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0" r:id="rId1"/>
  </p:sldMasterIdLst>
  <p:notesMasterIdLst>
    <p:notesMasterId r:id="rId84"/>
  </p:notesMasterIdLst>
  <p:sldIdLst>
    <p:sldId id="256" r:id="rId2"/>
    <p:sldId id="299" r:id="rId3"/>
    <p:sldId id="270" r:id="rId4"/>
    <p:sldId id="329" r:id="rId5"/>
    <p:sldId id="332" r:id="rId6"/>
    <p:sldId id="333" r:id="rId7"/>
    <p:sldId id="334" r:id="rId8"/>
    <p:sldId id="330" r:id="rId9"/>
    <p:sldId id="335" r:id="rId10"/>
    <p:sldId id="336" r:id="rId11"/>
    <p:sldId id="337" r:id="rId12"/>
    <p:sldId id="348" r:id="rId13"/>
    <p:sldId id="338" r:id="rId14"/>
    <p:sldId id="339" r:id="rId15"/>
    <p:sldId id="340" r:id="rId16"/>
    <p:sldId id="331" r:id="rId17"/>
    <p:sldId id="341" r:id="rId18"/>
    <p:sldId id="342" r:id="rId19"/>
    <p:sldId id="343" r:id="rId20"/>
    <p:sldId id="349" r:id="rId21"/>
    <p:sldId id="350" r:id="rId22"/>
    <p:sldId id="351" r:id="rId23"/>
    <p:sldId id="344" r:id="rId24"/>
    <p:sldId id="345" r:id="rId25"/>
    <p:sldId id="346" r:id="rId26"/>
    <p:sldId id="347" r:id="rId27"/>
    <p:sldId id="352" r:id="rId28"/>
    <p:sldId id="353" r:id="rId29"/>
    <p:sldId id="354" r:id="rId30"/>
    <p:sldId id="355" r:id="rId31"/>
    <p:sldId id="356" r:id="rId32"/>
    <p:sldId id="357" r:id="rId33"/>
    <p:sldId id="358" r:id="rId34"/>
    <p:sldId id="359" r:id="rId35"/>
    <p:sldId id="360" r:id="rId36"/>
    <p:sldId id="361" r:id="rId37"/>
    <p:sldId id="362" r:id="rId38"/>
    <p:sldId id="363" r:id="rId39"/>
    <p:sldId id="364" r:id="rId40"/>
    <p:sldId id="365" r:id="rId41"/>
    <p:sldId id="366" r:id="rId42"/>
    <p:sldId id="367" r:id="rId43"/>
    <p:sldId id="368" r:id="rId44"/>
    <p:sldId id="369" r:id="rId45"/>
    <p:sldId id="370" r:id="rId46"/>
    <p:sldId id="371" r:id="rId47"/>
    <p:sldId id="372" r:id="rId48"/>
    <p:sldId id="373" r:id="rId49"/>
    <p:sldId id="374" r:id="rId50"/>
    <p:sldId id="375" r:id="rId51"/>
    <p:sldId id="376" r:id="rId52"/>
    <p:sldId id="377" r:id="rId53"/>
    <p:sldId id="378" r:id="rId54"/>
    <p:sldId id="379" r:id="rId55"/>
    <p:sldId id="380" r:id="rId56"/>
    <p:sldId id="381" r:id="rId57"/>
    <p:sldId id="382" r:id="rId58"/>
    <p:sldId id="383" r:id="rId59"/>
    <p:sldId id="384" r:id="rId60"/>
    <p:sldId id="385" r:id="rId61"/>
    <p:sldId id="386" r:id="rId62"/>
    <p:sldId id="387" r:id="rId63"/>
    <p:sldId id="388" r:id="rId64"/>
    <p:sldId id="389" r:id="rId65"/>
    <p:sldId id="390" r:id="rId66"/>
    <p:sldId id="391" r:id="rId67"/>
    <p:sldId id="392" r:id="rId68"/>
    <p:sldId id="393" r:id="rId69"/>
    <p:sldId id="394" r:id="rId70"/>
    <p:sldId id="395" r:id="rId71"/>
    <p:sldId id="396" r:id="rId72"/>
    <p:sldId id="397" r:id="rId73"/>
    <p:sldId id="398" r:id="rId74"/>
    <p:sldId id="399" r:id="rId75"/>
    <p:sldId id="400" r:id="rId76"/>
    <p:sldId id="401" r:id="rId77"/>
    <p:sldId id="402" r:id="rId78"/>
    <p:sldId id="403" r:id="rId79"/>
    <p:sldId id="404" r:id="rId80"/>
    <p:sldId id="405" r:id="rId81"/>
    <p:sldId id="406" r:id="rId82"/>
    <p:sldId id="328" r:id="rId8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85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D976710-1784-E541-929C-EC8E6F036928}" v="805" dt="2024-09-18T14:48:19.873"/>
  </p1510:revLst>
</p1510:revInfo>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浅色样式 2 - 强调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046"/>
    <p:restoredTop sz="94719"/>
  </p:normalViewPr>
  <p:slideViewPr>
    <p:cSldViewPr snapToGrid="0">
      <p:cViewPr varScale="1">
        <p:scale>
          <a:sx n="143" d="100"/>
          <a:sy n="143" d="100"/>
        </p:scale>
        <p:origin x="240" y="21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notesMaster" Target="notesMasters/notesMaster1.xml"/><Relationship Id="rId89" Type="http://schemas.microsoft.com/office/2016/11/relationships/changesInfo" Target="changesInfos/changesInfo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microsoft.com/office/2015/10/relationships/revisionInfo" Target="revisionInfo.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晓川 王" userId="0941e86cc95b9429" providerId="LiveId" clId="{5D976710-1784-E541-929C-EC8E6F036928}"/>
    <pc:docChg chg="undo custSel addSld delSld modSld sldOrd">
      <pc:chgData name="晓川 王" userId="0941e86cc95b9429" providerId="LiveId" clId="{5D976710-1784-E541-929C-EC8E6F036928}" dt="2024-09-18T14:48:44.757" v="11169" actId="1076"/>
      <pc:docMkLst>
        <pc:docMk/>
      </pc:docMkLst>
      <pc:sldChg chg="addSp delSp modSp mod">
        <pc:chgData name="晓川 王" userId="0941e86cc95b9429" providerId="LiveId" clId="{5D976710-1784-E541-929C-EC8E6F036928}" dt="2024-09-18T10:35:11.029" v="168" actId="20577"/>
        <pc:sldMkLst>
          <pc:docMk/>
          <pc:sldMk cId="4131869359" sldId="299"/>
        </pc:sldMkLst>
        <pc:spChg chg="mod">
          <ac:chgData name="晓川 王" userId="0941e86cc95b9429" providerId="LiveId" clId="{5D976710-1784-E541-929C-EC8E6F036928}" dt="2024-09-18T10:34:43.145" v="39" actId="20577"/>
          <ac:spMkLst>
            <pc:docMk/>
            <pc:sldMk cId="4131869359" sldId="299"/>
            <ac:spMk id="2" creationId="{C1EC0972-BE20-B2B9-367D-C0F5DC2AB1DC}"/>
          </ac:spMkLst>
        </pc:spChg>
        <pc:spChg chg="mod">
          <ac:chgData name="晓川 王" userId="0941e86cc95b9429" providerId="LiveId" clId="{5D976710-1784-E541-929C-EC8E6F036928}" dt="2024-09-18T10:35:11.029" v="168" actId="20577"/>
          <ac:spMkLst>
            <pc:docMk/>
            <pc:sldMk cId="4131869359" sldId="299"/>
            <ac:spMk id="3" creationId="{C68D2E5E-CBE6-374A-A281-560B779F0B19}"/>
          </ac:spMkLst>
        </pc:spChg>
        <pc:spChg chg="del mod">
          <ac:chgData name="晓川 王" userId="0941e86cc95b9429" providerId="LiveId" clId="{5D976710-1784-E541-929C-EC8E6F036928}" dt="2024-09-18T10:34:22.670" v="4" actId="478"/>
          <ac:spMkLst>
            <pc:docMk/>
            <pc:sldMk cId="4131869359" sldId="299"/>
            <ac:spMk id="5" creationId="{1B84A56A-4DDC-065E-31C9-BFA4C7C6A964}"/>
          </ac:spMkLst>
        </pc:spChg>
        <pc:picChg chg="del">
          <ac:chgData name="晓川 王" userId="0941e86cc95b9429" providerId="LiveId" clId="{5D976710-1784-E541-929C-EC8E6F036928}" dt="2024-09-18T10:33:53.623" v="1" actId="27803"/>
          <ac:picMkLst>
            <pc:docMk/>
            <pc:sldMk cId="4131869359" sldId="299"/>
            <ac:picMk id="6" creationId="{1B84A56A-4DDC-065E-31C9-BFA4C7C6A964}"/>
          </ac:picMkLst>
        </pc:picChg>
        <pc:picChg chg="add mod">
          <ac:chgData name="晓川 王" userId="0941e86cc95b9429" providerId="LiveId" clId="{5D976710-1784-E541-929C-EC8E6F036928}" dt="2024-09-18T10:34:48.220" v="40" actId="1076"/>
          <ac:picMkLst>
            <pc:docMk/>
            <pc:sldMk cId="4131869359" sldId="299"/>
            <ac:picMk id="9" creationId="{59628CF9-D299-C8D4-4D34-B832A7607D4C}"/>
          </ac:picMkLst>
        </pc:picChg>
      </pc:sldChg>
      <pc:sldChg chg="del">
        <pc:chgData name="晓川 王" userId="0941e86cc95b9429" providerId="LiveId" clId="{5D976710-1784-E541-929C-EC8E6F036928}" dt="2024-09-18T10:33:44.961" v="0" actId="2696"/>
        <pc:sldMkLst>
          <pc:docMk/>
          <pc:sldMk cId="3122165430" sldId="323"/>
        </pc:sldMkLst>
      </pc:sldChg>
      <pc:sldChg chg="addSp delSp modSp add mod ord">
        <pc:chgData name="晓川 王" userId="0941e86cc95b9429" providerId="LiveId" clId="{5D976710-1784-E541-929C-EC8E6F036928}" dt="2024-09-18T11:03:46.142" v="1169" actId="20578"/>
        <pc:sldMkLst>
          <pc:docMk/>
          <pc:sldMk cId="2496433726" sldId="329"/>
        </pc:sldMkLst>
        <pc:spChg chg="mod">
          <ac:chgData name="晓川 王" userId="0941e86cc95b9429" providerId="LiveId" clId="{5D976710-1784-E541-929C-EC8E6F036928}" dt="2024-09-18T10:35:31.574" v="232" actId="20577"/>
          <ac:spMkLst>
            <pc:docMk/>
            <pc:sldMk cId="2496433726" sldId="329"/>
            <ac:spMk id="2" creationId="{C6AEB7DD-663E-AA3C-68B3-A21EA62B2E20}"/>
          </ac:spMkLst>
        </pc:spChg>
        <pc:spChg chg="del">
          <ac:chgData name="晓川 王" userId="0941e86cc95b9429" providerId="LiveId" clId="{5D976710-1784-E541-929C-EC8E6F036928}" dt="2024-09-18T10:35:40.648" v="233" actId="478"/>
          <ac:spMkLst>
            <pc:docMk/>
            <pc:sldMk cId="2496433726" sldId="329"/>
            <ac:spMk id="8" creationId="{FC4B1D0D-77A9-15C7-030D-DA68C52FDCE8}"/>
          </ac:spMkLst>
        </pc:spChg>
        <pc:spChg chg="del">
          <ac:chgData name="晓川 王" userId="0941e86cc95b9429" providerId="LiveId" clId="{5D976710-1784-E541-929C-EC8E6F036928}" dt="2024-09-18T10:35:40.648" v="233" actId="478"/>
          <ac:spMkLst>
            <pc:docMk/>
            <pc:sldMk cId="2496433726" sldId="329"/>
            <ac:spMk id="10" creationId="{4A941407-1169-8B35-E155-0AFF6291CFFB}"/>
          </ac:spMkLst>
        </pc:spChg>
        <pc:spChg chg="del">
          <ac:chgData name="晓川 王" userId="0941e86cc95b9429" providerId="LiveId" clId="{5D976710-1784-E541-929C-EC8E6F036928}" dt="2024-09-18T10:35:40.648" v="233" actId="478"/>
          <ac:spMkLst>
            <pc:docMk/>
            <pc:sldMk cId="2496433726" sldId="329"/>
            <ac:spMk id="11" creationId="{119F8B89-BF76-CDA8-298B-AF5A4A5DE9F4}"/>
          </ac:spMkLst>
        </pc:spChg>
        <pc:spChg chg="del">
          <ac:chgData name="晓川 王" userId="0941e86cc95b9429" providerId="LiveId" clId="{5D976710-1784-E541-929C-EC8E6F036928}" dt="2024-09-18T10:35:40.648" v="233" actId="478"/>
          <ac:spMkLst>
            <pc:docMk/>
            <pc:sldMk cId="2496433726" sldId="329"/>
            <ac:spMk id="12" creationId="{6F74BB8C-6FB5-B78C-B94A-73935005297A}"/>
          </ac:spMkLst>
        </pc:spChg>
        <pc:spChg chg="add mod">
          <ac:chgData name="晓川 王" userId="0941e86cc95b9429" providerId="LiveId" clId="{5D976710-1784-E541-929C-EC8E6F036928}" dt="2024-09-18T10:37:08.261" v="275" actId="14100"/>
          <ac:spMkLst>
            <pc:docMk/>
            <pc:sldMk cId="2496433726" sldId="329"/>
            <ac:spMk id="13" creationId="{393CD3C8-0956-38A5-071E-6D1E8289EE2D}"/>
          </ac:spMkLst>
        </pc:spChg>
        <pc:spChg chg="add mod">
          <ac:chgData name="晓川 王" userId="0941e86cc95b9429" providerId="LiveId" clId="{5D976710-1784-E541-929C-EC8E6F036928}" dt="2024-09-18T10:41:00.442" v="427" actId="1076"/>
          <ac:spMkLst>
            <pc:docMk/>
            <pc:sldMk cId="2496433726" sldId="329"/>
            <ac:spMk id="14" creationId="{B808F3F2-FC9D-C2AF-533C-51AD9985F292}"/>
          </ac:spMkLst>
        </pc:spChg>
        <pc:spChg chg="add mod">
          <ac:chgData name="晓川 王" userId="0941e86cc95b9429" providerId="LiveId" clId="{5D976710-1784-E541-929C-EC8E6F036928}" dt="2024-09-18T10:37:19.438" v="279" actId="1076"/>
          <ac:spMkLst>
            <pc:docMk/>
            <pc:sldMk cId="2496433726" sldId="329"/>
            <ac:spMk id="15" creationId="{889F256B-ECAC-D3E1-A04E-7EA2B9577617}"/>
          </ac:spMkLst>
        </pc:spChg>
        <pc:spChg chg="add mod">
          <ac:chgData name="晓川 王" userId="0941e86cc95b9429" providerId="LiveId" clId="{5D976710-1784-E541-929C-EC8E6F036928}" dt="2024-09-18T10:41:23.538" v="466" actId="1076"/>
          <ac:spMkLst>
            <pc:docMk/>
            <pc:sldMk cId="2496433726" sldId="329"/>
            <ac:spMk id="16" creationId="{6DA91009-23D7-BF06-0C7F-899B6235ED1C}"/>
          </ac:spMkLst>
        </pc:spChg>
        <pc:spChg chg="del">
          <ac:chgData name="晓川 王" userId="0941e86cc95b9429" providerId="LiveId" clId="{5D976710-1784-E541-929C-EC8E6F036928}" dt="2024-09-18T10:35:40.648" v="233" actId="478"/>
          <ac:spMkLst>
            <pc:docMk/>
            <pc:sldMk cId="2496433726" sldId="329"/>
            <ac:spMk id="17" creationId="{F9D653E2-6DFB-4E61-EE62-5B9F86DBE456}"/>
          </ac:spMkLst>
        </pc:spChg>
        <pc:spChg chg="del">
          <ac:chgData name="晓川 王" userId="0941e86cc95b9429" providerId="LiveId" clId="{5D976710-1784-E541-929C-EC8E6F036928}" dt="2024-09-18T10:35:40.648" v="233" actId="478"/>
          <ac:spMkLst>
            <pc:docMk/>
            <pc:sldMk cId="2496433726" sldId="329"/>
            <ac:spMk id="18" creationId="{6A361E4A-4022-E4F2-005F-26CE405E02D2}"/>
          </ac:spMkLst>
        </pc:spChg>
        <pc:spChg chg="del">
          <ac:chgData name="晓川 王" userId="0941e86cc95b9429" providerId="LiveId" clId="{5D976710-1784-E541-929C-EC8E6F036928}" dt="2024-09-18T10:35:40.648" v="233" actId="478"/>
          <ac:spMkLst>
            <pc:docMk/>
            <pc:sldMk cId="2496433726" sldId="329"/>
            <ac:spMk id="19" creationId="{4BAB57D8-F502-E331-7E40-F6ECA27E3E6C}"/>
          </ac:spMkLst>
        </pc:spChg>
        <pc:spChg chg="del">
          <ac:chgData name="晓川 王" userId="0941e86cc95b9429" providerId="LiveId" clId="{5D976710-1784-E541-929C-EC8E6F036928}" dt="2024-09-18T10:35:40.648" v="233" actId="478"/>
          <ac:spMkLst>
            <pc:docMk/>
            <pc:sldMk cId="2496433726" sldId="329"/>
            <ac:spMk id="20" creationId="{74C536D7-393D-3814-06FE-7846FF15AA5B}"/>
          </ac:spMkLst>
        </pc:spChg>
        <pc:spChg chg="del">
          <ac:chgData name="晓川 王" userId="0941e86cc95b9429" providerId="LiveId" clId="{5D976710-1784-E541-929C-EC8E6F036928}" dt="2024-09-18T10:35:40.648" v="233" actId="478"/>
          <ac:spMkLst>
            <pc:docMk/>
            <pc:sldMk cId="2496433726" sldId="329"/>
            <ac:spMk id="21" creationId="{548807D0-54A2-DE3E-7314-3284E62ECB09}"/>
          </ac:spMkLst>
        </pc:spChg>
        <pc:spChg chg="del">
          <ac:chgData name="晓川 王" userId="0941e86cc95b9429" providerId="LiveId" clId="{5D976710-1784-E541-929C-EC8E6F036928}" dt="2024-09-18T10:35:40.648" v="233" actId="478"/>
          <ac:spMkLst>
            <pc:docMk/>
            <pc:sldMk cId="2496433726" sldId="329"/>
            <ac:spMk id="23" creationId="{478506BA-8B70-49D4-BE46-338322BD1B2E}"/>
          </ac:spMkLst>
        </pc:spChg>
        <pc:spChg chg="add mod">
          <ac:chgData name="晓川 王" userId="0941e86cc95b9429" providerId="LiveId" clId="{5D976710-1784-E541-929C-EC8E6F036928}" dt="2024-09-18T10:37:39.206" v="292" actId="207"/>
          <ac:spMkLst>
            <pc:docMk/>
            <pc:sldMk cId="2496433726" sldId="329"/>
            <ac:spMk id="24" creationId="{393CD3C8-0956-38A5-071E-6D1E8289EE2D}"/>
          </ac:spMkLst>
        </pc:spChg>
        <pc:spChg chg="add mod">
          <ac:chgData name="晓川 王" userId="0941e86cc95b9429" providerId="LiveId" clId="{5D976710-1784-E541-929C-EC8E6F036928}" dt="2024-09-18T10:41:10.924" v="441" actId="1076"/>
          <ac:spMkLst>
            <pc:docMk/>
            <pc:sldMk cId="2496433726" sldId="329"/>
            <ac:spMk id="25" creationId="{B808F3F2-FC9D-C2AF-533C-51AD9985F292}"/>
          </ac:spMkLst>
        </pc:spChg>
        <pc:spChg chg="del">
          <ac:chgData name="晓川 王" userId="0941e86cc95b9429" providerId="LiveId" clId="{5D976710-1784-E541-929C-EC8E6F036928}" dt="2024-09-18T10:35:40.648" v="233" actId="478"/>
          <ac:spMkLst>
            <pc:docMk/>
            <pc:sldMk cId="2496433726" sldId="329"/>
            <ac:spMk id="27" creationId="{21A272D4-479B-3AFE-C860-1D14EAF44D85}"/>
          </ac:spMkLst>
        </pc:spChg>
        <pc:spChg chg="del">
          <ac:chgData name="晓川 王" userId="0941e86cc95b9429" providerId="LiveId" clId="{5D976710-1784-E541-929C-EC8E6F036928}" dt="2024-09-18T10:35:40.648" v="233" actId="478"/>
          <ac:spMkLst>
            <pc:docMk/>
            <pc:sldMk cId="2496433726" sldId="329"/>
            <ac:spMk id="29" creationId="{FE6CC242-AA6D-D877-6646-510A4BBB496D}"/>
          </ac:spMkLst>
        </pc:spChg>
        <pc:spChg chg="add mod">
          <ac:chgData name="晓川 王" userId="0941e86cc95b9429" providerId="LiveId" clId="{5D976710-1784-E541-929C-EC8E6F036928}" dt="2024-09-18T10:37:52.252" v="301" actId="207"/>
          <ac:spMkLst>
            <pc:docMk/>
            <pc:sldMk cId="2496433726" sldId="329"/>
            <ac:spMk id="30" creationId="{8D880A75-E298-9CFA-E460-2B3F965FC0B4}"/>
          </ac:spMkLst>
        </pc:spChg>
        <pc:spChg chg="add mod">
          <ac:chgData name="晓川 王" userId="0941e86cc95b9429" providerId="LiveId" clId="{5D976710-1784-E541-929C-EC8E6F036928}" dt="2024-09-18T10:42:07.648" v="523" actId="1076"/>
          <ac:spMkLst>
            <pc:docMk/>
            <pc:sldMk cId="2496433726" sldId="329"/>
            <ac:spMk id="31" creationId="{E10196E4-5410-9F41-EBC6-A395CF05A6D8}"/>
          </ac:spMkLst>
        </pc:spChg>
        <pc:spChg chg="add mod">
          <ac:chgData name="晓川 王" userId="0941e86cc95b9429" providerId="LiveId" clId="{5D976710-1784-E541-929C-EC8E6F036928}" dt="2024-09-18T10:38:12.168" v="319" actId="207"/>
          <ac:spMkLst>
            <pc:docMk/>
            <pc:sldMk cId="2496433726" sldId="329"/>
            <ac:spMk id="32" creationId="{393CD3C8-0956-38A5-071E-6D1E8289EE2D}"/>
          </ac:spMkLst>
        </pc:spChg>
        <pc:spChg chg="add mod">
          <ac:chgData name="晓川 王" userId="0941e86cc95b9429" providerId="LiveId" clId="{5D976710-1784-E541-929C-EC8E6F036928}" dt="2024-09-18T10:41:38.884" v="491" actId="1076"/>
          <ac:spMkLst>
            <pc:docMk/>
            <pc:sldMk cId="2496433726" sldId="329"/>
            <ac:spMk id="33" creationId="{B808F3F2-FC9D-C2AF-533C-51AD9985F292}"/>
          </ac:spMkLst>
        </pc:spChg>
        <pc:spChg chg="add mod">
          <ac:chgData name="晓川 王" userId="0941e86cc95b9429" providerId="LiveId" clId="{5D976710-1784-E541-929C-EC8E6F036928}" dt="2024-09-18T10:41:55.607" v="512" actId="207"/>
          <ac:spMkLst>
            <pc:docMk/>
            <pc:sldMk cId="2496433726" sldId="329"/>
            <ac:spMk id="34" creationId="{68472BDF-3302-0E23-A297-DA81FF8EFB38}"/>
          </ac:spMkLst>
        </pc:spChg>
        <pc:spChg chg="del">
          <ac:chgData name="晓川 王" userId="0941e86cc95b9429" providerId="LiveId" clId="{5D976710-1784-E541-929C-EC8E6F036928}" dt="2024-09-18T10:35:40.648" v="233" actId="478"/>
          <ac:spMkLst>
            <pc:docMk/>
            <pc:sldMk cId="2496433726" sldId="329"/>
            <ac:spMk id="36" creationId="{E46288CE-0149-FEB9-4310-33F2E477708B}"/>
          </ac:spMkLst>
        </pc:spChg>
        <pc:spChg chg="add mod">
          <ac:chgData name="晓川 王" userId="0941e86cc95b9429" providerId="LiveId" clId="{5D976710-1784-E541-929C-EC8E6F036928}" dt="2024-09-18T10:41:49.109" v="510" actId="1076"/>
          <ac:spMkLst>
            <pc:docMk/>
            <pc:sldMk cId="2496433726" sldId="329"/>
            <ac:spMk id="37" creationId="{CFF755D2-7C69-1808-1293-91DA5B07D92D}"/>
          </ac:spMkLst>
        </pc:spChg>
        <pc:spChg chg="del">
          <ac:chgData name="晓川 王" userId="0941e86cc95b9429" providerId="LiveId" clId="{5D976710-1784-E541-929C-EC8E6F036928}" dt="2024-09-18T10:35:40.648" v="233" actId="478"/>
          <ac:spMkLst>
            <pc:docMk/>
            <pc:sldMk cId="2496433726" sldId="329"/>
            <ac:spMk id="39" creationId="{25A3A14C-766E-459C-012E-A024C0E0BA80}"/>
          </ac:spMkLst>
        </pc:spChg>
        <pc:spChg chg="del">
          <ac:chgData name="晓川 王" userId="0941e86cc95b9429" providerId="LiveId" clId="{5D976710-1784-E541-929C-EC8E6F036928}" dt="2024-09-18T10:35:40.648" v="233" actId="478"/>
          <ac:spMkLst>
            <pc:docMk/>
            <pc:sldMk cId="2496433726" sldId="329"/>
            <ac:spMk id="40" creationId="{E3BA84F7-C2E5-AAB3-4BAA-76375C8B6224}"/>
          </ac:spMkLst>
        </pc:spChg>
        <pc:spChg chg="del">
          <ac:chgData name="晓川 王" userId="0941e86cc95b9429" providerId="LiveId" clId="{5D976710-1784-E541-929C-EC8E6F036928}" dt="2024-09-18T10:35:40.648" v="233" actId="478"/>
          <ac:spMkLst>
            <pc:docMk/>
            <pc:sldMk cId="2496433726" sldId="329"/>
            <ac:spMk id="41" creationId="{7E1B3CD3-3728-55C4-99F9-7E2AEF9FA8D5}"/>
          </ac:spMkLst>
        </pc:spChg>
        <pc:spChg chg="add mod">
          <ac:chgData name="晓川 王" userId="0941e86cc95b9429" providerId="LiveId" clId="{5D976710-1784-E541-929C-EC8E6F036928}" dt="2024-09-18T10:43:25.605" v="599" actId="14100"/>
          <ac:spMkLst>
            <pc:docMk/>
            <pc:sldMk cId="2496433726" sldId="329"/>
            <ac:spMk id="46" creationId="{C7B1BC6F-0AEC-DA06-7FC8-759566CEE1CB}"/>
          </ac:spMkLst>
        </pc:spChg>
        <pc:spChg chg="add mod">
          <ac:chgData name="晓川 王" userId="0941e86cc95b9429" providerId="LiveId" clId="{5D976710-1784-E541-929C-EC8E6F036928}" dt="2024-09-18T10:42:19.552" v="552" actId="1076"/>
          <ac:spMkLst>
            <pc:docMk/>
            <pc:sldMk cId="2496433726" sldId="329"/>
            <ac:spMk id="47" creationId="{F63CC46D-05CA-9481-CFB0-5D44DDA990ED}"/>
          </ac:spMkLst>
        </pc:spChg>
        <pc:spChg chg="add mod">
          <ac:chgData name="晓川 王" userId="0941e86cc95b9429" providerId="LiveId" clId="{5D976710-1784-E541-929C-EC8E6F036928}" dt="2024-09-18T10:43:50.582" v="605" actId="1076"/>
          <ac:spMkLst>
            <pc:docMk/>
            <pc:sldMk cId="2496433726" sldId="329"/>
            <ac:spMk id="58" creationId="{97911F7A-C278-7B8A-9914-6DB02E791A82}"/>
          </ac:spMkLst>
        </pc:spChg>
        <pc:spChg chg="add mod">
          <ac:chgData name="晓川 王" userId="0941e86cc95b9429" providerId="LiveId" clId="{5D976710-1784-E541-929C-EC8E6F036928}" dt="2024-09-18T10:44:15.281" v="620" actId="1076"/>
          <ac:spMkLst>
            <pc:docMk/>
            <pc:sldMk cId="2496433726" sldId="329"/>
            <ac:spMk id="74" creationId="{192FEE8D-7EF4-0CBF-1988-783735FF5F3B}"/>
          </ac:spMkLst>
        </pc:spChg>
        <pc:spChg chg="add mod">
          <ac:chgData name="晓川 王" userId="0941e86cc95b9429" providerId="LiveId" clId="{5D976710-1784-E541-929C-EC8E6F036928}" dt="2024-09-18T10:44:47.519" v="665" actId="1076"/>
          <ac:spMkLst>
            <pc:docMk/>
            <pc:sldMk cId="2496433726" sldId="329"/>
            <ac:spMk id="81" creationId="{95DC37A6-8BCD-0C64-46EA-70C736BDAB81}"/>
          </ac:spMkLst>
        </pc:spChg>
        <pc:spChg chg="add mod">
          <ac:chgData name="晓川 王" userId="0941e86cc95b9429" providerId="LiveId" clId="{5D976710-1784-E541-929C-EC8E6F036928}" dt="2024-09-18T10:45:20.773" v="722" actId="1076"/>
          <ac:spMkLst>
            <pc:docMk/>
            <pc:sldMk cId="2496433726" sldId="329"/>
            <ac:spMk id="86" creationId="{0156D6F5-33CE-051E-8F34-4E83395094B0}"/>
          </ac:spMkLst>
        </pc:spChg>
        <pc:spChg chg="add mod">
          <ac:chgData name="晓川 王" userId="0941e86cc95b9429" providerId="LiveId" clId="{5D976710-1784-E541-929C-EC8E6F036928}" dt="2024-09-18T10:45:50.746" v="729" actId="14100"/>
          <ac:spMkLst>
            <pc:docMk/>
            <pc:sldMk cId="2496433726" sldId="329"/>
            <ac:spMk id="91" creationId="{E4BAD5F8-404A-A250-5046-92ED16F59B75}"/>
          </ac:spMkLst>
        </pc:spChg>
        <pc:spChg chg="add mod">
          <ac:chgData name="晓川 王" userId="0941e86cc95b9429" providerId="LiveId" clId="{5D976710-1784-E541-929C-EC8E6F036928}" dt="2024-09-18T10:46:16.317" v="755" actId="113"/>
          <ac:spMkLst>
            <pc:docMk/>
            <pc:sldMk cId="2496433726" sldId="329"/>
            <ac:spMk id="93" creationId="{091FE3B3-15F5-23CA-63B3-A20C032A4600}"/>
          </ac:spMkLst>
        </pc:spChg>
        <pc:spChg chg="add mod">
          <ac:chgData name="晓川 王" userId="0941e86cc95b9429" providerId="LiveId" clId="{5D976710-1784-E541-929C-EC8E6F036928}" dt="2024-09-18T10:46:30.501" v="775" actId="1076"/>
          <ac:spMkLst>
            <pc:docMk/>
            <pc:sldMk cId="2496433726" sldId="329"/>
            <ac:spMk id="94" creationId="{2AF8801D-96C1-624D-ADAA-B2B58C4B03FF}"/>
          </ac:spMkLst>
        </pc:spChg>
        <pc:grpChg chg="add mod">
          <ac:chgData name="晓川 王" userId="0941e86cc95b9429" providerId="LiveId" clId="{5D976710-1784-E541-929C-EC8E6F036928}" dt="2024-09-18T10:46:39.332" v="777" actId="1076"/>
          <ac:grpSpMkLst>
            <pc:docMk/>
            <pc:sldMk cId="2496433726" sldId="329"/>
            <ac:grpSpMk id="95" creationId="{E1CFB397-5735-2D3B-E726-E0B81128B804}"/>
          </ac:grpSpMkLst>
        </pc:grpChg>
        <pc:picChg chg="del">
          <ac:chgData name="晓川 王" userId="0941e86cc95b9429" providerId="LiveId" clId="{5D976710-1784-E541-929C-EC8E6F036928}" dt="2024-09-18T10:35:40.648" v="233" actId="478"/>
          <ac:picMkLst>
            <pc:docMk/>
            <pc:sldMk cId="2496433726" sldId="329"/>
            <ac:picMk id="22" creationId="{4A2D4599-EC5F-DB62-DA03-58636E87097D}"/>
          </ac:picMkLst>
        </pc:picChg>
        <pc:picChg chg="del">
          <ac:chgData name="晓川 王" userId="0941e86cc95b9429" providerId="LiveId" clId="{5D976710-1784-E541-929C-EC8E6F036928}" dt="2024-09-18T10:35:40.648" v="233" actId="478"/>
          <ac:picMkLst>
            <pc:docMk/>
            <pc:sldMk cId="2496433726" sldId="329"/>
            <ac:picMk id="26" creationId="{0F350566-C746-6E18-BBB8-40D9C2A57B78}"/>
          </ac:picMkLst>
        </pc:picChg>
        <pc:picChg chg="del">
          <ac:chgData name="晓川 王" userId="0941e86cc95b9429" providerId="LiveId" clId="{5D976710-1784-E541-929C-EC8E6F036928}" dt="2024-09-18T10:35:40.648" v="233" actId="478"/>
          <ac:picMkLst>
            <pc:docMk/>
            <pc:sldMk cId="2496433726" sldId="329"/>
            <ac:picMk id="28" creationId="{89BCB690-E01D-158B-4D3C-EE2C40B5E2A4}"/>
          </ac:picMkLst>
        </pc:picChg>
        <pc:picChg chg="del">
          <ac:chgData name="晓川 王" userId="0941e86cc95b9429" providerId="LiveId" clId="{5D976710-1784-E541-929C-EC8E6F036928}" dt="2024-09-18T10:35:40.648" v="233" actId="478"/>
          <ac:picMkLst>
            <pc:docMk/>
            <pc:sldMk cId="2496433726" sldId="329"/>
            <ac:picMk id="35" creationId="{2A7220B0-D8F1-5015-F800-D186CA237726}"/>
          </ac:picMkLst>
        </pc:picChg>
        <pc:picChg chg="del">
          <ac:chgData name="晓川 王" userId="0941e86cc95b9429" providerId="LiveId" clId="{5D976710-1784-E541-929C-EC8E6F036928}" dt="2024-09-18T10:35:40.648" v="233" actId="478"/>
          <ac:picMkLst>
            <pc:docMk/>
            <pc:sldMk cId="2496433726" sldId="329"/>
            <ac:picMk id="38" creationId="{2D335E3E-2023-5D2E-27DC-9D2CDDE89438}"/>
          </ac:picMkLst>
        </pc:picChg>
        <pc:cxnChg chg="del mod">
          <ac:chgData name="晓川 王" userId="0941e86cc95b9429" providerId="LiveId" clId="{5D976710-1784-E541-929C-EC8E6F036928}" dt="2024-09-18T10:35:40.648" v="233" actId="478"/>
          <ac:cxnSpMkLst>
            <pc:docMk/>
            <pc:sldMk cId="2496433726" sldId="329"/>
            <ac:cxnSpMk id="43" creationId="{69C972C3-3129-B974-ED49-8BCBF8A49357}"/>
          </ac:cxnSpMkLst>
        </pc:cxnChg>
        <pc:cxnChg chg="add mod">
          <ac:chgData name="晓川 王" userId="0941e86cc95b9429" providerId="LiveId" clId="{5D976710-1784-E541-929C-EC8E6F036928}" dt="2024-09-18T10:43:34.804" v="601" actId="14100"/>
          <ac:cxnSpMkLst>
            <pc:docMk/>
            <pc:sldMk cId="2496433726" sldId="329"/>
            <ac:cxnSpMk id="44" creationId="{F9061517-0024-1614-AFB7-DF83C043251F}"/>
          </ac:cxnSpMkLst>
        </pc:cxnChg>
        <pc:cxnChg chg="add mod">
          <ac:chgData name="晓川 王" userId="0941e86cc95b9429" providerId="LiveId" clId="{5D976710-1784-E541-929C-EC8E6F036928}" dt="2024-09-18T10:42:19.552" v="552" actId="1076"/>
          <ac:cxnSpMkLst>
            <pc:docMk/>
            <pc:sldMk cId="2496433726" sldId="329"/>
            <ac:cxnSpMk id="49" creationId="{EF3F6692-9B6A-D6CC-A7A9-2FEAF52A65AF}"/>
          </ac:cxnSpMkLst>
        </pc:cxnChg>
        <pc:cxnChg chg="del mod">
          <ac:chgData name="晓川 王" userId="0941e86cc95b9429" providerId="LiveId" clId="{5D976710-1784-E541-929C-EC8E6F036928}" dt="2024-09-18T10:35:40.648" v="233" actId="478"/>
          <ac:cxnSpMkLst>
            <pc:docMk/>
            <pc:sldMk cId="2496433726" sldId="329"/>
            <ac:cxnSpMk id="50" creationId="{2A6D8EC3-E5F0-DEFB-D054-E2C76A85CD3D}"/>
          </ac:cxnSpMkLst>
        </pc:cxnChg>
        <pc:cxnChg chg="del mod">
          <ac:chgData name="晓川 王" userId="0941e86cc95b9429" providerId="LiveId" clId="{5D976710-1784-E541-929C-EC8E6F036928}" dt="2024-09-18T10:35:40.648" v="233" actId="478"/>
          <ac:cxnSpMkLst>
            <pc:docMk/>
            <pc:sldMk cId="2496433726" sldId="329"/>
            <ac:cxnSpMk id="51" creationId="{FAD2ACE5-0E73-B982-0017-E591F4881F52}"/>
          </ac:cxnSpMkLst>
        </pc:cxnChg>
        <pc:cxnChg chg="del mod">
          <ac:chgData name="晓川 王" userId="0941e86cc95b9429" providerId="LiveId" clId="{5D976710-1784-E541-929C-EC8E6F036928}" dt="2024-09-18T10:35:40.648" v="233" actId="478"/>
          <ac:cxnSpMkLst>
            <pc:docMk/>
            <pc:sldMk cId="2496433726" sldId="329"/>
            <ac:cxnSpMk id="54" creationId="{C7EF7A58-6F3E-3553-5BD1-D80CC941DC55}"/>
          </ac:cxnSpMkLst>
        </pc:cxnChg>
        <pc:cxnChg chg="del mod">
          <ac:chgData name="晓川 王" userId="0941e86cc95b9429" providerId="LiveId" clId="{5D976710-1784-E541-929C-EC8E6F036928}" dt="2024-09-18T10:35:40.648" v="233" actId="478"/>
          <ac:cxnSpMkLst>
            <pc:docMk/>
            <pc:sldMk cId="2496433726" sldId="329"/>
            <ac:cxnSpMk id="57" creationId="{FE12A673-6955-66C0-5D95-9FBD2160C1A2}"/>
          </ac:cxnSpMkLst>
        </pc:cxnChg>
        <pc:cxnChg chg="add mod">
          <ac:chgData name="晓川 王" userId="0941e86cc95b9429" providerId="LiveId" clId="{5D976710-1784-E541-929C-EC8E6F036928}" dt="2024-09-18T10:43:50.582" v="605" actId="1076"/>
          <ac:cxnSpMkLst>
            <pc:docMk/>
            <pc:sldMk cId="2496433726" sldId="329"/>
            <ac:cxnSpMk id="60" creationId="{9CA4FE9E-FA62-8710-1A01-4FE5AE046307}"/>
          </ac:cxnSpMkLst>
        </pc:cxnChg>
        <pc:cxnChg chg="del mod">
          <ac:chgData name="晓川 王" userId="0941e86cc95b9429" providerId="LiveId" clId="{5D976710-1784-E541-929C-EC8E6F036928}" dt="2024-09-18T10:35:40.648" v="233" actId="478"/>
          <ac:cxnSpMkLst>
            <pc:docMk/>
            <pc:sldMk cId="2496433726" sldId="329"/>
            <ac:cxnSpMk id="63" creationId="{E1AE701E-478B-859A-80ED-CC7F9966DEB9}"/>
          </ac:cxnSpMkLst>
        </pc:cxnChg>
        <pc:cxnChg chg="del mod">
          <ac:chgData name="晓川 王" userId="0941e86cc95b9429" providerId="LiveId" clId="{5D976710-1784-E541-929C-EC8E6F036928}" dt="2024-09-18T10:35:40.648" v="233" actId="478"/>
          <ac:cxnSpMkLst>
            <pc:docMk/>
            <pc:sldMk cId="2496433726" sldId="329"/>
            <ac:cxnSpMk id="71" creationId="{FDD20AB5-ADA8-3C6C-8D22-0C6D2FEBFEB0}"/>
          </ac:cxnSpMkLst>
        </pc:cxnChg>
        <pc:cxnChg chg="add mod">
          <ac:chgData name="晓川 王" userId="0941e86cc95b9429" providerId="LiveId" clId="{5D976710-1784-E541-929C-EC8E6F036928}" dt="2024-09-18T10:44:15.281" v="620" actId="1076"/>
          <ac:cxnSpMkLst>
            <pc:docMk/>
            <pc:sldMk cId="2496433726" sldId="329"/>
            <ac:cxnSpMk id="75" creationId="{F5764BD2-1E91-640A-2AC5-BB204B57AD54}"/>
          </ac:cxnSpMkLst>
        </pc:cxnChg>
        <pc:cxnChg chg="del mod">
          <ac:chgData name="晓川 王" userId="0941e86cc95b9429" providerId="LiveId" clId="{5D976710-1784-E541-929C-EC8E6F036928}" dt="2024-09-18T10:35:40.648" v="233" actId="478"/>
          <ac:cxnSpMkLst>
            <pc:docMk/>
            <pc:sldMk cId="2496433726" sldId="329"/>
            <ac:cxnSpMk id="76" creationId="{38E95F9A-AD99-28CC-64A8-B018F1BED4E4}"/>
          </ac:cxnSpMkLst>
        </pc:cxnChg>
        <pc:cxnChg chg="del mod">
          <ac:chgData name="晓川 王" userId="0941e86cc95b9429" providerId="LiveId" clId="{5D976710-1784-E541-929C-EC8E6F036928}" dt="2024-09-18T10:35:40.648" v="233" actId="478"/>
          <ac:cxnSpMkLst>
            <pc:docMk/>
            <pc:sldMk cId="2496433726" sldId="329"/>
            <ac:cxnSpMk id="80" creationId="{3A64E149-AED4-3EEA-C201-5901384421FA}"/>
          </ac:cxnSpMkLst>
        </pc:cxnChg>
        <pc:cxnChg chg="add mod">
          <ac:chgData name="晓川 王" userId="0941e86cc95b9429" providerId="LiveId" clId="{5D976710-1784-E541-929C-EC8E6F036928}" dt="2024-09-18T10:44:53.926" v="668" actId="14100"/>
          <ac:cxnSpMkLst>
            <pc:docMk/>
            <pc:sldMk cId="2496433726" sldId="329"/>
            <ac:cxnSpMk id="82" creationId="{736BEF00-5E19-9816-DE03-68A861D09C43}"/>
          </ac:cxnSpMkLst>
        </pc:cxnChg>
        <pc:cxnChg chg="del mod">
          <ac:chgData name="晓川 王" userId="0941e86cc95b9429" providerId="LiveId" clId="{5D976710-1784-E541-929C-EC8E6F036928}" dt="2024-09-18T10:35:40.648" v="233" actId="478"/>
          <ac:cxnSpMkLst>
            <pc:docMk/>
            <pc:sldMk cId="2496433726" sldId="329"/>
            <ac:cxnSpMk id="83" creationId="{D531DD56-8920-9D32-3160-4DF492AD2257}"/>
          </ac:cxnSpMkLst>
        </pc:cxnChg>
        <pc:cxnChg chg="add mod">
          <ac:chgData name="晓川 王" userId="0941e86cc95b9429" providerId="LiveId" clId="{5D976710-1784-E541-929C-EC8E6F036928}" dt="2024-09-18T10:45:24.371" v="723" actId="14100"/>
          <ac:cxnSpMkLst>
            <pc:docMk/>
            <pc:sldMk cId="2496433726" sldId="329"/>
            <ac:cxnSpMk id="87" creationId="{2053EFD4-A04C-B699-B43C-1EFC45699252}"/>
          </ac:cxnSpMkLst>
        </pc:cxnChg>
        <pc:cxnChg chg="del mod">
          <ac:chgData name="晓川 王" userId="0941e86cc95b9429" providerId="LiveId" clId="{5D976710-1784-E541-929C-EC8E6F036928}" dt="2024-09-18T10:35:40.648" v="233" actId="478"/>
          <ac:cxnSpMkLst>
            <pc:docMk/>
            <pc:sldMk cId="2496433726" sldId="329"/>
            <ac:cxnSpMk id="89" creationId="{4BD330EC-0303-B419-29EF-AB39AE4EE4AE}"/>
          </ac:cxnSpMkLst>
        </pc:cxnChg>
        <pc:cxnChg chg="del mod">
          <ac:chgData name="晓川 王" userId="0941e86cc95b9429" providerId="LiveId" clId="{5D976710-1784-E541-929C-EC8E6F036928}" dt="2024-09-18T10:35:40.648" v="233" actId="478"/>
          <ac:cxnSpMkLst>
            <pc:docMk/>
            <pc:sldMk cId="2496433726" sldId="329"/>
            <ac:cxnSpMk id="92" creationId="{0925B264-76A4-7594-5F97-5EFCF7EBCAA3}"/>
          </ac:cxnSpMkLst>
        </pc:cxnChg>
        <pc:cxnChg chg="del mod">
          <ac:chgData name="晓川 王" userId="0941e86cc95b9429" providerId="LiveId" clId="{5D976710-1784-E541-929C-EC8E6F036928}" dt="2024-09-18T10:35:40.648" v="233" actId="478"/>
          <ac:cxnSpMkLst>
            <pc:docMk/>
            <pc:sldMk cId="2496433726" sldId="329"/>
            <ac:cxnSpMk id="97" creationId="{68C98CC5-4741-393A-FE36-2C6367894F4D}"/>
          </ac:cxnSpMkLst>
        </pc:cxnChg>
        <pc:cxnChg chg="del mod">
          <ac:chgData name="晓川 王" userId="0941e86cc95b9429" providerId="LiveId" clId="{5D976710-1784-E541-929C-EC8E6F036928}" dt="2024-09-18T10:35:40.648" v="233" actId="478"/>
          <ac:cxnSpMkLst>
            <pc:docMk/>
            <pc:sldMk cId="2496433726" sldId="329"/>
            <ac:cxnSpMk id="101" creationId="{F0E89B9C-AD57-0599-0C0A-29AA963BDF1E}"/>
          </ac:cxnSpMkLst>
        </pc:cxnChg>
        <pc:cxnChg chg="del mod">
          <ac:chgData name="晓川 王" userId="0941e86cc95b9429" providerId="LiveId" clId="{5D976710-1784-E541-929C-EC8E6F036928}" dt="2024-09-18T10:35:40.648" v="233" actId="478"/>
          <ac:cxnSpMkLst>
            <pc:docMk/>
            <pc:sldMk cId="2496433726" sldId="329"/>
            <ac:cxnSpMk id="105" creationId="{5AD8BDA8-0B8F-F04E-CDDE-73E6D6645948}"/>
          </ac:cxnSpMkLst>
        </pc:cxnChg>
      </pc:sldChg>
      <pc:sldChg chg="del">
        <pc:chgData name="晓川 王" userId="0941e86cc95b9429" providerId="LiveId" clId="{5D976710-1784-E541-929C-EC8E6F036928}" dt="2024-09-18T10:33:44.961" v="0" actId="2696"/>
        <pc:sldMkLst>
          <pc:docMk/>
          <pc:sldMk cId="3899587295" sldId="329"/>
        </pc:sldMkLst>
      </pc:sldChg>
      <pc:sldChg chg="del">
        <pc:chgData name="晓川 王" userId="0941e86cc95b9429" providerId="LiveId" clId="{5D976710-1784-E541-929C-EC8E6F036928}" dt="2024-09-18T10:33:44.961" v="0" actId="2696"/>
        <pc:sldMkLst>
          <pc:docMk/>
          <pc:sldMk cId="16421489" sldId="330"/>
        </pc:sldMkLst>
      </pc:sldChg>
      <pc:sldChg chg="addSp delSp modSp add mod">
        <pc:chgData name="晓川 王" userId="0941e86cc95b9429" providerId="LiveId" clId="{5D976710-1784-E541-929C-EC8E6F036928}" dt="2024-09-18T10:54:44.919" v="819" actId="478"/>
        <pc:sldMkLst>
          <pc:docMk/>
          <pc:sldMk cId="165367216" sldId="330"/>
        </pc:sldMkLst>
        <pc:spChg chg="mod">
          <ac:chgData name="晓川 王" userId="0941e86cc95b9429" providerId="LiveId" clId="{5D976710-1784-E541-929C-EC8E6F036928}" dt="2024-09-18T10:46:51.430" v="796" actId="20577"/>
          <ac:spMkLst>
            <pc:docMk/>
            <pc:sldMk cId="165367216" sldId="330"/>
            <ac:spMk id="2" creationId="{F5BCBC65-8575-B052-3D57-309D5CE8088F}"/>
          </ac:spMkLst>
        </pc:spChg>
        <pc:grpChg chg="del">
          <ac:chgData name="晓川 王" userId="0941e86cc95b9429" providerId="LiveId" clId="{5D976710-1784-E541-929C-EC8E6F036928}" dt="2024-09-18T10:48:51.296" v="797" actId="478"/>
          <ac:grpSpMkLst>
            <pc:docMk/>
            <pc:sldMk cId="165367216" sldId="330"/>
            <ac:grpSpMk id="95" creationId="{9D171500-0736-CBEF-ED9C-8D9C72987D93}"/>
          </ac:grpSpMkLst>
        </pc:grpChg>
        <pc:picChg chg="add del mod">
          <ac:chgData name="晓川 王" userId="0941e86cc95b9429" providerId="LiveId" clId="{5D976710-1784-E541-929C-EC8E6F036928}" dt="2024-09-18T10:54:44.919" v="819" actId="478"/>
          <ac:picMkLst>
            <pc:docMk/>
            <pc:sldMk cId="165367216" sldId="330"/>
            <ac:picMk id="10" creationId="{65C07EC4-2807-BABE-044C-36ABE382EE8C}"/>
          </ac:picMkLst>
        </pc:picChg>
        <pc:picChg chg="add mod">
          <ac:chgData name="晓川 王" userId="0941e86cc95b9429" providerId="LiveId" clId="{5D976710-1784-E541-929C-EC8E6F036928}" dt="2024-09-18T10:50:38.092" v="801" actId="1076"/>
          <ac:picMkLst>
            <pc:docMk/>
            <pc:sldMk cId="165367216" sldId="330"/>
            <ac:picMk id="1026" creationId="{AB806C40-ECB2-4E16-E1C7-3B7292124CC4}"/>
          </ac:picMkLst>
        </pc:picChg>
        <pc:cxnChg chg="mod">
          <ac:chgData name="晓川 王" userId="0941e86cc95b9429" providerId="LiveId" clId="{5D976710-1784-E541-929C-EC8E6F036928}" dt="2024-09-18T10:48:51.296" v="797" actId="478"/>
          <ac:cxnSpMkLst>
            <pc:docMk/>
            <pc:sldMk cId="165367216" sldId="330"/>
            <ac:cxnSpMk id="49" creationId="{E78AC751-2673-33CA-E0A8-096C912B136C}"/>
          </ac:cxnSpMkLst>
        </pc:cxnChg>
        <pc:cxnChg chg="mod">
          <ac:chgData name="晓川 王" userId="0941e86cc95b9429" providerId="LiveId" clId="{5D976710-1784-E541-929C-EC8E6F036928}" dt="2024-09-18T10:48:51.296" v="797" actId="478"/>
          <ac:cxnSpMkLst>
            <pc:docMk/>
            <pc:sldMk cId="165367216" sldId="330"/>
            <ac:cxnSpMk id="60" creationId="{BB62B023-517E-E482-8334-D05DCC0B95D2}"/>
          </ac:cxnSpMkLst>
        </pc:cxnChg>
        <pc:cxnChg chg="mod">
          <ac:chgData name="晓川 王" userId="0941e86cc95b9429" providerId="LiveId" clId="{5D976710-1784-E541-929C-EC8E6F036928}" dt="2024-09-18T10:48:51.296" v="797" actId="478"/>
          <ac:cxnSpMkLst>
            <pc:docMk/>
            <pc:sldMk cId="165367216" sldId="330"/>
            <ac:cxnSpMk id="75" creationId="{FCA3325A-6E1A-B6AC-A8F4-6524386A12F1}"/>
          </ac:cxnSpMkLst>
        </pc:cxnChg>
        <pc:cxnChg chg="mod">
          <ac:chgData name="晓川 王" userId="0941e86cc95b9429" providerId="LiveId" clId="{5D976710-1784-E541-929C-EC8E6F036928}" dt="2024-09-18T10:48:51.296" v="797" actId="478"/>
          <ac:cxnSpMkLst>
            <pc:docMk/>
            <pc:sldMk cId="165367216" sldId="330"/>
            <ac:cxnSpMk id="82" creationId="{24873FE8-8BA4-2800-1648-1FC8E44987EB}"/>
          </ac:cxnSpMkLst>
        </pc:cxnChg>
        <pc:cxnChg chg="mod">
          <ac:chgData name="晓川 王" userId="0941e86cc95b9429" providerId="LiveId" clId="{5D976710-1784-E541-929C-EC8E6F036928}" dt="2024-09-18T10:48:51.296" v="797" actId="478"/>
          <ac:cxnSpMkLst>
            <pc:docMk/>
            <pc:sldMk cId="165367216" sldId="330"/>
            <ac:cxnSpMk id="87" creationId="{766E973E-29D8-8DC1-49C9-BA9DF8930EAB}"/>
          </ac:cxnSpMkLst>
        </pc:cxnChg>
      </pc:sldChg>
      <pc:sldChg chg="del">
        <pc:chgData name="晓川 王" userId="0941e86cc95b9429" providerId="LiveId" clId="{5D976710-1784-E541-929C-EC8E6F036928}" dt="2024-09-18T10:33:44.961" v="0" actId="2696"/>
        <pc:sldMkLst>
          <pc:docMk/>
          <pc:sldMk cId="1284784544" sldId="331"/>
        </pc:sldMkLst>
      </pc:sldChg>
      <pc:sldChg chg="addSp delSp modSp add mod ord">
        <pc:chgData name="晓川 王" userId="0941e86cc95b9429" providerId="LiveId" clId="{5D976710-1784-E541-929C-EC8E6F036928}" dt="2024-09-18T11:10:22.481" v="2133" actId="20578"/>
        <pc:sldMkLst>
          <pc:docMk/>
          <pc:sldMk cId="3040512187" sldId="331"/>
        </pc:sldMkLst>
        <pc:picChg chg="mod">
          <ac:chgData name="晓川 王" userId="0941e86cc95b9429" providerId="LiveId" clId="{5D976710-1784-E541-929C-EC8E6F036928}" dt="2024-09-18T10:54:24.585" v="818" actId="1076"/>
          <ac:picMkLst>
            <pc:docMk/>
            <pc:sldMk cId="3040512187" sldId="331"/>
            <ac:picMk id="10" creationId="{CDF80394-3552-3053-E2E1-249B050847F2}"/>
          </ac:picMkLst>
        </pc:picChg>
        <pc:picChg chg="add mod">
          <ac:chgData name="晓川 王" userId="0941e86cc95b9429" providerId="LiveId" clId="{5D976710-1784-E541-929C-EC8E6F036928}" dt="2024-09-18T10:54:24.585" v="818" actId="1076"/>
          <ac:picMkLst>
            <pc:docMk/>
            <pc:sldMk cId="3040512187" sldId="331"/>
            <ac:picMk id="11" creationId="{8062CD7A-3732-A795-0C60-7871305F4BD9}"/>
          </ac:picMkLst>
        </pc:picChg>
        <pc:picChg chg="del">
          <ac:chgData name="晓川 王" userId="0941e86cc95b9429" providerId="LiveId" clId="{5D976710-1784-E541-929C-EC8E6F036928}" dt="2024-09-18T10:53:47.084" v="805" actId="478"/>
          <ac:picMkLst>
            <pc:docMk/>
            <pc:sldMk cId="3040512187" sldId="331"/>
            <ac:picMk id="1026" creationId="{A6D8AD90-3EA3-FA8E-FD51-D9C4CD6BC396}"/>
          </ac:picMkLst>
        </pc:picChg>
      </pc:sldChg>
      <pc:sldChg chg="del">
        <pc:chgData name="晓川 王" userId="0941e86cc95b9429" providerId="LiveId" clId="{5D976710-1784-E541-929C-EC8E6F036928}" dt="2024-09-18T10:33:44.961" v="0" actId="2696"/>
        <pc:sldMkLst>
          <pc:docMk/>
          <pc:sldMk cId="2043291947" sldId="332"/>
        </pc:sldMkLst>
      </pc:sldChg>
      <pc:sldChg chg="addSp delSp modSp add mod modAnim">
        <pc:chgData name="晓川 王" userId="0941e86cc95b9429" providerId="LiveId" clId="{5D976710-1784-E541-929C-EC8E6F036928}" dt="2024-09-18T10:58:03.694" v="967" actId="1076"/>
        <pc:sldMkLst>
          <pc:docMk/>
          <pc:sldMk cId="2185126703" sldId="332"/>
        </pc:sldMkLst>
        <pc:spChg chg="mod">
          <ac:chgData name="晓川 王" userId="0941e86cc95b9429" providerId="LiveId" clId="{5D976710-1784-E541-929C-EC8E6F036928}" dt="2024-09-18T10:54:55.627" v="852" actId="20577"/>
          <ac:spMkLst>
            <pc:docMk/>
            <pc:sldMk cId="2185126703" sldId="332"/>
            <ac:spMk id="2" creationId="{9B9ADB93-90D0-E4F9-0013-ECA9AFE28E19}"/>
          </ac:spMkLst>
        </pc:spChg>
        <pc:spChg chg="del">
          <ac:chgData name="晓川 王" userId="0941e86cc95b9429" providerId="LiveId" clId="{5D976710-1784-E541-929C-EC8E6F036928}" dt="2024-09-18T10:54:59.881" v="853" actId="478"/>
          <ac:spMkLst>
            <pc:docMk/>
            <pc:sldMk cId="2185126703" sldId="332"/>
            <ac:spMk id="8" creationId="{7C03D2AE-BAEE-D64B-6F4C-83F23E4CB174}"/>
          </ac:spMkLst>
        </pc:spChg>
        <pc:spChg chg="del">
          <ac:chgData name="晓川 王" userId="0941e86cc95b9429" providerId="LiveId" clId="{5D976710-1784-E541-929C-EC8E6F036928}" dt="2024-09-18T10:54:59.881" v="853" actId="478"/>
          <ac:spMkLst>
            <pc:docMk/>
            <pc:sldMk cId="2185126703" sldId="332"/>
            <ac:spMk id="10" creationId="{5482B11F-1964-EF2F-382C-4EA6DAA8EA19}"/>
          </ac:spMkLst>
        </pc:spChg>
        <pc:spChg chg="del">
          <ac:chgData name="晓川 王" userId="0941e86cc95b9429" providerId="LiveId" clId="{5D976710-1784-E541-929C-EC8E6F036928}" dt="2024-09-18T10:54:59.881" v="853" actId="478"/>
          <ac:spMkLst>
            <pc:docMk/>
            <pc:sldMk cId="2185126703" sldId="332"/>
            <ac:spMk id="11" creationId="{1CD60D66-0532-5EAD-4914-98420EC7DA46}"/>
          </ac:spMkLst>
        </pc:spChg>
        <pc:spChg chg="del">
          <ac:chgData name="晓川 王" userId="0941e86cc95b9429" providerId="LiveId" clId="{5D976710-1784-E541-929C-EC8E6F036928}" dt="2024-09-18T10:54:59.881" v="853" actId="478"/>
          <ac:spMkLst>
            <pc:docMk/>
            <pc:sldMk cId="2185126703" sldId="332"/>
            <ac:spMk id="12" creationId="{AD8EA5CA-B84C-4B7E-37A5-30823DE40E83}"/>
          </ac:spMkLst>
        </pc:spChg>
        <pc:spChg chg="add mod">
          <ac:chgData name="晓川 王" userId="0941e86cc95b9429" providerId="LiveId" clId="{5D976710-1784-E541-929C-EC8E6F036928}" dt="2024-09-18T10:55:33.526" v="861" actId="2085"/>
          <ac:spMkLst>
            <pc:docMk/>
            <pc:sldMk cId="2185126703" sldId="332"/>
            <ac:spMk id="15" creationId="{775176FF-018E-D023-07B7-C1FFC503ABDB}"/>
          </ac:spMkLst>
        </pc:spChg>
        <pc:spChg chg="add mod">
          <ac:chgData name="晓川 王" userId="0941e86cc95b9429" providerId="LiveId" clId="{5D976710-1784-E541-929C-EC8E6F036928}" dt="2024-09-18T10:55:50.240" v="870" actId="113"/>
          <ac:spMkLst>
            <pc:docMk/>
            <pc:sldMk cId="2185126703" sldId="332"/>
            <ac:spMk id="16" creationId="{F36AFA7F-BEE3-0E50-7DCD-20DD3909F1C9}"/>
          </ac:spMkLst>
        </pc:spChg>
        <pc:spChg chg="del">
          <ac:chgData name="晓川 王" userId="0941e86cc95b9429" providerId="LiveId" clId="{5D976710-1784-E541-929C-EC8E6F036928}" dt="2024-09-18T10:54:59.881" v="853" actId="478"/>
          <ac:spMkLst>
            <pc:docMk/>
            <pc:sldMk cId="2185126703" sldId="332"/>
            <ac:spMk id="17" creationId="{55A5D773-C8EA-F53D-66A8-413CD41CE973}"/>
          </ac:spMkLst>
        </pc:spChg>
        <pc:spChg chg="del">
          <ac:chgData name="晓川 王" userId="0941e86cc95b9429" providerId="LiveId" clId="{5D976710-1784-E541-929C-EC8E6F036928}" dt="2024-09-18T10:54:59.881" v="853" actId="478"/>
          <ac:spMkLst>
            <pc:docMk/>
            <pc:sldMk cId="2185126703" sldId="332"/>
            <ac:spMk id="18" creationId="{70D40709-2C59-77C5-41AA-A88F3BCBF936}"/>
          </ac:spMkLst>
        </pc:spChg>
        <pc:spChg chg="del">
          <ac:chgData name="晓川 王" userId="0941e86cc95b9429" providerId="LiveId" clId="{5D976710-1784-E541-929C-EC8E6F036928}" dt="2024-09-18T10:54:59.881" v="853" actId="478"/>
          <ac:spMkLst>
            <pc:docMk/>
            <pc:sldMk cId="2185126703" sldId="332"/>
            <ac:spMk id="19" creationId="{FCE63B3E-83D9-0320-71B4-93A3512A4530}"/>
          </ac:spMkLst>
        </pc:spChg>
        <pc:spChg chg="del">
          <ac:chgData name="晓川 王" userId="0941e86cc95b9429" providerId="LiveId" clId="{5D976710-1784-E541-929C-EC8E6F036928}" dt="2024-09-18T10:54:59.881" v="853" actId="478"/>
          <ac:spMkLst>
            <pc:docMk/>
            <pc:sldMk cId="2185126703" sldId="332"/>
            <ac:spMk id="20" creationId="{3D224447-B30B-6D75-28E2-063601F9A155}"/>
          </ac:spMkLst>
        </pc:spChg>
        <pc:spChg chg="del">
          <ac:chgData name="晓川 王" userId="0941e86cc95b9429" providerId="LiveId" clId="{5D976710-1784-E541-929C-EC8E6F036928}" dt="2024-09-18T10:54:59.881" v="853" actId="478"/>
          <ac:spMkLst>
            <pc:docMk/>
            <pc:sldMk cId="2185126703" sldId="332"/>
            <ac:spMk id="21" creationId="{BE8CCF34-92FD-96B4-72EF-1F587015B36B}"/>
          </ac:spMkLst>
        </pc:spChg>
        <pc:spChg chg="del">
          <ac:chgData name="晓川 王" userId="0941e86cc95b9429" providerId="LiveId" clId="{5D976710-1784-E541-929C-EC8E6F036928}" dt="2024-09-18T10:54:59.881" v="853" actId="478"/>
          <ac:spMkLst>
            <pc:docMk/>
            <pc:sldMk cId="2185126703" sldId="332"/>
            <ac:spMk id="23" creationId="{CD951544-A981-3399-C612-E7645F6E0156}"/>
          </ac:spMkLst>
        </pc:spChg>
        <pc:spChg chg="add mod">
          <ac:chgData name="晓川 王" userId="0941e86cc95b9429" providerId="LiveId" clId="{5D976710-1784-E541-929C-EC8E6F036928}" dt="2024-09-18T10:56:18.957" v="886" actId="14100"/>
          <ac:spMkLst>
            <pc:docMk/>
            <pc:sldMk cId="2185126703" sldId="332"/>
            <ac:spMk id="24" creationId="{8A92CC99-BD72-2DB2-DEF8-CF86FCD42466}"/>
          </ac:spMkLst>
        </pc:spChg>
        <pc:spChg chg="add mod">
          <ac:chgData name="晓川 王" userId="0941e86cc95b9429" providerId="LiveId" clId="{5D976710-1784-E541-929C-EC8E6F036928}" dt="2024-09-18T10:56:21.742" v="888" actId="20577"/>
          <ac:spMkLst>
            <pc:docMk/>
            <pc:sldMk cId="2185126703" sldId="332"/>
            <ac:spMk id="25" creationId="{B3BF465A-D13B-F71D-BF9E-FB40262F5C8E}"/>
          </ac:spMkLst>
        </pc:spChg>
        <pc:spChg chg="del">
          <ac:chgData name="晓川 王" userId="0941e86cc95b9429" providerId="LiveId" clId="{5D976710-1784-E541-929C-EC8E6F036928}" dt="2024-09-18T10:54:59.881" v="853" actId="478"/>
          <ac:spMkLst>
            <pc:docMk/>
            <pc:sldMk cId="2185126703" sldId="332"/>
            <ac:spMk id="27" creationId="{17CD4A97-72FB-D1C2-0E3B-5C2F580A3BC7}"/>
          </ac:spMkLst>
        </pc:spChg>
        <pc:spChg chg="del">
          <ac:chgData name="晓川 王" userId="0941e86cc95b9429" providerId="LiveId" clId="{5D976710-1784-E541-929C-EC8E6F036928}" dt="2024-09-18T10:54:59.881" v="853" actId="478"/>
          <ac:spMkLst>
            <pc:docMk/>
            <pc:sldMk cId="2185126703" sldId="332"/>
            <ac:spMk id="29" creationId="{EFBC368C-264E-90C5-6B0A-DA377BFB2FFE}"/>
          </ac:spMkLst>
        </pc:spChg>
        <pc:spChg chg="add mod">
          <ac:chgData name="晓川 王" userId="0941e86cc95b9429" providerId="LiveId" clId="{5D976710-1784-E541-929C-EC8E6F036928}" dt="2024-09-18T10:56:35.707" v="899" actId="1076"/>
          <ac:spMkLst>
            <pc:docMk/>
            <pc:sldMk cId="2185126703" sldId="332"/>
            <ac:spMk id="30" creationId="{6C9BA1AD-4078-6E82-1906-B70D596032C1}"/>
          </ac:spMkLst>
        </pc:spChg>
        <pc:spChg chg="add mod">
          <ac:chgData name="晓川 王" userId="0941e86cc95b9429" providerId="LiveId" clId="{5D976710-1784-E541-929C-EC8E6F036928}" dt="2024-09-18T10:56:48.238" v="903"/>
          <ac:spMkLst>
            <pc:docMk/>
            <pc:sldMk cId="2185126703" sldId="332"/>
            <ac:spMk id="32" creationId="{B3BF465A-D13B-F71D-BF9E-FB40262F5C8E}"/>
          </ac:spMkLst>
        </pc:spChg>
        <pc:spChg chg="mod">
          <ac:chgData name="晓川 王" userId="0941e86cc95b9429" providerId="LiveId" clId="{5D976710-1784-E541-929C-EC8E6F036928}" dt="2024-09-18T10:56:57.771" v="906" actId="207"/>
          <ac:spMkLst>
            <pc:docMk/>
            <pc:sldMk cId="2185126703" sldId="332"/>
            <ac:spMk id="34" creationId="{520E993A-7CC0-7E55-A00F-A1C9DF8D40AB}"/>
          </ac:spMkLst>
        </pc:spChg>
        <pc:spChg chg="del">
          <ac:chgData name="晓川 王" userId="0941e86cc95b9429" providerId="LiveId" clId="{5D976710-1784-E541-929C-EC8E6F036928}" dt="2024-09-18T10:54:59.881" v="853" actId="478"/>
          <ac:spMkLst>
            <pc:docMk/>
            <pc:sldMk cId="2185126703" sldId="332"/>
            <ac:spMk id="36" creationId="{EF9F4356-0D79-A320-D010-58B2C34BE0CF}"/>
          </ac:spMkLst>
        </pc:spChg>
        <pc:spChg chg="mod">
          <ac:chgData name="晓川 王" userId="0941e86cc95b9429" providerId="LiveId" clId="{5D976710-1784-E541-929C-EC8E6F036928}" dt="2024-09-18T10:57:05.099" v="911" actId="20577"/>
          <ac:spMkLst>
            <pc:docMk/>
            <pc:sldMk cId="2185126703" sldId="332"/>
            <ac:spMk id="37" creationId="{E7211A1C-0EF7-428A-D544-FAAD7A4E3352}"/>
          </ac:spMkLst>
        </pc:spChg>
        <pc:spChg chg="del">
          <ac:chgData name="晓川 王" userId="0941e86cc95b9429" providerId="LiveId" clId="{5D976710-1784-E541-929C-EC8E6F036928}" dt="2024-09-18T10:54:59.881" v="853" actId="478"/>
          <ac:spMkLst>
            <pc:docMk/>
            <pc:sldMk cId="2185126703" sldId="332"/>
            <ac:spMk id="39" creationId="{748F9084-BA17-069B-CEAA-E78172FA71B0}"/>
          </ac:spMkLst>
        </pc:spChg>
        <pc:spChg chg="del">
          <ac:chgData name="晓川 王" userId="0941e86cc95b9429" providerId="LiveId" clId="{5D976710-1784-E541-929C-EC8E6F036928}" dt="2024-09-18T10:54:59.881" v="853" actId="478"/>
          <ac:spMkLst>
            <pc:docMk/>
            <pc:sldMk cId="2185126703" sldId="332"/>
            <ac:spMk id="40" creationId="{C878B549-9BFE-6C0F-C881-6ED3726A45C8}"/>
          </ac:spMkLst>
        </pc:spChg>
        <pc:spChg chg="del">
          <ac:chgData name="晓川 王" userId="0941e86cc95b9429" providerId="LiveId" clId="{5D976710-1784-E541-929C-EC8E6F036928}" dt="2024-09-18T10:54:59.881" v="853" actId="478"/>
          <ac:spMkLst>
            <pc:docMk/>
            <pc:sldMk cId="2185126703" sldId="332"/>
            <ac:spMk id="41" creationId="{36153613-F704-35F9-16C7-DF8BBF13D8A1}"/>
          </ac:spMkLst>
        </pc:spChg>
        <pc:spChg chg="mod">
          <ac:chgData name="晓川 王" userId="0941e86cc95b9429" providerId="LiveId" clId="{5D976710-1784-E541-929C-EC8E6F036928}" dt="2024-09-18T10:56:50.132" v="904"/>
          <ac:spMkLst>
            <pc:docMk/>
            <pc:sldMk cId="2185126703" sldId="332"/>
            <ac:spMk id="42" creationId="{FFD15CA8-1F0E-2956-54B8-A3AA3D2FA708}"/>
          </ac:spMkLst>
        </pc:spChg>
        <pc:spChg chg="mod">
          <ac:chgData name="晓川 王" userId="0941e86cc95b9429" providerId="LiveId" clId="{5D976710-1784-E541-929C-EC8E6F036928}" dt="2024-09-18T10:57:09.372" v="917" actId="20577"/>
          <ac:spMkLst>
            <pc:docMk/>
            <pc:sldMk cId="2185126703" sldId="332"/>
            <ac:spMk id="44" creationId="{025033ED-E8ED-6E93-5DE0-014C13993EAC}"/>
          </ac:spMkLst>
        </pc:spChg>
        <pc:spChg chg="mod">
          <ac:chgData name="晓川 王" userId="0941e86cc95b9429" providerId="LiveId" clId="{5D976710-1784-E541-929C-EC8E6F036928}" dt="2024-09-18T10:57:14.550" v="925" actId="20577"/>
          <ac:spMkLst>
            <pc:docMk/>
            <pc:sldMk cId="2185126703" sldId="332"/>
            <ac:spMk id="45" creationId="{EC4CBA4D-16DB-1BE1-DB3E-5741DED67377}"/>
          </ac:spMkLst>
        </pc:spChg>
        <pc:spChg chg="mod">
          <ac:chgData name="晓川 王" userId="0941e86cc95b9429" providerId="LiveId" clId="{5D976710-1784-E541-929C-EC8E6F036928}" dt="2024-09-18T10:57:40.267" v="946" actId="207"/>
          <ac:spMkLst>
            <pc:docMk/>
            <pc:sldMk cId="2185126703" sldId="332"/>
            <ac:spMk id="47" creationId="{DA59A81E-F83A-6F05-94C3-30884540F762}"/>
          </ac:spMkLst>
        </pc:spChg>
        <pc:spChg chg="mod">
          <ac:chgData name="晓川 王" userId="0941e86cc95b9429" providerId="LiveId" clId="{5D976710-1784-E541-929C-EC8E6F036928}" dt="2024-09-18T10:57:23.476" v="930" actId="20577"/>
          <ac:spMkLst>
            <pc:docMk/>
            <pc:sldMk cId="2185126703" sldId="332"/>
            <ac:spMk id="48" creationId="{3CD68AF5-8258-B0D7-C3AF-E75A63B39D45}"/>
          </ac:spMkLst>
        </pc:spChg>
        <pc:spChg chg="mod">
          <ac:chgData name="晓川 王" userId="0941e86cc95b9429" providerId="LiveId" clId="{5D976710-1784-E541-929C-EC8E6F036928}" dt="2024-09-18T10:57:18.225" v="926"/>
          <ac:spMkLst>
            <pc:docMk/>
            <pc:sldMk cId="2185126703" sldId="332"/>
            <ac:spMk id="49" creationId="{2CA077D6-18BF-4B5A-67CC-5430DB608054}"/>
          </ac:spMkLst>
        </pc:spChg>
        <pc:spChg chg="mod">
          <ac:chgData name="晓川 王" userId="0941e86cc95b9429" providerId="LiveId" clId="{5D976710-1784-E541-929C-EC8E6F036928}" dt="2024-09-18T10:57:26.998" v="938" actId="20577"/>
          <ac:spMkLst>
            <pc:docMk/>
            <pc:sldMk cId="2185126703" sldId="332"/>
            <ac:spMk id="52" creationId="{A359CB5D-2D4A-29F0-550A-299A988C56A0}"/>
          </ac:spMkLst>
        </pc:spChg>
        <pc:spChg chg="mod">
          <ac:chgData name="晓川 王" userId="0941e86cc95b9429" providerId="LiveId" clId="{5D976710-1784-E541-929C-EC8E6F036928}" dt="2024-09-18T10:57:30.407" v="944" actId="20577"/>
          <ac:spMkLst>
            <pc:docMk/>
            <pc:sldMk cId="2185126703" sldId="332"/>
            <ac:spMk id="53" creationId="{1BAC149A-6839-1CE6-DCEC-5820C37549CD}"/>
          </ac:spMkLst>
        </pc:spChg>
        <pc:spChg chg="mod">
          <ac:chgData name="晓川 王" userId="0941e86cc95b9429" providerId="LiveId" clId="{5D976710-1784-E541-929C-EC8E6F036928}" dt="2024-09-18T10:58:00.303" v="966" actId="207"/>
          <ac:spMkLst>
            <pc:docMk/>
            <pc:sldMk cId="2185126703" sldId="332"/>
            <ac:spMk id="56" creationId="{316123C0-92C6-AAAD-44C7-B4C7987E98C3}"/>
          </ac:spMkLst>
        </pc:spChg>
        <pc:spChg chg="mod">
          <ac:chgData name="晓川 王" userId="0941e86cc95b9429" providerId="LiveId" clId="{5D976710-1784-E541-929C-EC8E6F036928}" dt="2024-09-18T10:57:48.678" v="951" actId="20577"/>
          <ac:spMkLst>
            <pc:docMk/>
            <pc:sldMk cId="2185126703" sldId="332"/>
            <ac:spMk id="58" creationId="{59D41072-1AF0-2DE0-7B1C-E1E072B80767}"/>
          </ac:spMkLst>
        </pc:spChg>
        <pc:spChg chg="mod">
          <ac:chgData name="晓川 王" userId="0941e86cc95b9429" providerId="LiveId" clId="{5D976710-1784-E541-929C-EC8E6F036928}" dt="2024-09-18T10:57:42.814" v="947"/>
          <ac:spMkLst>
            <pc:docMk/>
            <pc:sldMk cId="2185126703" sldId="332"/>
            <ac:spMk id="59" creationId="{02842B87-B276-6037-DF73-5FFA650CF671}"/>
          </ac:spMkLst>
        </pc:spChg>
        <pc:spChg chg="mod">
          <ac:chgData name="晓川 王" userId="0941e86cc95b9429" providerId="LiveId" clId="{5D976710-1784-E541-929C-EC8E6F036928}" dt="2024-09-18T10:57:52.074" v="959" actId="20577"/>
          <ac:spMkLst>
            <pc:docMk/>
            <pc:sldMk cId="2185126703" sldId="332"/>
            <ac:spMk id="60" creationId="{79722537-A0FE-96AB-AD43-20248DF9DF8D}"/>
          </ac:spMkLst>
        </pc:spChg>
        <pc:spChg chg="mod">
          <ac:chgData name="晓川 王" userId="0941e86cc95b9429" providerId="LiveId" clId="{5D976710-1784-E541-929C-EC8E6F036928}" dt="2024-09-18T10:57:55.834" v="965" actId="20577"/>
          <ac:spMkLst>
            <pc:docMk/>
            <pc:sldMk cId="2185126703" sldId="332"/>
            <ac:spMk id="61" creationId="{F453DE28-8C2C-84E0-EF59-993D02ACF146}"/>
          </ac:spMkLst>
        </pc:spChg>
        <pc:grpChg chg="add mod">
          <ac:chgData name="晓川 王" userId="0941e86cc95b9429" providerId="LiveId" clId="{5D976710-1784-E541-929C-EC8E6F036928}" dt="2024-09-18T10:58:03.694" v="967" actId="1076"/>
          <ac:grpSpMkLst>
            <pc:docMk/>
            <pc:sldMk cId="2185126703" sldId="332"/>
            <ac:grpSpMk id="31" creationId="{08D6B3B1-72A2-D3F4-B946-4B12BBE247E6}"/>
          </ac:grpSpMkLst>
        </pc:grpChg>
        <pc:grpChg chg="add mod">
          <ac:chgData name="晓川 王" userId="0941e86cc95b9429" providerId="LiveId" clId="{5D976710-1784-E541-929C-EC8E6F036928}" dt="2024-09-18T10:58:03.694" v="967" actId="1076"/>
          <ac:grpSpMkLst>
            <pc:docMk/>
            <pc:sldMk cId="2185126703" sldId="332"/>
            <ac:grpSpMk id="33" creationId="{8BD1BA5E-A7DF-F0B7-9D74-17FB9579F740}"/>
          </ac:grpSpMkLst>
        </pc:grpChg>
        <pc:grpChg chg="add mod">
          <ac:chgData name="晓川 王" userId="0941e86cc95b9429" providerId="LiveId" clId="{5D976710-1784-E541-929C-EC8E6F036928}" dt="2024-09-18T10:58:03.694" v="967" actId="1076"/>
          <ac:grpSpMkLst>
            <pc:docMk/>
            <pc:sldMk cId="2185126703" sldId="332"/>
            <ac:grpSpMk id="46" creationId="{40B5AF01-79A3-4227-6010-F0554A3DC50A}"/>
          </ac:grpSpMkLst>
        </pc:grpChg>
        <pc:grpChg chg="add mod">
          <ac:chgData name="晓川 王" userId="0941e86cc95b9429" providerId="LiveId" clId="{5D976710-1784-E541-929C-EC8E6F036928}" dt="2024-09-18T10:58:03.694" v="967" actId="1076"/>
          <ac:grpSpMkLst>
            <pc:docMk/>
            <pc:sldMk cId="2185126703" sldId="332"/>
            <ac:grpSpMk id="55" creationId="{6C85C711-B703-02FB-D6F9-C7D39977D405}"/>
          </ac:grpSpMkLst>
        </pc:grpChg>
        <pc:picChg chg="add mod">
          <ac:chgData name="晓川 王" userId="0941e86cc95b9429" providerId="LiveId" clId="{5D976710-1784-E541-929C-EC8E6F036928}" dt="2024-09-18T10:55:13.161" v="858" actId="1076"/>
          <ac:picMkLst>
            <pc:docMk/>
            <pc:sldMk cId="2185126703" sldId="332"/>
            <ac:picMk id="14" creationId="{FEFE489C-B1D2-E24B-B2D1-7D94443D2D8C}"/>
          </ac:picMkLst>
        </pc:picChg>
        <pc:picChg chg="del">
          <ac:chgData name="晓川 王" userId="0941e86cc95b9429" providerId="LiveId" clId="{5D976710-1784-E541-929C-EC8E6F036928}" dt="2024-09-18T10:54:59.881" v="853" actId="478"/>
          <ac:picMkLst>
            <pc:docMk/>
            <pc:sldMk cId="2185126703" sldId="332"/>
            <ac:picMk id="22" creationId="{03BC7587-3BC6-4973-5E79-F03B450EA89D}"/>
          </ac:picMkLst>
        </pc:picChg>
        <pc:picChg chg="del">
          <ac:chgData name="晓川 王" userId="0941e86cc95b9429" providerId="LiveId" clId="{5D976710-1784-E541-929C-EC8E6F036928}" dt="2024-09-18T10:54:59.881" v="853" actId="478"/>
          <ac:picMkLst>
            <pc:docMk/>
            <pc:sldMk cId="2185126703" sldId="332"/>
            <ac:picMk id="26" creationId="{C5139037-458B-F036-DB5F-D3B2EFD020B2}"/>
          </ac:picMkLst>
        </pc:picChg>
        <pc:picChg chg="del">
          <ac:chgData name="晓川 王" userId="0941e86cc95b9429" providerId="LiveId" clId="{5D976710-1784-E541-929C-EC8E6F036928}" dt="2024-09-18T10:54:59.881" v="853" actId="478"/>
          <ac:picMkLst>
            <pc:docMk/>
            <pc:sldMk cId="2185126703" sldId="332"/>
            <ac:picMk id="28" creationId="{382B35DA-10B7-9FEC-5D70-2674F2F38271}"/>
          </ac:picMkLst>
        </pc:picChg>
        <pc:picChg chg="del">
          <ac:chgData name="晓川 王" userId="0941e86cc95b9429" providerId="LiveId" clId="{5D976710-1784-E541-929C-EC8E6F036928}" dt="2024-09-18T10:54:59.881" v="853" actId="478"/>
          <ac:picMkLst>
            <pc:docMk/>
            <pc:sldMk cId="2185126703" sldId="332"/>
            <ac:picMk id="35" creationId="{05B7ECB3-D1ED-6D03-BABF-8F24D8A3CD70}"/>
          </ac:picMkLst>
        </pc:picChg>
        <pc:picChg chg="del">
          <ac:chgData name="晓川 王" userId="0941e86cc95b9429" providerId="LiveId" clId="{5D976710-1784-E541-929C-EC8E6F036928}" dt="2024-09-18T10:54:59.881" v="853" actId="478"/>
          <ac:picMkLst>
            <pc:docMk/>
            <pc:sldMk cId="2185126703" sldId="332"/>
            <ac:picMk id="38" creationId="{12126D4E-5EC9-4707-8204-52046A6015AC}"/>
          </ac:picMkLst>
        </pc:picChg>
        <pc:cxnChg chg="del mod">
          <ac:chgData name="晓川 王" userId="0941e86cc95b9429" providerId="LiveId" clId="{5D976710-1784-E541-929C-EC8E6F036928}" dt="2024-09-18T10:54:59.881" v="853" actId="478"/>
          <ac:cxnSpMkLst>
            <pc:docMk/>
            <pc:sldMk cId="2185126703" sldId="332"/>
            <ac:cxnSpMk id="43" creationId="{ECC94534-2CF0-4C9A-41CC-E2782543A62F}"/>
          </ac:cxnSpMkLst>
        </pc:cxnChg>
        <pc:cxnChg chg="del mod">
          <ac:chgData name="晓川 王" userId="0941e86cc95b9429" providerId="LiveId" clId="{5D976710-1784-E541-929C-EC8E6F036928}" dt="2024-09-18T10:54:59.881" v="853" actId="478"/>
          <ac:cxnSpMkLst>
            <pc:docMk/>
            <pc:sldMk cId="2185126703" sldId="332"/>
            <ac:cxnSpMk id="50" creationId="{5CD30916-1A1B-39DE-1D50-DC12C164BE38}"/>
          </ac:cxnSpMkLst>
        </pc:cxnChg>
        <pc:cxnChg chg="del mod">
          <ac:chgData name="晓川 王" userId="0941e86cc95b9429" providerId="LiveId" clId="{5D976710-1784-E541-929C-EC8E6F036928}" dt="2024-09-18T10:54:59.881" v="853" actId="478"/>
          <ac:cxnSpMkLst>
            <pc:docMk/>
            <pc:sldMk cId="2185126703" sldId="332"/>
            <ac:cxnSpMk id="51" creationId="{73780946-4688-AAE5-3237-404C034B4BF7}"/>
          </ac:cxnSpMkLst>
        </pc:cxnChg>
        <pc:cxnChg chg="del mod">
          <ac:chgData name="晓川 王" userId="0941e86cc95b9429" providerId="LiveId" clId="{5D976710-1784-E541-929C-EC8E6F036928}" dt="2024-09-18T10:54:59.881" v="853" actId="478"/>
          <ac:cxnSpMkLst>
            <pc:docMk/>
            <pc:sldMk cId="2185126703" sldId="332"/>
            <ac:cxnSpMk id="54" creationId="{9AAF865A-6317-4224-9AF7-EA83A2E13F0D}"/>
          </ac:cxnSpMkLst>
        </pc:cxnChg>
        <pc:cxnChg chg="del mod">
          <ac:chgData name="晓川 王" userId="0941e86cc95b9429" providerId="LiveId" clId="{5D976710-1784-E541-929C-EC8E6F036928}" dt="2024-09-18T10:54:59.881" v="853" actId="478"/>
          <ac:cxnSpMkLst>
            <pc:docMk/>
            <pc:sldMk cId="2185126703" sldId="332"/>
            <ac:cxnSpMk id="57" creationId="{AC2D76D0-C2C9-9EA9-DDA6-9FF9D45AB8FB}"/>
          </ac:cxnSpMkLst>
        </pc:cxnChg>
        <pc:cxnChg chg="del mod">
          <ac:chgData name="晓川 王" userId="0941e86cc95b9429" providerId="LiveId" clId="{5D976710-1784-E541-929C-EC8E6F036928}" dt="2024-09-18T10:54:59.881" v="853" actId="478"/>
          <ac:cxnSpMkLst>
            <pc:docMk/>
            <pc:sldMk cId="2185126703" sldId="332"/>
            <ac:cxnSpMk id="63" creationId="{04282A2F-BEEF-7101-5043-C1C46F9102A4}"/>
          </ac:cxnSpMkLst>
        </pc:cxnChg>
        <pc:cxnChg chg="del mod">
          <ac:chgData name="晓川 王" userId="0941e86cc95b9429" providerId="LiveId" clId="{5D976710-1784-E541-929C-EC8E6F036928}" dt="2024-09-18T10:54:59.881" v="853" actId="478"/>
          <ac:cxnSpMkLst>
            <pc:docMk/>
            <pc:sldMk cId="2185126703" sldId="332"/>
            <ac:cxnSpMk id="71" creationId="{295E91C3-BAF1-0561-D509-5A3F78A079EF}"/>
          </ac:cxnSpMkLst>
        </pc:cxnChg>
        <pc:cxnChg chg="del mod">
          <ac:chgData name="晓川 王" userId="0941e86cc95b9429" providerId="LiveId" clId="{5D976710-1784-E541-929C-EC8E6F036928}" dt="2024-09-18T10:54:59.881" v="853" actId="478"/>
          <ac:cxnSpMkLst>
            <pc:docMk/>
            <pc:sldMk cId="2185126703" sldId="332"/>
            <ac:cxnSpMk id="76" creationId="{FBD8BAB4-7D78-D131-81EB-5E4FD6638695}"/>
          </ac:cxnSpMkLst>
        </pc:cxnChg>
        <pc:cxnChg chg="del mod">
          <ac:chgData name="晓川 王" userId="0941e86cc95b9429" providerId="LiveId" clId="{5D976710-1784-E541-929C-EC8E6F036928}" dt="2024-09-18T10:54:59.881" v="853" actId="478"/>
          <ac:cxnSpMkLst>
            <pc:docMk/>
            <pc:sldMk cId="2185126703" sldId="332"/>
            <ac:cxnSpMk id="80" creationId="{7022B963-CF0D-C559-19B4-A87A8BE15579}"/>
          </ac:cxnSpMkLst>
        </pc:cxnChg>
        <pc:cxnChg chg="del mod">
          <ac:chgData name="晓川 王" userId="0941e86cc95b9429" providerId="LiveId" clId="{5D976710-1784-E541-929C-EC8E6F036928}" dt="2024-09-18T10:54:59.881" v="853" actId="478"/>
          <ac:cxnSpMkLst>
            <pc:docMk/>
            <pc:sldMk cId="2185126703" sldId="332"/>
            <ac:cxnSpMk id="83" creationId="{89356285-0C24-FF2E-C6C0-905C3A565ED9}"/>
          </ac:cxnSpMkLst>
        </pc:cxnChg>
        <pc:cxnChg chg="del mod">
          <ac:chgData name="晓川 王" userId="0941e86cc95b9429" providerId="LiveId" clId="{5D976710-1784-E541-929C-EC8E6F036928}" dt="2024-09-18T10:54:59.881" v="853" actId="478"/>
          <ac:cxnSpMkLst>
            <pc:docMk/>
            <pc:sldMk cId="2185126703" sldId="332"/>
            <ac:cxnSpMk id="89" creationId="{93B66D1C-C3B5-941A-2386-53AB55CA9DA7}"/>
          </ac:cxnSpMkLst>
        </pc:cxnChg>
        <pc:cxnChg chg="del mod">
          <ac:chgData name="晓川 王" userId="0941e86cc95b9429" providerId="LiveId" clId="{5D976710-1784-E541-929C-EC8E6F036928}" dt="2024-09-18T10:54:59.881" v="853" actId="478"/>
          <ac:cxnSpMkLst>
            <pc:docMk/>
            <pc:sldMk cId="2185126703" sldId="332"/>
            <ac:cxnSpMk id="92" creationId="{85135FBA-E74D-4CF8-FB8D-F36C38020F92}"/>
          </ac:cxnSpMkLst>
        </pc:cxnChg>
        <pc:cxnChg chg="del mod">
          <ac:chgData name="晓川 王" userId="0941e86cc95b9429" providerId="LiveId" clId="{5D976710-1784-E541-929C-EC8E6F036928}" dt="2024-09-18T10:54:59.881" v="853" actId="478"/>
          <ac:cxnSpMkLst>
            <pc:docMk/>
            <pc:sldMk cId="2185126703" sldId="332"/>
            <ac:cxnSpMk id="97" creationId="{1C7EC569-4D76-A4AF-5EB1-5A1CEAFC872A}"/>
          </ac:cxnSpMkLst>
        </pc:cxnChg>
        <pc:cxnChg chg="del mod">
          <ac:chgData name="晓川 王" userId="0941e86cc95b9429" providerId="LiveId" clId="{5D976710-1784-E541-929C-EC8E6F036928}" dt="2024-09-18T10:54:59.881" v="853" actId="478"/>
          <ac:cxnSpMkLst>
            <pc:docMk/>
            <pc:sldMk cId="2185126703" sldId="332"/>
            <ac:cxnSpMk id="101" creationId="{17BA7F09-E0A6-FC17-7359-07A8EFD83D06}"/>
          </ac:cxnSpMkLst>
        </pc:cxnChg>
        <pc:cxnChg chg="del mod">
          <ac:chgData name="晓川 王" userId="0941e86cc95b9429" providerId="LiveId" clId="{5D976710-1784-E541-929C-EC8E6F036928}" dt="2024-09-18T10:54:59.881" v="853" actId="478"/>
          <ac:cxnSpMkLst>
            <pc:docMk/>
            <pc:sldMk cId="2185126703" sldId="332"/>
            <ac:cxnSpMk id="105" creationId="{94737792-5DC5-A3C8-1BB5-DE47098F3291}"/>
          </ac:cxnSpMkLst>
        </pc:cxnChg>
      </pc:sldChg>
      <pc:sldChg chg="addSp delSp modSp add mod delAnim">
        <pc:chgData name="晓川 王" userId="0941e86cc95b9429" providerId="LiveId" clId="{5D976710-1784-E541-929C-EC8E6F036928}" dt="2024-09-18T11:01:54.155" v="1168" actId="14100"/>
        <pc:sldMkLst>
          <pc:docMk/>
          <pc:sldMk cId="441683160" sldId="333"/>
        </pc:sldMkLst>
        <pc:spChg chg="mod">
          <ac:chgData name="晓川 王" userId="0941e86cc95b9429" providerId="LiveId" clId="{5D976710-1784-E541-929C-EC8E6F036928}" dt="2024-09-18T10:58:13.256" v="992" actId="20577"/>
          <ac:spMkLst>
            <pc:docMk/>
            <pc:sldMk cId="441683160" sldId="333"/>
            <ac:spMk id="2" creationId="{5F1D56B1-CA92-8491-432C-3FAE67EEF8CB}"/>
          </ac:spMkLst>
        </pc:spChg>
        <pc:spChg chg="add mod">
          <ac:chgData name="晓川 王" userId="0941e86cc95b9429" providerId="LiveId" clId="{5D976710-1784-E541-929C-EC8E6F036928}" dt="2024-09-18T11:01:03.898" v="1158" actId="2085"/>
          <ac:spMkLst>
            <pc:docMk/>
            <pc:sldMk cId="441683160" sldId="333"/>
            <ac:spMk id="8" creationId="{7B6F8928-E083-7A0C-6CEB-2BFEE4EAB382}"/>
          </ac:spMkLst>
        </pc:spChg>
        <pc:spChg chg="add mod">
          <ac:chgData name="晓川 王" userId="0941e86cc95b9429" providerId="LiveId" clId="{5D976710-1784-E541-929C-EC8E6F036928}" dt="2024-09-18T11:01:03.898" v="1158" actId="2085"/>
          <ac:spMkLst>
            <pc:docMk/>
            <pc:sldMk cId="441683160" sldId="333"/>
            <ac:spMk id="10" creationId="{3727607C-89C4-264A-8784-C3BC58D8E749}"/>
          </ac:spMkLst>
        </pc:spChg>
        <pc:spChg chg="add mod">
          <ac:chgData name="晓川 王" userId="0941e86cc95b9429" providerId="LiveId" clId="{5D976710-1784-E541-929C-EC8E6F036928}" dt="2024-09-18T11:01:03.898" v="1158" actId="2085"/>
          <ac:spMkLst>
            <pc:docMk/>
            <pc:sldMk cId="441683160" sldId="333"/>
            <ac:spMk id="11" creationId="{7B6F8928-E083-7A0C-6CEB-2BFEE4EAB382}"/>
          </ac:spMkLst>
        </pc:spChg>
        <pc:spChg chg="add mod">
          <ac:chgData name="晓川 王" userId="0941e86cc95b9429" providerId="LiveId" clId="{5D976710-1784-E541-929C-EC8E6F036928}" dt="2024-09-18T11:01:03.898" v="1158" actId="2085"/>
          <ac:spMkLst>
            <pc:docMk/>
            <pc:sldMk cId="441683160" sldId="333"/>
            <ac:spMk id="12" creationId="{7B6F8928-E083-7A0C-6CEB-2BFEE4EAB382}"/>
          </ac:spMkLst>
        </pc:spChg>
        <pc:spChg chg="add mod">
          <ac:chgData name="晓川 王" userId="0941e86cc95b9429" providerId="LiveId" clId="{5D976710-1784-E541-929C-EC8E6F036928}" dt="2024-09-18T10:59:30.248" v="1125" actId="20577"/>
          <ac:spMkLst>
            <pc:docMk/>
            <pc:sldMk cId="441683160" sldId="333"/>
            <ac:spMk id="13" creationId="{A9A7A1DD-E55C-6D97-C4C0-7A552355AC11}"/>
          </ac:spMkLst>
        </pc:spChg>
        <pc:spChg chg="add mod">
          <ac:chgData name="晓川 王" userId="0941e86cc95b9429" providerId="LiveId" clId="{5D976710-1784-E541-929C-EC8E6F036928}" dt="2024-09-18T10:59:43.925" v="1129" actId="20577"/>
          <ac:spMkLst>
            <pc:docMk/>
            <pc:sldMk cId="441683160" sldId="333"/>
            <ac:spMk id="17" creationId="{2ECEAC0D-D362-C36E-FF66-1658DE99C895}"/>
          </ac:spMkLst>
        </pc:spChg>
        <pc:spChg chg="add del">
          <ac:chgData name="晓川 王" userId="0941e86cc95b9429" providerId="LiveId" clId="{5D976710-1784-E541-929C-EC8E6F036928}" dt="2024-09-18T10:59:48.583" v="1131" actId="22"/>
          <ac:spMkLst>
            <pc:docMk/>
            <pc:sldMk cId="441683160" sldId="333"/>
            <ac:spMk id="19" creationId="{09838FD0-C68A-799E-9FC9-5A88D948C462}"/>
          </ac:spMkLst>
        </pc:spChg>
        <pc:spChg chg="add mod">
          <ac:chgData name="晓川 王" userId="0941e86cc95b9429" providerId="LiveId" clId="{5D976710-1784-E541-929C-EC8E6F036928}" dt="2024-09-18T11:00:01.793" v="1135" actId="20577"/>
          <ac:spMkLst>
            <pc:docMk/>
            <pc:sldMk cId="441683160" sldId="333"/>
            <ac:spMk id="20" creationId="{62B97329-1B37-62BF-652D-0E6987FE379D}"/>
          </ac:spMkLst>
        </pc:spChg>
        <pc:spChg chg="add mod">
          <ac:chgData name="晓川 王" userId="0941e86cc95b9429" providerId="LiveId" clId="{5D976710-1784-E541-929C-EC8E6F036928}" dt="2024-09-18T11:00:18.690" v="1140" actId="20577"/>
          <ac:spMkLst>
            <pc:docMk/>
            <pc:sldMk cId="441683160" sldId="333"/>
            <ac:spMk id="22" creationId="{F13B8477-7D3C-6D43-88F1-4482168E6608}"/>
          </ac:spMkLst>
        </pc:spChg>
        <pc:spChg chg="add mod">
          <ac:chgData name="晓川 王" userId="0941e86cc95b9429" providerId="LiveId" clId="{5D976710-1784-E541-929C-EC8E6F036928}" dt="2024-09-18T11:01:19.687" v="1161" actId="207"/>
          <ac:spMkLst>
            <pc:docMk/>
            <pc:sldMk cId="441683160" sldId="333"/>
            <ac:spMk id="32" creationId="{7B035FED-3ADA-4190-BB47-EFCCA88E6949}"/>
          </ac:spMkLst>
        </pc:spChg>
        <pc:spChg chg="add mod">
          <ac:chgData name="晓川 王" userId="0941e86cc95b9429" providerId="LiveId" clId="{5D976710-1784-E541-929C-EC8E6F036928}" dt="2024-09-18T11:01:24.023" v="1163" actId="1076"/>
          <ac:spMkLst>
            <pc:docMk/>
            <pc:sldMk cId="441683160" sldId="333"/>
            <ac:spMk id="35" creationId="{3BA1E643-7DAF-ACF6-3A2B-273ED8E1A571}"/>
          </ac:spMkLst>
        </pc:spChg>
        <pc:spChg chg="add mod">
          <ac:chgData name="晓川 王" userId="0941e86cc95b9429" providerId="LiveId" clId="{5D976710-1784-E541-929C-EC8E6F036928}" dt="2024-09-18T11:01:28.465" v="1165" actId="1076"/>
          <ac:spMkLst>
            <pc:docMk/>
            <pc:sldMk cId="441683160" sldId="333"/>
            <ac:spMk id="36" creationId="{02D81AB8-08B4-7CBC-B45A-069C2B92475E}"/>
          </ac:spMkLst>
        </pc:spChg>
        <pc:grpChg chg="del">
          <ac:chgData name="晓川 王" userId="0941e86cc95b9429" providerId="LiveId" clId="{5D976710-1784-E541-929C-EC8E6F036928}" dt="2024-09-18T10:58:17.734" v="994" actId="478"/>
          <ac:grpSpMkLst>
            <pc:docMk/>
            <pc:sldMk cId="441683160" sldId="333"/>
            <ac:grpSpMk id="31" creationId="{C412ABAF-A860-251A-A5D4-C07BDE97B6E4}"/>
          </ac:grpSpMkLst>
        </pc:grpChg>
        <pc:grpChg chg="del">
          <ac:chgData name="晓川 王" userId="0941e86cc95b9429" providerId="LiveId" clId="{5D976710-1784-E541-929C-EC8E6F036928}" dt="2024-09-18T10:58:17.734" v="994" actId="478"/>
          <ac:grpSpMkLst>
            <pc:docMk/>
            <pc:sldMk cId="441683160" sldId="333"/>
            <ac:grpSpMk id="33" creationId="{55214ABA-8133-8893-58CC-02F84C4BF6E5}"/>
          </ac:grpSpMkLst>
        </pc:grpChg>
        <pc:grpChg chg="del">
          <ac:chgData name="晓川 王" userId="0941e86cc95b9429" providerId="LiveId" clId="{5D976710-1784-E541-929C-EC8E6F036928}" dt="2024-09-18T10:58:17.734" v="994" actId="478"/>
          <ac:grpSpMkLst>
            <pc:docMk/>
            <pc:sldMk cId="441683160" sldId="333"/>
            <ac:grpSpMk id="46" creationId="{6C7F0B37-279A-86B6-B149-96B7DFE8D3F0}"/>
          </ac:grpSpMkLst>
        </pc:grpChg>
        <pc:grpChg chg="del">
          <ac:chgData name="晓川 王" userId="0941e86cc95b9429" providerId="LiveId" clId="{5D976710-1784-E541-929C-EC8E6F036928}" dt="2024-09-18T10:58:17.734" v="994" actId="478"/>
          <ac:grpSpMkLst>
            <pc:docMk/>
            <pc:sldMk cId="441683160" sldId="333"/>
            <ac:grpSpMk id="55" creationId="{87233859-61B4-3A61-97EA-D54E0B2F709A}"/>
          </ac:grpSpMkLst>
        </pc:grpChg>
        <pc:picChg chg="del mod">
          <ac:chgData name="晓川 王" userId="0941e86cc95b9429" providerId="LiveId" clId="{5D976710-1784-E541-929C-EC8E6F036928}" dt="2024-09-18T10:58:17.734" v="994" actId="478"/>
          <ac:picMkLst>
            <pc:docMk/>
            <pc:sldMk cId="441683160" sldId="333"/>
            <ac:picMk id="14" creationId="{8857A8EA-5B23-DD9A-C5B8-E534A3C4FD19}"/>
          </ac:picMkLst>
        </pc:picChg>
        <pc:cxnChg chg="add mod">
          <ac:chgData name="晓川 王" userId="0941e86cc95b9429" providerId="LiveId" clId="{5D976710-1784-E541-929C-EC8E6F036928}" dt="2024-09-18T11:00:29.300" v="1142" actId="693"/>
          <ac:cxnSpMkLst>
            <pc:docMk/>
            <pc:sldMk cId="441683160" sldId="333"/>
            <ac:cxnSpMk id="26" creationId="{F5C046AC-41DE-1C69-7C19-7153051500F0}"/>
          </ac:cxnSpMkLst>
        </pc:cxnChg>
        <pc:cxnChg chg="add mod">
          <ac:chgData name="晓川 王" userId="0941e86cc95b9429" providerId="LiveId" clId="{5D976710-1784-E541-929C-EC8E6F036928}" dt="2024-09-18T11:00:37.205" v="1147" actId="208"/>
          <ac:cxnSpMkLst>
            <pc:docMk/>
            <pc:sldMk cId="441683160" sldId="333"/>
            <ac:cxnSpMk id="27" creationId="{D2213B16-7FC1-08C4-EE49-E12E194C428C}"/>
          </ac:cxnSpMkLst>
        </pc:cxnChg>
        <pc:cxnChg chg="add mod">
          <ac:chgData name="晓川 王" userId="0941e86cc95b9429" providerId="LiveId" clId="{5D976710-1784-E541-929C-EC8E6F036928}" dt="2024-09-18T11:00:48.630" v="1153" actId="208"/>
          <ac:cxnSpMkLst>
            <pc:docMk/>
            <pc:sldMk cId="441683160" sldId="333"/>
            <ac:cxnSpMk id="28" creationId="{F5C046AC-41DE-1C69-7C19-7153051500F0}"/>
          </ac:cxnSpMkLst>
        </pc:cxnChg>
        <pc:cxnChg chg="add mod">
          <ac:chgData name="晓川 王" userId="0941e86cc95b9429" providerId="LiveId" clId="{5D976710-1784-E541-929C-EC8E6F036928}" dt="2024-09-18T11:01:54.155" v="1168" actId="14100"/>
          <ac:cxnSpMkLst>
            <pc:docMk/>
            <pc:sldMk cId="441683160" sldId="333"/>
            <ac:cxnSpMk id="29" creationId="{F5C046AC-41DE-1C69-7C19-7153051500F0}"/>
          </ac:cxnSpMkLst>
        </pc:cxnChg>
      </pc:sldChg>
      <pc:sldChg chg="del">
        <pc:chgData name="晓川 王" userId="0941e86cc95b9429" providerId="LiveId" clId="{5D976710-1784-E541-929C-EC8E6F036928}" dt="2024-09-18T10:33:44.961" v="0" actId="2696"/>
        <pc:sldMkLst>
          <pc:docMk/>
          <pc:sldMk cId="1280900073" sldId="333"/>
        </pc:sldMkLst>
      </pc:sldChg>
      <pc:sldChg chg="addSp delSp modSp add mod">
        <pc:chgData name="晓川 王" userId="0941e86cc95b9429" providerId="LiveId" clId="{5D976710-1784-E541-929C-EC8E6F036928}" dt="2024-09-18T11:08:01.152" v="2009" actId="20577"/>
        <pc:sldMkLst>
          <pc:docMk/>
          <pc:sldMk cId="713096007" sldId="334"/>
        </pc:sldMkLst>
        <pc:spChg chg="mod">
          <ac:chgData name="晓川 王" userId="0941e86cc95b9429" providerId="LiveId" clId="{5D976710-1784-E541-929C-EC8E6F036928}" dt="2024-09-18T11:04:01.365" v="1182" actId="20577"/>
          <ac:spMkLst>
            <pc:docMk/>
            <pc:sldMk cId="713096007" sldId="334"/>
            <ac:spMk id="2" creationId="{CDFE4C2A-D5EE-ADBC-22C9-ACBC34DEC8AE}"/>
          </ac:spMkLst>
        </pc:spChg>
        <pc:spChg chg="del">
          <ac:chgData name="晓川 王" userId="0941e86cc95b9429" providerId="LiveId" clId="{5D976710-1784-E541-929C-EC8E6F036928}" dt="2024-09-18T11:04:05.523" v="1183" actId="478"/>
          <ac:spMkLst>
            <pc:docMk/>
            <pc:sldMk cId="713096007" sldId="334"/>
            <ac:spMk id="8" creationId="{DA4AFD4E-C6A0-EF5F-6ED9-AF4FD2BD9726}"/>
          </ac:spMkLst>
        </pc:spChg>
        <pc:spChg chg="del">
          <ac:chgData name="晓川 王" userId="0941e86cc95b9429" providerId="LiveId" clId="{5D976710-1784-E541-929C-EC8E6F036928}" dt="2024-09-18T11:04:05.523" v="1183" actId="478"/>
          <ac:spMkLst>
            <pc:docMk/>
            <pc:sldMk cId="713096007" sldId="334"/>
            <ac:spMk id="10" creationId="{8D43BDD6-5F3E-43B0-4401-DF3875564FE6}"/>
          </ac:spMkLst>
        </pc:spChg>
        <pc:spChg chg="del">
          <ac:chgData name="晓川 王" userId="0941e86cc95b9429" providerId="LiveId" clId="{5D976710-1784-E541-929C-EC8E6F036928}" dt="2024-09-18T11:04:05.523" v="1183" actId="478"/>
          <ac:spMkLst>
            <pc:docMk/>
            <pc:sldMk cId="713096007" sldId="334"/>
            <ac:spMk id="11" creationId="{1316E8C8-35C5-B606-74B3-872343A8107B}"/>
          </ac:spMkLst>
        </pc:spChg>
        <pc:spChg chg="del">
          <ac:chgData name="晓川 王" userId="0941e86cc95b9429" providerId="LiveId" clId="{5D976710-1784-E541-929C-EC8E6F036928}" dt="2024-09-18T11:04:05.523" v="1183" actId="478"/>
          <ac:spMkLst>
            <pc:docMk/>
            <pc:sldMk cId="713096007" sldId="334"/>
            <ac:spMk id="12" creationId="{35292419-1929-7F39-837E-6BF82D7F4D93}"/>
          </ac:spMkLst>
        </pc:spChg>
        <pc:spChg chg="del">
          <ac:chgData name="晓川 王" userId="0941e86cc95b9429" providerId="LiveId" clId="{5D976710-1784-E541-929C-EC8E6F036928}" dt="2024-09-18T11:04:05.523" v="1183" actId="478"/>
          <ac:spMkLst>
            <pc:docMk/>
            <pc:sldMk cId="713096007" sldId="334"/>
            <ac:spMk id="13" creationId="{154AD6B9-D2DF-6E2F-3282-C551E0CBDFEC}"/>
          </ac:spMkLst>
        </pc:spChg>
        <pc:spChg chg="del">
          <ac:chgData name="晓川 王" userId="0941e86cc95b9429" providerId="LiveId" clId="{5D976710-1784-E541-929C-EC8E6F036928}" dt="2024-09-18T11:04:05.523" v="1183" actId="478"/>
          <ac:spMkLst>
            <pc:docMk/>
            <pc:sldMk cId="713096007" sldId="334"/>
            <ac:spMk id="17" creationId="{F380E587-082C-7260-152F-B6ACA46FA000}"/>
          </ac:spMkLst>
        </pc:spChg>
        <pc:spChg chg="del">
          <ac:chgData name="晓川 王" userId="0941e86cc95b9429" providerId="LiveId" clId="{5D976710-1784-E541-929C-EC8E6F036928}" dt="2024-09-18T11:04:05.523" v="1183" actId="478"/>
          <ac:spMkLst>
            <pc:docMk/>
            <pc:sldMk cId="713096007" sldId="334"/>
            <ac:spMk id="20" creationId="{3BD0A92D-8DD2-0655-0AE4-A9CAB9A969BF}"/>
          </ac:spMkLst>
        </pc:spChg>
        <pc:spChg chg="del">
          <ac:chgData name="晓川 王" userId="0941e86cc95b9429" providerId="LiveId" clId="{5D976710-1784-E541-929C-EC8E6F036928}" dt="2024-09-18T11:04:05.523" v="1183" actId="478"/>
          <ac:spMkLst>
            <pc:docMk/>
            <pc:sldMk cId="713096007" sldId="334"/>
            <ac:spMk id="22" creationId="{CC074EB7-18D4-120C-3A15-FF08F41F640C}"/>
          </ac:spMkLst>
        </pc:spChg>
        <pc:spChg chg="del">
          <ac:chgData name="晓川 王" userId="0941e86cc95b9429" providerId="LiveId" clId="{5D976710-1784-E541-929C-EC8E6F036928}" dt="2024-09-18T11:04:05.523" v="1183" actId="478"/>
          <ac:spMkLst>
            <pc:docMk/>
            <pc:sldMk cId="713096007" sldId="334"/>
            <ac:spMk id="32" creationId="{61CC3671-9C13-B1D6-71D9-2D4C9C366ADC}"/>
          </ac:spMkLst>
        </pc:spChg>
        <pc:spChg chg="del">
          <ac:chgData name="晓川 王" userId="0941e86cc95b9429" providerId="LiveId" clId="{5D976710-1784-E541-929C-EC8E6F036928}" dt="2024-09-18T11:04:05.523" v="1183" actId="478"/>
          <ac:spMkLst>
            <pc:docMk/>
            <pc:sldMk cId="713096007" sldId="334"/>
            <ac:spMk id="35" creationId="{7BA668AA-E0C4-5D61-7011-4DE4A68D88AA}"/>
          </ac:spMkLst>
        </pc:spChg>
        <pc:spChg chg="del">
          <ac:chgData name="晓川 王" userId="0941e86cc95b9429" providerId="LiveId" clId="{5D976710-1784-E541-929C-EC8E6F036928}" dt="2024-09-18T11:04:05.523" v="1183" actId="478"/>
          <ac:spMkLst>
            <pc:docMk/>
            <pc:sldMk cId="713096007" sldId="334"/>
            <ac:spMk id="36" creationId="{A5817C9B-9404-3B25-290E-7949DF1D5385}"/>
          </ac:spMkLst>
        </pc:spChg>
        <pc:graphicFrameChg chg="add mod modGraphic">
          <ac:chgData name="晓川 王" userId="0941e86cc95b9429" providerId="LiveId" clId="{5D976710-1784-E541-929C-EC8E6F036928}" dt="2024-09-18T11:08:01.152" v="2009" actId="20577"/>
          <ac:graphicFrameMkLst>
            <pc:docMk/>
            <pc:sldMk cId="713096007" sldId="334"/>
            <ac:graphicFrameMk id="14" creationId="{AD372F3E-39ED-9A98-197B-8E1570B3CA24}"/>
          </ac:graphicFrameMkLst>
        </pc:graphicFrameChg>
        <pc:cxnChg chg="del">
          <ac:chgData name="晓川 王" userId="0941e86cc95b9429" providerId="LiveId" clId="{5D976710-1784-E541-929C-EC8E6F036928}" dt="2024-09-18T11:04:05.523" v="1183" actId="478"/>
          <ac:cxnSpMkLst>
            <pc:docMk/>
            <pc:sldMk cId="713096007" sldId="334"/>
            <ac:cxnSpMk id="26" creationId="{00191B9A-865C-0148-C090-931F94790928}"/>
          </ac:cxnSpMkLst>
        </pc:cxnChg>
        <pc:cxnChg chg="del">
          <ac:chgData name="晓川 王" userId="0941e86cc95b9429" providerId="LiveId" clId="{5D976710-1784-E541-929C-EC8E6F036928}" dt="2024-09-18T11:04:05.523" v="1183" actId="478"/>
          <ac:cxnSpMkLst>
            <pc:docMk/>
            <pc:sldMk cId="713096007" sldId="334"/>
            <ac:cxnSpMk id="27" creationId="{64A182A1-136D-A9F4-4569-55A9A1DB6813}"/>
          </ac:cxnSpMkLst>
        </pc:cxnChg>
        <pc:cxnChg chg="del">
          <ac:chgData name="晓川 王" userId="0941e86cc95b9429" providerId="LiveId" clId="{5D976710-1784-E541-929C-EC8E6F036928}" dt="2024-09-18T11:04:05.523" v="1183" actId="478"/>
          <ac:cxnSpMkLst>
            <pc:docMk/>
            <pc:sldMk cId="713096007" sldId="334"/>
            <ac:cxnSpMk id="28" creationId="{67B07CC5-D8CF-B0B5-3B37-3167FE7526C1}"/>
          </ac:cxnSpMkLst>
        </pc:cxnChg>
        <pc:cxnChg chg="del">
          <ac:chgData name="晓川 王" userId="0941e86cc95b9429" providerId="LiveId" clId="{5D976710-1784-E541-929C-EC8E6F036928}" dt="2024-09-18T11:04:05.523" v="1183" actId="478"/>
          <ac:cxnSpMkLst>
            <pc:docMk/>
            <pc:sldMk cId="713096007" sldId="334"/>
            <ac:cxnSpMk id="29" creationId="{4DF1AF7D-CB7F-04D1-E0CC-F5653620C7F1}"/>
          </ac:cxnSpMkLst>
        </pc:cxnChg>
      </pc:sldChg>
      <pc:sldChg chg="del">
        <pc:chgData name="晓川 王" userId="0941e86cc95b9429" providerId="LiveId" clId="{5D976710-1784-E541-929C-EC8E6F036928}" dt="2024-09-18T10:33:44.961" v="0" actId="2696"/>
        <pc:sldMkLst>
          <pc:docMk/>
          <pc:sldMk cId="3409597938" sldId="334"/>
        </pc:sldMkLst>
      </pc:sldChg>
      <pc:sldChg chg="addSp delSp modSp add mod">
        <pc:chgData name="晓川 王" userId="0941e86cc95b9429" providerId="LiveId" clId="{5D976710-1784-E541-929C-EC8E6F036928}" dt="2024-09-18T11:10:16.675" v="2131" actId="22"/>
        <pc:sldMkLst>
          <pc:docMk/>
          <pc:sldMk cId="184173307" sldId="335"/>
        </pc:sldMkLst>
        <pc:spChg chg="mod">
          <ac:chgData name="晓川 王" userId="0941e86cc95b9429" providerId="LiveId" clId="{5D976710-1784-E541-929C-EC8E6F036928}" dt="2024-09-18T11:08:12.344" v="2020" actId="20577"/>
          <ac:spMkLst>
            <pc:docMk/>
            <pc:sldMk cId="184173307" sldId="335"/>
            <ac:spMk id="2" creationId="{C6E8693E-8073-B457-F92E-A3B6541A788A}"/>
          </ac:spMkLst>
        </pc:spChg>
        <pc:spChg chg="add mod">
          <ac:chgData name="晓川 王" userId="0941e86cc95b9429" providerId="LiveId" clId="{5D976710-1784-E541-929C-EC8E6F036928}" dt="2024-09-18T11:08:40.118" v="2041" actId="113"/>
          <ac:spMkLst>
            <pc:docMk/>
            <pc:sldMk cId="184173307" sldId="335"/>
            <ac:spMk id="8" creationId="{0AC8D25E-34EC-9276-1102-4D6A2F8885F9}"/>
          </ac:spMkLst>
        </pc:spChg>
        <pc:spChg chg="add mod">
          <ac:chgData name="晓川 王" userId="0941e86cc95b9429" providerId="LiveId" clId="{5D976710-1784-E541-929C-EC8E6F036928}" dt="2024-09-18T11:09:30.598" v="2052" actId="20577"/>
          <ac:spMkLst>
            <pc:docMk/>
            <pc:sldMk cId="184173307" sldId="335"/>
            <ac:spMk id="12" creationId="{D5A732BA-68BE-7548-078E-7B43117D694E}"/>
          </ac:spMkLst>
        </pc:spChg>
        <pc:spChg chg="add mod">
          <ac:chgData name="晓川 王" userId="0941e86cc95b9429" providerId="LiveId" clId="{5D976710-1784-E541-929C-EC8E6F036928}" dt="2024-09-18T11:09:52.479" v="2129" actId="1076"/>
          <ac:spMkLst>
            <pc:docMk/>
            <pc:sldMk cId="184173307" sldId="335"/>
            <ac:spMk id="13" creationId="{4C1E09D5-103E-B04C-D311-08819B253EF7}"/>
          </ac:spMkLst>
        </pc:spChg>
        <pc:spChg chg="add del">
          <ac:chgData name="晓川 王" userId="0941e86cc95b9429" providerId="LiveId" clId="{5D976710-1784-E541-929C-EC8E6F036928}" dt="2024-09-18T11:10:16.675" v="2131" actId="22"/>
          <ac:spMkLst>
            <pc:docMk/>
            <pc:sldMk cId="184173307" sldId="335"/>
            <ac:spMk id="15" creationId="{D75ED743-8728-4069-A7BA-30AC96033164}"/>
          </ac:spMkLst>
        </pc:spChg>
        <pc:picChg chg="del">
          <ac:chgData name="晓川 王" userId="0941e86cc95b9429" providerId="LiveId" clId="{5D976710-1784-E541-929C-EC8E6F036928}" dt="2024-09-18T11:08:16.282" v="2021" actId="478"/>
          <ac:picMkLst>
            <pc:docMk/>
            <pc:sldMk cId="184173307" sldId="335"/>
            <ac:picMk id="10" creationId="{31000A48-0925-603A-522A-503ACF9D7153}"/>
          </ac:picMkLst>
        </pc:picChg>
        <pc:picChg chg="del">
          <ac:chgData name="晓川 王" userId="0941e86cc95b9429" providerId="LiveId" clId="{5D976710-1784-E541-929C-EC8E6F036928}" dt="2024-09-18T11:08:16.282" v="2021" actId="478"/>
          <ac:picMkLst>
            <pc:docMk/>
            <pc:sldMk cId="184173307" sldId="335"/>
            <ac:picMk id="11" creationId="{860E293F-E934-649A-7222-D2B877E3AF6E}"/>
          </ac:picMkLst>
        </pc:picChg>
      </pc:sldChg>
      <pc:sldChg chg="del">
        <pc:chgData name="晓川 王" userId="0941e86cc95b9429" providerId="LiveId" clId="{5D976710-1784-E541-929C-EC8E6F036928}" dt="2024-09-18T10:33:44.961" v="0" actId="2696"/>
        <pc:sldMkLst>
          <pc:docMk/>
          <pc:sldMk cId="1385945473" sldId="335"/>
        </pc:sldMkLst>
      </pc:sldChg>
      <pc:sldChg chg="del">
        <pc:chgData name="晓川 王" userId="0941e86cc95b9429" providerId="LiveId" clId="{5D976710-1784-E541-929C-EC8E6F036928}" dt="2024-09-18T10:33:44.961" v="0" actId="2696"/>
        <pc:sldMkLst>
          <pc:docMk/>
          <pc:sldMk cId="166071429" sldId="336"/>
        </pc:sldMkLst>
      </pc:sldChg>
      <pc:sldChg chg="addSp delSp modSp add mod modAnim">
        <pc:chgData name="晓川 王" userId="0941e86cc95b9429" providerId="LiveId" clId="{5D976710-1784-E541-929C-EC8E6F036928}" dt="2024-09-18T11:13:05.790" v="2336" actId="1076"/>
        <pc:sldMkLst>
          <pc:docMk/>
          <pc:sldMk cId="1302130920" sldId="336"/>
        </pc:sldMkLst>
        <pc:spChg chg="mod">
          <ac:chgData name="晓川 王" userId="0941e86cc95b9429" providerId="LiveId" clId="{5D976710-1784-E541-929C-EC8E6F036928}" dt="2024-09-18T11:10:26.669" v="2151" actId="20577"/>
          <ac:spMkLst>
            <pc:docMk/>
            <pc:sldMk cId="1302130920" sldId="336"/>
            <ac:spMk id="2" creationId="{A17DC037-16E3-02DE-231A-F356415B9F45}"/>
          </ac:spMkLst>
        </pc:spChg>
        <pc:spChg chg="del">
          <ac:chgData name="晓川 王" userId="0941e86cc95b9429" providerId="LiveId" clId="{5D976710-1784-E541-929C-EC8E6F036928}" dt="2024-09-18T11:10:29.796" v="2152" actId="478"/>
          <ac:spMkLst>
            <pc:docMk/>
            <pc:sldMk cId="1302130920" sldId="336"/>
            <ac:spMk id="8" creationId="{B0D4E498-CFAB-DFA6-497F-B8E31BCCD664}"/>
          </ac:spMkLst>
        </pc:spChg>
        <pc:spChg chg="del">
          <ac:chgData name="晓川 王" userId="0941e86cc95b9429" providerId="LiveId" clId="{5D976710-1784-E541-929C-EC8E6F036928}" dt="2024-09-18T11:10:29.796" v="2152" actId="478"/>
          <ac:spMkLst>
            <pc:docMk/>
            <pc:sldMk cId="1302130920" sldId="336"/>
            <ac:spMk id="12" creationId="{4A67C884-5C88-6A7E-C06A-828B8B3C0FB8}"/>
          </ac:spMkLst>
        </pc:spChg>
        <pc:spChg chg="del">
          <ac:chgData name="晓川 王" userId="0941e86cc95b9429" providerId="LiveId" clId="{5D976710-1784-E541-929C-EC8E6F036928}" dt="2024-09-18T11:10:29.796" v="2152" actId="478"/>
          <ac:spMkLst>
            <pc:docMk/>
            <pc:sldMk cId="1302130920" sldId="336"/>
            <ac:spMk id="13" creationId="{3FBAEB2D-D682-57CF-345A-84CF4CD970BC}"/>
          </ac:spMkLst>
        </pc:spChg>
        <pc:spChg chg="add mod">
          <ac:chgData name="晓川 王" userId="0941e86cc95b9429" providerId="LiveId" clId="{5D976710-1784-E541-929C-EC8E6F036928}" dt="2024-09-18T11:13:05.790" v="2336" actId="1076"/>
          <ac:spMkLst>
            <pc:docMk/>
            <pc:sldMk cId="1302130920" sldId="336"/>
            <ac:spMk id="14" creationId="{DD1C8EE8-5671-671A-A562-519FAA709F9A}"/>
          </ac:spMkLst>
        </pc:spChg>
        <pc:spChg chg="add mod">
          <ac:chgData name="晓川 王" userId="0941e86cc95b9429" providerId="LiveId" clId="{5D976710-1784-E541-929C-EC8E6F036928}" dt="2024-09-18T11:13:05.790" v="2336" actId="1076"/>
          <ac:spMkLst>
            <pc:docMk/>
            <pc:sldMk cId="1302130920" sldId="336"/>
            <ac:spMk id="15" creationId="{99395201-F209-4D1E-8B00-C89C8E55FC7D}"/>
          </ac:spMkLst>
        </pc:spChg>
        <pc:spChg chg="add mod">
          <ac:chgData name="晓川 王" userId="0941e86cc95b9429" providerId="LiveId" clId="{5D976710-1784-E541-929C-EC8E6F036928}" dt="2024-09-18T11:13:05.790" v="2336" actId="1076"/>
          <ac:spMkLst>
            <pc:docMk/>
            <pc:sldMk cId="1302130920" sldId="336"/>
            <ac:spMk id="16" creationId="{E0990DD1-3A7D-2C1D-EECF-8644700EAB37}"/>
          </ac:spMkLst>
        </pc:spChg>
        <pc:spChg chg="add mod">
          <ac:chgData name="晓川 王" userId="0941e86cc95b9429" providerId="LiveId" clId="{5D976710-1784-E541-929C-EC8E6F036928}" dt="2024-09-18T11:13:05.790" v="2336" actId="1076"/>
          <ac:spMkLst>
            <pc:docMk/>
            <pc:sldMk cId="1302130920" sldId="336"/>
            <ac:spMk id="17" creationId="{99395201-F209-4D1E-8B00-C89C8E55FC7D}"/>
          </ac:spMkLst>
        </pc:spChg>
        <pc:spChg chg="add mod">
          <ac:chgData name="晓川 王" userId="0941e86cc95b9429" providerId="LiveId" clId="{5D976710-1784-E541-929C-EC8E6F036928}" dt="2024-09-18T11:13:05.790" v="2336" actId="1076"/>
          <ac:spMkLst>
            <pc:docMk/>
            <pc:sldMk cId="1302130920" sldId="336"/>
            <ac:spMk id="18" creationId="{99395201-F209-4D1E-8B00-C89C8E55FC7D}"/>
          </ac:spMkLst>
        </pc:spChg>
        <pc:spChg chg="add mod">
          <ac:chgData name="晓川 王" userId="0941e86cc95b9429" providerId="LiveId" clId="{5D976710-1784-E541-929C-EC8E6F036928}" dt="2024-09-18T11:13:05.790" v="2336" actId="1076"/>
          <ac:spMkLst>
            <pc:docMk/>
            <pc:sldMk cId="1302130920" sldId="336"/>
            <ac:spMk id="19" creationId="{99395201-F209-4D1E-8B00-C89C8E55FC7D}"/>
          </ac:spMkLst>
        </pc:spChg>
        <pc:spChg chg="add mod">
          <ac:chgData name="晓川 王" userId="0941e86cc95b9429" providerId="LiveId" clId="{5D976710-1784-E541-929C-EC8E6F036928}" dt="2024-09-18T11:13:05.790" v="2336" actId="1076"/>
          <ac:spMkLst>
            <pc:docMk/>
            <pc:sldMk cId="1302130920" sldId="336"/>
            <ac:spMk id="20" creationId="{99395201-F209-4D1E-8B00-C89C8E55FC7D}"/>
          </ac:spMkLst>
        </pc:spChg>
        <pc:spChg chg="add del mod">
          <ac:chgData name="晓川 王" userId="0941e86cc95b9429" providerId="LiveId" clId="{5D976710-1784-E541-929C-EC8E6F036928}" dt="2024-09-18T11:11:59.536" v="2287" actId="478"/>
          <ac:spMkLst>
            <pc:docMk/>
            <pc:sldMk cId="1302130920" sldId="336"/>
            <ac:spMk id="21" creationId="{99395201-F209-4D1E-8B00-C89C8E55FC7D}"/>
          </ac:spMkLst>
        </pc:spChg>
        <pc:spChg chg="add mod">
          <ac:chgData name="晓川 王" userId="0941e86cc95b9429" providerId="LiveId" clId="{5D976710-1784-E541-929C-EC8E6F036928}" dt="2024-09-18T11:13:05.790" v="2336" actId="1076"/>
          <ac:spMkLst>
            <pc:docMk/>
            <pc:sldMk cId="1302130920" sldId="336"/>
            <ac:spMk id="22" creationId="{E22D61E2-606E-5FFF-292B-CA629124E429}"/>
          </ac:spMkLst>
        </pc:spChg>
        <pc:spChg chg="add mod">
          <ac:chgData name="晓川 王" userId="0941e86cc95b9429" providerId="LiveId" clId="{5D976710-1784-E541-929C-EC8E6F036928}" dt="2024-09-18T11:13:05.790" v="2336" actId="1076"/>
          <ac:spMkLst>
            <pc:docMk/>
            <pc:sldMk cId="1302130920" sldId="336"/>
            <ac:spMk id="23" creationId="{99395201-F209-4D1E-8B00-C89C8E55FC7D}"/>
          </ac:spMkLst>
        </pc:spChg>
        <pc:spChg chg="add mod">
          <ac:chgData name="晓川 王" userId="0941e86cc95b9429" providerId="LiveId" clId="{5D976710-1784-E541-929C-EC8E6F036928}" dt="2024-09-18T11:13:05.790" v="2336" actId="1076"/>
          <ac:spMkLst>
            <pc:docMk/>
            <pc:sldMk cId="1302130920" sldId="336"/>
            <ac:spMk id="24" creationId="{99395201-F209-4D1E-8B00-C89C8E55FC7D}"/>
          </ac:spMkLst>
        </pc:spChg>
        <pc:picChg chg="add mod">
          <ac:chgData name="晓川 王" userId="0941e86cc95b9429" providerId="LiveId" clId="{5D976710-1784-E541-929C-EC8E6F036928}" dt="2024-09-18T11:13:05.790" v="2336" actId="1076"/>
          <ac:picMkLst>
            <pc:docMk/>
            <pc:sldMk cId="1302130920" sldId="336"/>
            <ac:picMk id="11" creationId="{B58A8F5B-F270-F1E1-25B9-E9F17946319E}"/>
          </ac:picMkLst>
        </pc:picChg>
      </pc:sldChg>
      <pc:sldChg chg="addSp delSp modSp add mod delAnim">
        <pc:chgData name="晓川 王" userId="0941e86cc95b9429" providerId="LiveId" clId="{5D976710-1784-E541-929C-EC8E6F036928}" dt="2024-09-18T11:18:04.917" v="2617" actId="20577"/>
        <pc:sldMkLst>
          <pc:docMk/>
          <pc:sldMk cId="3199464856" sldId="337"/>
        </pc:sldMkLst>
        <pc:spChg chg="del">
          <ac:chgData name="晓川 王" userId="0941e86cc95b9429" providerId="LiveId" clId="{5D976710-1784-E541-929C-EC8E6F036928}" dt="2024-09-18T11:13:22.526" v="2338" actId="478"/>
          <ac:spMkLst>
            <pc:docMk/>
            <pc:sldMk cId="3199464856" sldId="337"/>
            <ac:spMk id="14" creationId="{74FAEE3A-2754-9A4C-3A3A-B701EE6150D7}"/>
          </ac:spMkLst>
        </pc:spChg>
        <pc:spChg chg="del">
          <ac:chgData name="晓川 王" userId="0941e86cc95b9429" providerId="LiveId" clId="{5D976710-1784-E541-929C-EC8E6F036928}" dt="2024-09-18T11:13:22.526" v="2338" actId="478"/>
          <ac:spMkLst>
            <pc:docMk/>
            <pc:sldMk cId="3199464856" sldId="337"/>
            <ac:spMk id="15" creationId="{7BFDEC4B-577C-D95D-01EB-F56C20ABE8F9}"/>
          </ac:spMkLst>
        </pc:spChg>
        <pc:spChg chg="del">
          <ac:chgData name="晓川 王" userId="0941e86cc95b9429" providerId="LiveId" clId="{5D976710-1784-E541-929C-EC8E6F036928}" dt="2024-09-18T11:13:22.526" v="2338" actId="478"/>
          <ac:spMkLst>
            <pc:docMk/>
            <pc:sldMk cId="3199464856" sldId="337"/>
            <ac:spMk id="16" creationId="{84DFF8C5-584D-A92D-CEE1-69D60E521BAB}"/>
          </ac:spMkLst>
        </pc:spChg>
        <pc:spChg chg="del">
          <ac:chgData name="晓川 王" userId="0941e86cc95b9429" providerId="LiveId" clId="{5D976710-1784-E541-929C-EC8E6F036928}" dt="2024-09-18T11:13:22.526" v="2338" actId="478"/>
          <ac:spMkLst>
            <pc:docMk/>
            <pc:sldMk cId="3199464856" sldId="337"/>
            <ac:spMk id="17" creationId="{89F81BE2-89DF-B0FB-48A5-41BD731A7AEE}"/>
          </ac:spMkLst>
        </pc:spChg>
        <pc:spChg chg="del">
          <ac:chgData name="晓川 王" userId="0941e86cc95b9429" providerId="LiveId" clId="{5D976710-1784-E541-929C-EC8E6F036928}" dt="2024-09-18T11:13:22.526" v="2338" actId="478"/>
          <ac:spMkLst>
            <pc:docMk/>
            <pc:sldMk cId="3199464856" sldId="337"/>
            <ac:spMk id="18" creationId="{7F7B25DA-2D8D-47B8-57EC-FB968E65B917}"/>
          </ac:spMkLst>
        </pc:spChg>
        <pc:spChg chg="del">
          <ac:chgData name="晓川 王" userId="0941e86cc95b9429" providerId="LiveId" clId="{5D976710-1784-E541-929C-EC8E6F036928}" dt="2024-09-18T11:13:22.526" v="2338" actId="478"/>
          <ac:spMkLst>
            <pc:docMk/>
            <pc:sldMk cId="3199464856" sldId="337"/>
            <ac:spMk id="19" creationId="{F90BBB1E-E7A2-008A-8510-19C832AA599D}"/>
          </ac:spMkLst>
        </pc:spChg>
        <pc:spChg chg="del">
          <ac:chgData name="晓川 王" userId="0941e86cc95b9429" providerId="LiveId" clId="{5D976710-1784-E541-929C-EC8E6F036928}" dt="2024-09-18T11:13:22.526" v="2338" actId="478"/>
          <ac:spMkLst>
            <pc:docMk/>
            <pc:sldMk cId="3199464856" sldId="337"/>
            <ac:spMk id="20" creationId="{AB10843D-73C7-D7E9-7429-3E7156B3DF48}"/>
          </ac:spMkLst>
        </pc:spChg>
        <pc:spChg chg="del">
          <ac:chgData name="晓川 王" userId="0941e86cc95b9429" providerId="LiveId" clId="{5D976710-1784-E541-929C-EC8E6F036928}" dt="2024-09-18T11:13:22.526" v="2338" actId="478"/>
          <ac:spMkLst>
            <pc:docMk/>
            <pc:sldMk cId="3199464856" sldId="337"/>
            <ac:spMk id="22" creationId="{3FEE2747-D27C-0B6A-2F42-DAD7E78CF083}"/>
          </ac:spMkLst>
        </pc:spChg>
        <pc:spChg chg="del">
          <ac:chgData name="晓川 王" userId="0941e86cc95b9429" providerId="LiveId" clId="{5D976710-1784-E541-929C-EC8E6F036928}" dt="2024-09-18T11:13:22.526" v="2338" actId="478"/>
          <ac:spMkLst>
            <pc:docMk/>
            <pc:sldMk cId="3199464856" sldId="337"/>
            <ac:spMk id="23" creationId="{78D02497-5155-096B-CEE7-C1F77C9930EE}"/>
          </ac:spMkLst>
        </pc:spChg>
        <pc:spChg chg="del">
          <ac:chgData name="晓川 王" userId="0941e86cc95b9429" providerId="LiveId" clId="{5D976710-1784-E541-929C-EC8E6F036928}" dt="2024-09-18T11:13:22.526" v="2338" actId="478"/>
          <ac:spMkLst>
            <pc:docMk/>
            <pc:sldMk cId="3199464856" sldId="337"/>
            <ac:spMk id="24" creationId="{9A7FC3F1-100E-F70F-0871-F65CF621E9CB}"/>
          </ac:spMkLst>
        </pc:spChg>
        <pc:spChg chg="add mod">
          <ac:chgData name="晓川 王" userId="0941e86cc95b9429" providerId="LiveId" clId="{5D976710-1784-E541-929C-EC8E6F036928}" dt="2024-09-18T11:14:45.266" v="2360" actId="1076"/>
          <ac:spMkLst>
            <pc:docMk/>
            <pc:sldMk cId="3199464856" sldId="337"/>
            <ac:spMk id="25" creationId="{10D1F700-90E9-871F-3244-CD351B18C543}"/>
          </ac:spMkLst>
        </pc:spChg>
        <pc:spChg chg="add mod">
          <ac:chgData name="晓川 王" userId="0941e86cc95b9429" providerId="LiveId" clId="{5D976710-1784-E541-929C-EC8E6F036928}" dt="2024-09-18T11:14:50.229" v="2371" actId="20577"/>
          <ac:spMkLst>
            <pc:docMk/>
            <pc:sldMk cId="3199464856" sldId="337"/>
            <ac:spMk id="26" creationId="{B1354B46-425B-5326-9043-0DFF7612E00B}"/>
          </ac:spMkLst>
        </pc:spChg>
        <pc:spChg chg="add mod">
          <ac:chgData name="晓川 王" userId="0941e86cc95b9429" providerId="LiveId" clId="{5D976710-1784-E541-929C-EC8E6F036928}" dt="2024-09-18T11:14:57.883" v="2380" actId="20577"/>
          <ac:spMkLst>
            <pc:docMk/>
            <pc:sldMk cId="3199464856" sldId="337"/>
            <ac:spMk id="27" creationId="{10D1F700-90E9-871F-3244-CD351B18C543}"/>
          </ac:spMkLst>
        </pc:spChg>
        <pc:spChg chg="add mod">
          <ac:chgData name="晓川 王" userId="0941e86cc95b9429" providerId="LiveId" clId="{5D976710-1784-E541-929C-EC8E6F036928}" dt="2024-09-18T11:15:08.142" v="2400" actId="20577"/>
          <ac:spMkLst>
            <pc:docMk/>
            <pc:sldMk cId="3199464856" sldId="337"/>
            <ac:spMk id="28" creationId="{10D1F700-90E9-871F-3244-CD351B18C543}"/>
          </ac:spMkLst>
        </pc:spChg>
        <pc:spChg chg="add mod">
          <ac:chgData name="晓川 王" userId="0941e86cc95b9429" providerId="LiveId" clId="{5D976710-1784-E541-929C-EC8E6F036928}" dt="2024-09-18T11:17:05.693" v="2507" actId="14100"/>
          <ac:spMkLst>
            <pc:docMk/>
            <pc:sldMk cId="3199464856" sldId="337"/>
            <ac:spMk id="29" creationId="{210BEFC2-DBC0-3501-860F-39D9F5BFD64F}"/>
          </ac:spMkLst>
        </pc:spChg>
        <pc:spChg chg="add mod">
          <ac:chgData name="晓川 王" userId="0941e86cc95b9429" providerId="LiveId" clId="{5D976710-1784-E541-929C-EC8E6F036928}" dt="2024-09-18T11:17:23.709" v="2536" actId="207"/>
          <ac:spMkLst>
            <pc:docMk/>
            <pc:sldMk cId="3199464856" sldId="337"/>
            <ac:spMk id="30" creationId="{9583EC3F-A72C-F773-60C1-400C87294C33}"/>
          </ac:spMkLst>
        </pc:spChg>
        <pc:spChg chg="add mod">
          <ac:chgData name="晓川 王" userId="0941e86cc95b9429" providerId="LiveId" clId="{5D976710-1784-E541-929C-EC8E6F036928}" dt="2024-09-18T11:17:45.352" v="2571" actId="207"/>
          <ac:spMkLst>
            <pc:docMk/>
            <pc:sldMk cId="3199464856" sldId="337"/>
            <ac:spMk id="31" creationId="{210BEFC2-DBC0-3501-860F-39D9F5BFD64F}"/>
          </ac:spMkLst>
        </pc:spChg>
        <pc:spChg chg="add mod">
          <ac:chgData name="晓川 王" userId="0941e86cc95b9429" providerId="LiveId" clId="{5D976710-1784-E541-929C-EC8E6F036928}" dt="2024-09-18T11:18:04.917" v="2617" actId="20577"/>
          <ac:spMkLst>
            <pc:docMk/>
            <pc:sldMk cId="3199464856" sldId="337"/>
            <ac:spMk id="32" creationId="{210BEFC2-DBC0-3501-860F-39D9F5BFD64F}"/>
          </ac:spMkLst>
        </pc:spChg>
        <pc:picChg chg="del">
          <ac:chgData name="晓川 王" userId="0941e86cc95b9429" providerId="LiveId" clId="{5D976710-1784-E541-929C-EC8E6F036928}" dt="2024-09-18T11:13:22.526" v="2338" actId="478"/>
          <ac:picMkLst>
            <pc:docMk/>
            <pc:sldMk cId="3199464856" sldId="337"/>
            <ac:picMk id="11" creationId="{01DF3130-5434-5CFF-7F35-85FDDCF9CB13}"/>
          </ac:picMkLst>
        </pc:picChg>
        <pc:picChg chg="add mod">
          <ac:chgData name="晓川 王" userId="0941e86cc95b9429" providerId="LiveId" clId="{5D976710-1784-E541-929C-EC8E6F036928}" dt="2024-09-18T11:14:36.919" v="2348" actId="1076"/>
          <ac:picMkLst>
            <pc:docMk/>
            <pc:sldMk cId="3199464856" sldId="337"/>
            <ac:picMk id="5122" creationId="{5B0C1829-68AB-323C-2A27-A8C428DFADA0}"/>
          </ac:picMkLst>
        </pc:picChg>
        <pc:picChg chg="add mod">
          <ac:chgData name="晓川 王" userId="0941e86cc95b9429" providerId="LiveId" clId="{5D976710-1784-E541-929C-EC8E6F036928}" dt="2024-09-18T11:15:38.437" v="2410" actId="1076"/>
          <ac:picMkLst>
            <pc:docMk/>
            <pc:sldMk cId="3199464856" sldId="337"/>
            <ac:picMk id="5124" creationId="{C4DCAF07-5250-10E5-5007-598722EB123A}"/>
          </ac:picMkLst>
        </pc:picChg>
        <pc:picChg chg="add mod">
          <ac:chgData name="晓川 王" userId="0941e86cc95b9429" providerId="LiveId" clId="{5D976710-1784-E541-929C-EC8E6F036928}" dt="2024-09-18T11:16:07.143" v="2420" actId="14100"/>
          <ac:picMkLst>
            <pc:docMk/>
            <pc:sldMk cId="3199464856" sldId="337"/>
            <ac:picMk id="5126" creationId="{79D8C8A9-7099-65C0-CDB8-9904991CF2AE}"/>
          </ac:picMkLst>
        </pc:picChg>
        <pc:picChg chg="add mod">
          <ac:chgData name="晓川 王" userId="0941e86cc95b9429" providerId="LiveId" clId="{5D976710-1784-E541-929C-EC8E6F036928}" dt="2024-09-18T11:16:17.743" v="2425" actId="1076"/>
          <ac:picMkLst>
            <pc:docMk/>
            <pc:sldMk cId="3199464856" sldId="337"/>
            <ac:picMk id="5128" creationId="{ECD656FF-2126-0984-BAAC-39AEE6D24F10}"/>
          </ac:picMkLst>
        </pc:picChg>
        <pc:cxnChg chg="add mod">
          <ac:chgData name="晓川 王" userId="0941e86cc95b9429" providerId="LiveId" clId="{5D976710-1784-E541-929C-EC8E6F036928}" dt="2024-09-18T11:14:13.812" v="2343" actId="1582"/>
          <ac:cxnSpMkLst>
            <pc:docMk/>
            <pc:sldMk cId="3199464856" sldId="337"/>
            <ac:cxnSpMk id="10" creationId="{3F1A744E-5A60-87FF-F8F4-FC28A3EE5D7A}"/>
          </ac:cxnSpMkLst>
        </pc:cxnChg>
        <pc:cxnChg chg="add mod">
          <ac:chgData name="晓川 王" userId="0941e86cc95b9429" providerId="LiveId" clId="{5D976710-1784-E541-929C-EC8E6F036928}" dt="2024-09-18T11:14:30.191" v="2346" actId="14100"/>
          <ac:cxnSpMkLst>
            <pc:docMk/>
            <pc:sldMk cId="3199464856" sldId="337"/>
            <ac:cxnSpMk id="12" creationId="{6C1AC429-BE77-906A-F2D3-B7BF13DECF5C}"/>
          </ac:cxnSpMkLst>
        </pc:cxnChg>
      </pc:sldChg>
      <pc:sldChg chg="del">
        <pc:chgData name="晓川 王" userId="0941e86cc95b9429" providerId="LiveId" clId="{5D976710-1784-E541-929C-EC8E6F036928}" dt="2024-09-18T10:33:44.961" v="0" actId="2696"/>
        <pc:sldMkLst>
          <pc:docMk/>
          <pc:sldMk cId="4094710091" sldId="337"/>
        </pc:sldMkLst>
      </pc:sldChg>
      <pc:sldChg chg="addSp delSp modSp add mod">
        <pc:chgData name="晓川 王" userId="0941e86cc95b9429" providerId="LiveId" clId="{5D976710-1784-E541-929C-EC8E6F036928}" dt="2024-09-18T11:19:01.885" v="2642" actId="12"/>
        <pc:sldMkLst>
          <pc:docMk/>
          <pc:sldMk cId="3380920097" sldId="338"/>
        </pc:sldMkLst>
        <pc:spChg chg="add mod">
          <ac:chgData name="晓川 王" userId="0941e86cc95b9429" providerId="LiveId" clId="{5D976710-1784-E541-929C-EC8E6F036928}" dt="2024-09-18T11:19:01.885" v="2642" actId="12"/>
          <ac:spMkLst>
            <pc:docMk/>
            <pc:sldMk cId="3380920097" sldId="338"/>
            <ac:spMk id="13" creationId="{D6CF21B4-046F-54BE-4EE1-3998029FA002}"/>
          </ac:spMkLst>
        </pc:spChg>
        <pc:spChg chg="del">
          <ac:chgData name="晓川 王" userId="0941e86cc95b9429" providerId="LiveId" clId="{5D976710-1784-E541-929C-EC8E6F036928}" dt="2024-09-18T11:18:13.866" v="2619" actId="478"/>
          <ac:spMkLst>
            <pc:docMk/>
            <pc:sldMk cId="3380920097" sldId="338"/>
            <ac:spMk id="25" creationId="{D5220055-6C07-A9D8-E613-FB3A3D6D52AF}"/>
          </ac:spMkLst>
        </pc:spChg>
        <pc:spChg chg="del">
          <ac:chgData name="晓川 王" userId="0941e86cc95b9429" providerId="LiveId" clId="{5D976710-1784-E541-929C-EC8E6F036928}" dt="2024-09-18T11:18:13.866" v="2619" actId="478"/>
          <ac:spMkLst>
            <pc:docMk/>
            <pc:sldMk cId="3380920097" sldId="338"/>
            <ac:spMk id="26" creationId="{7791833B-C0F3-A485-D81F-DA6D072A4505}"/>
          </ac:spMkLst>
        </pc:spChg>
        <pc:spChg chg="del">
          <ac:chgData name="晓川 王" userId="0941e86cc95b9429" providerId="LiveId" clId="{5D976710-1784-E541-929C-EC8E6F036928}" dt="2024-09-18T11:18:29.490" v="2623" actId="478"/>
          <ac:spMkLst>
            <pc:docMk/>
            <pc:sldMk cId="3380920097" sldId="338"/>
            <ac:spMk id="27" creationId="{0B15740D-5D24-DD56-02CF-F6A8E2D34589}"/>
          </ac:spMkLst>
        </pc:spChg>
        <pc:spChg chg="del">
          <ac:chgData name="晓川 王" userId="0941e86cc95b9429" providerId="LiveId" clId="{5D976710-1784-E541-929C-EC8E6F036928}" dt="2024-09-18T11:18:13.866" v="2619" actId="478"/>
          <ac:spMkLst>
            <pc:docMk/>
            <pc:sldMk cId="3380920097" sldId="338"/>
            <ac:spMk id="28" creationId="{9692399D-834C-A8F8-C7FD-0EC2A236F350}"/>
          </ac:spMkLst>
        </pc:spChg>
        <pc:spChg chg="del">
          <ac:chgData name="晓川 王" userId="0941e86cc95b9429" providerId="LiveId" clId="{5D976710-1784-E541-929C-EC8E6F036928}" dt="2024-09-18T11:18:13.866" v="2619" actId="478"/>
          <ac:spMkLst>
            <pc:docMk/>
            <pc:sldMk cId="3380920097" sldId="338"/>
            <ac:spMk id="29" creationId="{D06A8619-DD61-AAEE-261F-BAE5624C6B32}"/>
          </ac:spMkLst>
        </pc:spChg>
        <pc:spChg chg="del">
          <ac:chgData name="晓川 王" userId="0941e86cc95b9429" providerId="LiveId" clId="{5D976710-1784-E541-929C-EC8E6F036928}" dt="2024-09-18T11:18:13.866" v="2619" actId="478"/>
          <ac:spMkLst>
            <pc:docMk/>
            <pc:sldMk cId="3380920097" sldId="338"/>
            <ac:spMk id="30" creationId="{65744430-44E2-223E-1A40-020A5BC9A299}"/>
          </ac:spMkLst>
        </pc:spChg>
        <pc:spChg chg="del">
          <ac:chgData name="晓川 王" userId="0941e86cc95b9429" providerId="LiveId" clId="{5D976710-1784-E541-929C-EC8E6F036928}" dt="2024-09-18T11:18:13.866" v="2619" actId="478"/>
          <ac:spMkLst>
            <pc:docMk/>
            <pc:sldMk cId="3380920097" sldId="338"/>
            <ac:spMk id="31" creationId="{9AAFB341-A4A2-6145-D957-7EAFAA8BEB2F}"/>
          </ac:spMkLst>
        </pc:spChg>
        <pc:spChg chg="del">
          <ac:chgData name="晓川 王" userId="0941e86cc95b9429" providerId="LiveId" clId="{5D976710-1784-E541-929C-EC8E6F036928}" dt="2024-09-18T11:18:13.866" v="2619" actId="478"/>
          <ac:spMkLst>
            <pc:docMk/>
            <pc:sldMk cId="3380920097" sldId="338"/>
            <ac:spMk id="32" creationId="{E95B3B15-0F79-BA3C-BD20-D0F38F48FD5E}"/>
          </ac:spMkLst>
        </pc:spChg>
        <pc:picChg chg="add mod">
          <ac:chgData name="晓川 王" userId="0941e86cc95b9429" providerId="LiveId" clId="{5D976710-1784-E541-929C-EC8E6F036928}" dt="2024-09-18T11:18:23.376" v="2622" actId="1076"/>
          <ac:picMkLst>
            <pc:docMk/>
            <pc:sldMk cId="3380920097" sldId="338"/>
            <ac:picMk id="8" creationId="{3AE3C0CB-3008-6CAA-2514-388FB5B5A862}"/>
          </ac:picMkLst>
        </pc:picChg>
        <pc:picChg chg="del">
          <ac:chgData name="晓川 王" userId="0941e86cc95b9429" providerId="LiveId" clId="{5D976710-1784-E541-929C-EC8E6F036928}" dt="2024-09-18T11:18:13.866" v="2619" actId="478"/>
          <ac:picMkLst>
            <pc:docMk/>
            <pc:sldMk cId="3380920097" sldId="338"/>
            <ac:picMk id="5122" creationId="{1BE83F08-5F61-60D5-F100-C8E10F1B3D3E}"/>
          </ac:picMkLst>
        </pc:picChg>
        <pc:picChg chg="del">
          <ac:chgData name="晓川 王" userId="0941e86cc95b9429" providerId="LiveId" clId="{5D976710-1784-E541-929C-EC8E6F036928}" dt="2024-09-18T11:18:13.866" v="2619" actId="478"/>
          <ac:picMkLst>
            <pc:docMk/>
            <pc:sldMk cId="3380920097" sldId="338"/>
            <ac:picMk id="5124" creationId="{D7792EAC-A191-A1D2-A972-DA15268557C4}"/>
          </ac:picMkLst>
        </pc:picChg>
        <pc:picChg chg="del">
          <ac:chgData name="晓川 王" userId="0941e86cc95b9429" providerId="LiveId" clId="{5D976710-1784-E541-929C-EC8E6F036928}" dt="2024-09-18T11:18:13.866" v="2619" actId="478"/>
          <ac:picMkLst>
            <pc:docMk/>
            <pc:sldMk cId="3380920097" sldId="338"/>
            <ac:picMk id="5126" creationId="{056025BB-D0A2-FD29-8620-D6CD504A8E6A}"/>
          </ac:picMkLst>
        </pc:picChg>
        <pc:picChg chg="del">
          <ac:chgData name="晓川 王" userId="0941e86cc95b9429" providerId="LiveId" clId="{5D976710-1784-E541-929C-EC8E6F036928}" dt="2024-09-18T11:18:13.866" v="2619" actId="478"/>
          <ac:picMkLst>
            <pc:docMk/>
            <pc:sldMk cId="3380920097" sldId="338"/>
            <ac:picMk id="5128" creationId="{497101C0-AC89-B953-0C49-8C3B087D2C71}"/>
          </ac:picMkLst>
        </pc:picChg>
        <pc:cxnChg chg="del">
          <ac:chgData name="晓川 王" userId="0941e86cc95b9429" providerId="LiveId" clId="{5D976710-1784-E541-929C-EC8E6F036928}" dt="2024-09-18T11:18:13.866" v="2619" actId="478"/>
          <ac:cxnSpMkLst>
            <pc:docMk/>
            <pc:sldMk cId="3380920097" sldId="338"/>
            <ac:cxnSpMk id="10" creationId="{B7DFBA8C-B0F7-8409-B1FD-2DAE9224776F}"/>
          </ac:cxnSpMkLst>
        </pc:cxnChg>
        <pc:cxnChg chg="del">
          <ac:chgData name="晓川 王" userId="0941e86cc95b9429" providerId="LiveId" clId="{5D976710-1784-E541-929C-EC8E6F036928}" dt="2024-09-18T11:18:13.866" v="2619" actId="478"/>
          <ac:cxnSpMkLst>
            <pc:docMk/>
            <pc:sldMk cId="3380920097" sldId="338"/>
            <ac:cxnSpMk id="12" creationId="{E0327470-25F7-3922-6F70-E8EA3A0E9149}"/>
          </ac:cxnSpMkLst>
        </pc:cxnChg>
      </pc:sldChg>
      <pc:sldChg chg="addSp delSp modSp add mod">
        <pc:chgData name="晓川 王" userId="0941e86cc95b9429" providerId="LiveId" clId="{5D976710-1784-E541-929C-EC8E6F036928}" dt="2024-09-18T11:19:48.217" v="2692" actId="1076"/>
        <pc:sldMkLst>
          <pc:docMk/>
          <pc:sldMk cId="2013834085" sldId="339"/>
        </pc:sldMkLst>
        <pc:spChg chg="mod">
          <ac:chgData name="晓川 王" userId="0941e86cc95b9429" providerId="LiveId" clId="{5D976710-1784-E541-929C-EC8E6F036928}" dt="2024-09-18T11:19:15.293" v="2662" actId="20577"/>
          <ac:spMkLst>
            <pc:docMk/>
            <pc:sldMk cId="2013834085" sldId="339"/>
            <ac:spMk id="2" creationId="{F9B1C379-CE01-67A1-F21C-8F6C17F22E85}"/>
          </ac:spMkLst>
        </pc:spChg>
        <pc:spChg chg="mod">
          <ac:chgData name="晓川 王" userId="0941e86cc95b9429" providerId="LiveId" clId="{5D976710-1784-E541-929C-EC8E6F036928}" dt="2024-09-18T11:19:34.825" v="2686" actId="20577"/>
          <ac:spMkLst>
            <pc:docMk/>
            <pc:sldMk cId="2013834085" sldId="339"/>
            <ac:spMk id="13" creationId="{8E2FC63C-449D-868D-B28D-6F9A9EC3C27B}"/>
          </ac:spMkLst>
        </pc:spChg>
        <pc:picChg chg="del">
          <ac:chgData name="晓川 王" userId="0941e86cc95b9429" providerId="LiveId" clId="{5D976710-1784-E541-929C-EC8E6F036928}" dt="2024-09-18T11:19:17.299" v="2663" actId="478"/>
          <ac:picMkLst>
            <pc:docMk/>
            <pc:sldMk cId="2013834085" sldId="339"/>
            <ac:picMk id="8" creationId="{E6A8CE8D-4776-7C0C-0F52-1E1EAFF54B30}"/>
          </ac:picMkLst>
        </pc:picChg>
        <pc:picChg chg="add mod">
          <ac:chgData name="晓川 王" userId="0941e86cc95b9429" providerId="LiveId" clId="{5D976710-1784-E541-929C-EC8E6F036928}" dt="2024-09-18T11:19:48.217" v="2692" actId="1076"/>
          <ac:picMkLst>
            <pc:docMk/>
            <pc:sldMk cId="2013834085" sldId="339"/>
            <ac:picMk id="11" creationId="{4CD365C6-EA50-33BD-6837-E6134B9AAEAC}"/>
          </ac:picMkLst>
        </pc:picChg>
      </pc:sldChg>
      <pc:sldChg chg="addSp delSp modSp add mod">
        <pc:chgData name="晓川 王" userId="0941e86cc95b9429" providerId="LiveId" clId="{5D976710-1784-E541-929C-EC8E6F036928}" dt="2024-09-18T11:20:40.981" v="2715" actId="1076"/>
        <pc:sldMkLst>
          <pc:docMk/>
          <pc:sldMk cId="4259809971" sldId="340"/>
        </pc:sldMkLst>
        <pc:spChg chg="add mod">
          <ac:chgData name="晓川 王" userId="0941e86cc95b9429" providerId="LiveId" clId="{5D976710-1784-E541-929C-EC8E6F036928}" dt="2024-09-18T11:20:29.629" v="2711" actId="1076"/>
          <ac:spMkLst>
            <pc:docMk/>
            <pc:sldMk cId="4259809971" sldId="340"/>
            <ac:spMk id="10" creationId="{26B96B4F-97F2-0265-8977-87A4AF54B1BD}"/>
          </ac:spMkLst>
        </pc:spChg>
        <pc:picChg chg="del">
          <ac:chgData name="晓川 王" userId="0941e86cc95b9429" providerId="LiveId" clId="{5D976710-1784-E541-929C-EC8E6F036928}" dt="2024-09-18T11:20:04.527" v="2694" actId="478"/>
          <ac:picMkLst>
            <pc:docMk/>
            <pc:sldMk cId="4259809971" sldId="340"/>
            <ac:picMk id="11" creationId="{FC4EC94A-58AF-9FDC-55FB-B6D35A274744}"/>
          </ac:picMkLst>
        </pc:picChg>
        <pc:picChg chg="add mod">
          <ac:chgData name="晓川 王" userId="0941e86cc95b9429" providerId="LiveId" clId="{5D976710-1784-E541-929C-EC8E6F036928}" dt="2024-09-18T11:20:40.981" v="2715" actId="1076"/>
          <ac:picMkLst>
            <pc:docMk/>
            <pc:sldMk cId="4259809971" sldId="340"/>
            <ac:picMk id="14" creationId="{C9E6CE9E-70A8-2C71-8B0F-256C389284D2}"/>
          </ac:picMkLst>
        </pc:picChg>
      </pc:sldChg>
      <pc:sldChg chg="addSp delSp modSp add mod">
        <pc:chgData name="晓川 王" userId="0941e86cc95b9429" providerId="LiveId" clId="{5D976710-1784-E541-929C-EC8E6F036928}" dt="2024-09-18T11:22:16.926" v="2786" actId="1076"/>
        <pc:sldMkLst>
          <pc:docMk/>
          <pc:sldMk cId="3554782967" sldId="341"/>
        </pc:sldMkLst>
        <pc:spChg chg="mod">
          <ac:chgData name="晓川 王" userId="0941e86cc95b9429" providerId="LiveId" clId="{5D976710-1784-E541-929C-EC8E6F036928}" dt="2024-09-18T11:21:09.014" v="2760" actId="20577"/>
          <ac:spMkLst>
            <pc:docMk/>
            <pc:sldMk cId="3554782967" sldId="341"/>
            <ac:spMk id="2" creationId="{B077E73D-2693-CF00-86DF-7B0C1BD55A90}"/>
          </ac:spMkLst>
        </pc:spChg>
        <pc:spChg chg="add mod">
          <ac:chgData name="晓川 王" userId="0941e86cc95b9429" providerId="LiveId" clId="{5D976710-1784-E541-929C-EC8E6F036928}" dt="2024-09-18T11:21:27.784" v="2765" actId="1076"/>
          <ac:spMkLst>
            <pc:docMk/>
            <pc:sldMk cId="3554782967" sldId="341"/>
            <ac:spMk id="8" creationId="{6C8CA682-2562-A576-E96A-4117BD2808AF}"/>
          </ac:spMkLst>
        </pc:spChg>
        <pc:spChg chg="add mod">
          <ac:chgData name="晓川 王" userId="0941e86cc95b9429" providerId="LiveId" clId="{5D976710-1784-E541-929C-EC8E6F036928}" dt="2024-09-18T11:22:16.926" v="2786" actId="1076"/>
          <ac:spMkLst>
            <pc:docMk/>
            <pc:sldMk cId="3554782967" sldId="341"/>
            <ac:spMk id="15" creationId="{4284F50F-9FBA-EE49-C386-8F0FD3E3F3DA}"/>
          </ac:spMkLst>
        </pc:spChg>
        <pc:picChg chg="del">
          <ac:chgData name="晓川 王" userId="0941e86cc95b9429" providerId="LiveId" clId="{5D976710-1784-E541-929C-EC8E6F036928}" dt="2024-09-18T11:21:11.486" v="2761" actId="478"/>
          <ac:picMkLst>
            <pc:docMk/>
            <pc:sldMk cId="3554782967" sldId="341"/>
            <ac:picMk id="10" creationId="{65B42650-37A4-DB11-5694-B501900FB01F}"/>
          </ac:picMkLst>
        </pc:picChg>
        <pc:picChg chg="del">
          <ac:chgData name="晓川 王" userId="0941e86cc95b9429" providerId="LiveId" clId="{5D976710-1784-E541-929C-EC8E6F036928}" dt="2024-09-18T11:21:11.486" v="2761" actId="478"/>
          <ac:picMkLst>
            <pc:docMk/>
            <pc:sldMk cId="3554782967" sldId="341"/>
            <ac:picMk id="11" creationId="{9B7F27F1-85D1-2175-3877-9EAE3CF044EC}"/>
          </ac:picMkLst>
        </pc:picChg>
        <pc:picChg chg="add mod">
          <ac:chgData name="晓川 王" userId="0941e86cc95b9429" providerId="LiveId" clId="{5D976710-1784-E541-929C-EC8E6F036928}" dt="2024-09-18T11:21:37.150" v="2768" actId="27614"/>
          <ac:picMkLst>
            <pc:docMk/>
            <pc:sldMk cId="3554782967" sldId="341"/>
            <ac:picMk id="13" creationId="{F67332FF-42B6-C333-87AB-EF3CAE245D2E}"/>
          </ac:picMkLst>
        </pc:picChg>
      </pc:sldChg>
      <pc:sldChg chg="addSp delSp modSp add mod">
        <pc:chgData name="晓川 王" userId="0941e86cc95b9429" providerId="LiveId" clId="{5D976710-1784-E541-929C-EC8E6F036928}" dt="2024-09-18T11:24:41.889" v="2862" actId="11529"/>
        <pc:sldMkLst>
          <pc:docMk/>
          <pc:sldMk cId="3481762467" sldId="342"/>
        </pc:sldMkLst>
        <pc:spChg chg="mod">
          <ac:chgData name="晓川 王" userId="0941e86cc95b9429" providerId="LiveId" clId="{5D976710-1784-E541-929C-EC8E6F036928}" dt="2024-09-18T11:23:01.810" v="2791" actId="20577"/>
          <ac:spMkLst>
            <pc:docMk/>
            <pc:sldMk cId="3481762467" sldId="342"/>
            <ac:spMk id="8" creationId="{A2EBFB6E-A88E-092E-6E14-143571209734}"/>
          </ac:spMkLst>
        </pc:spChg>
        <pc:spChg chg="add mod">
          <ac:chgData name="晓川 王" userId="0941e86cc95b9429" providerId="LiveId" clId="{5D976710-1784-E541-929C-EC8E6F036928}" dt="2024-09-18T11:24:19.361" v="2857" actId="207"/>
          <ac:spMkLst>
            <pc:docMk/>
            <pc:sldMk cId="3481762467" sldId="342"/>
            <ac:spMk id="12" creationId="{EA69B1D5-3946-5E5E-7B88-1563E8FB5B37}"/>
          </ac:spMkLst>
        </pc:spChg>
        <pc:spChg chg="add mod">
          <ac:chgData name="晓川 王" userId="0941e86cc95b9429" providerId="LiveId" clId="{5D976710-1784-E541-929C-EC8E6F036928}" dt="2024-09-18T11:24:16.203" v="2856" actId="207"/>
          <ac:spMkLst>
            <pc:docMk/>
            <pc:sldMk cId="3481762467" sldId="342"/>
            <ac:spMk id="14" creationId="{46212B94-4F7A-726A-AEAE-69E07A47153A}"/>
          </ac:spMkLst>
        </pc:spChg>
        <pc:spChg chg="del">
          <ac:chgData name="晓川 王" userId="0941e86cc95b9429" providerId="LiveId" clId="{5D976710-1784-E541-929C-EC8E6F036928}" dt="2024-09-18T11:23:15.482" v="2796" actId="478"/>
          <ac:spMkLst>
            <pc:docMk/>
            <pc:sldMk cId="3481762467" sldId="342"/>
            <ac:spMk id="15" creationId="{1B0EF399-4BAD-C6C2-FBA9-8E5443246CAE}"/>
          </ac:spMkLst>
        </pc:spChg>
        <pc:spChg chg="add mod">
          <ac:chgData name="晓川 王" userId="0941e86cc95b9429" providerId="LiveId" clId="{5D976710-1784-E541-929C-EC8E6F036928}" dt="2024-09-18T11:24:16.203" v="2856" actId="207"/>
          <ac:spMkLst>
            <pc:docMk/>
            <pc:sldMk cId="3481762467" sldId="342"/>
            <ac:spMk id="16" creationId="{03CB97B8-FCE1-ECF1-53E4-5EA8FB7EA1F8}"/>
          </ac:spMkLst>
        </pc:spChg>
        <pc:spChg chg="add mod">
          <ac:chgData name="晓川 王" userId="0941e86cc95b9429" providerId="LiveId" clId="{5D976710-1784-E541-929C-EC8E6F036928}" dt="2024-09-18T11:24:16.203" v="2856" actId="207"/>
          <ac:spMkLst>
            <pc:docMk/>
            <pc:sldMk cId="3481762467" sldId="342"/>
            <ac:spMk id="17" creationId="{521635D7-1FF6-1155-C836-9B698BF5B8B3}"/>
          </ac:spMkLst>
        </pc:spChg>
        <pc:spChg chg="add mod">
          <ac:chgData name="晓川 王" userId="0941e86cc95b9429" providerId="LiveId" clId="{5D976710-1784-E541-929C-EC8E6F036928}" dt="2024-09-18T11:24:04.153" v="2853" actId="13822"/>
          <ac:spMkLst>
            <pc:docMk/>
            <pc:sldMk cId="3481762467" sldId="342"/>
            <ac:spMk id="18" creationId="{46212B94-4F7A-726A-AEAE-69E07A47153A}"/>
          </ac:spMkLst>
        </pc:spChg>
        <pc:spChg chg="add mod">
          <ac:chgData name="晓川 王" userId="0941e86cc95b9429" providerId="LiveId" clId="{5D976710-1784-E541-929C-EC8E6F036928}" dt="2024-09-18T11:24:11.731" v="2855" actId="207"/>
          <ac:spMkLst>
            <pc:docMk/>
            <pc:sldMk cId="3481762467" sldId="342"/>
            <ac:spMk id="19" creationId="{46212B94-4F7A-726A-AEAE-69E07A47153A}"/>
          </ac:spMkLst>
        </pc:spChg>
        <pc:picChg chg="add mod">
          <ac:chgData name="晓川 王" userId="0941e86cc95b9429" providerId="LiveId" clId="{5D976710-1784-E541-929C-EC8E6F036928}" dt="2024-09-18T11:23:13.490" v="2795" actId="27614"/>
          <ac:picMkLst>
            <pc:docMk/>
            <pc:sldMk cId="3481762467" sldId="342"/>
            <ac:picMk id="11" creationId="{DADF77F8-22D0-EA09-EB72-BD31C7CDEDD4}"/>
          </ac:picMkLst>
        </pc:picChg>
        <pc:picChg chg="del">
          <ac:chgData name="晓川 王" userId="0941e86cc95b9429" providerId="LiveId" clId="{5D976710-1784-E541-929C-EC8E6F036928}" dt="2024-09-18T11:23:05.476" v="2792" actId="478"/>
          <ac:picMkLst>
            <pc:docMk/>
            <pc:sldMk cId="3481762467" sldId="342"/>
            <ac:picMk id="13" creationId="{EBB2B04F-1CFD-C16E-2FE4-B013B81E0D5F}"/>
          </ac:picMkLst>
        </pc:picChg>
        <pc:cxnChg chg="add">
          <ac:chgData name="晓川 王" userId="0941e86cc95b9429" providerId="LiveId" clId="{5D976710-1784-E541-929C-EC8E6F036928}" dt="2024-09-18T11:24:24.487" v="2858" actId="11529"/>
          <ac:cxnSpMkLst>
            <pc:docMk/>
            <pc:sldMk cId="3481762467" sldId="342"/>
            <ac:cxnSpMk id="21" creationId="{F174B8D8-161B-9558-45E8-FB0F867ECF85}"/>
          </ac:cxnSpMkLst>
        </pc:cxnChg>
        <pc:cxnChg chg="add">
          <ac:chgData name="晓川 王" userId="0941e86cc95b9429" providerId="LiveId" clId="{5D976710-1784-E541-929C-EC8E6F036928}" dt="2024-09-18T11:24:28.333" v="2859" actId="11529"/>
          <ac:cxnSpMkLst>
            <pc:docMk/>
            <pc:sldMk cId="3481762467" sldId="342"/>
            <ac:cxnSpMk id="23" creationId="{D249190D-47F6-2B62-BA70-333C7CAC9A79}"/>
          </ac:cxnSpMkLst>
        </pc:cxnChg>
        <pc:cxnChg chg="add">
          <ac:chgData name="晓川 王" userId="0941e86cc95b9429" providerId="LiveId" clId="{5D976710-1784-E541-929C-EC8E6F036928}" dt="2024-09-18T11:24:34.710" v="2860" actId="11529"/>
          <ac:cxnSpMkLst>
            <pc:docMk/>
            <pc:sldMk cId="3481762467" sldId="342"/>
            <ac:cxnSpMk id="25" creationId="{CFA85019-21CF-868B-E97F-DCD04CCD455B}"/>
          </ac:cxnSpMkLst>
        </pc:cxnChg>
        <pc:cxnChg chg="add">
          <ac:chgData name="晓川 王" userId="0941e86cc95b9429" providerId="LiveId" clId="{5D976710-1784-E541-929C-EC8E6F036928}" dt="2024-09-18T11:24:38.535" v="2861" actId="11529"/>
          <ac:cxnSpMkLst>
            <pc:docMk/>
            <pc:sldMk cId="3481762467" sldId="342"/>
            <ac:cxnSpMk id="27" creationId="{992A0856-D70A-EC5E-6478-C9A6339F40B3}"/>
          </ac:cxnSpMkLst>
        </pc:cxnChg>
        <pc:cxnChg chg="add">
          <ac:chgData name="晓川 王" userId="0941e86cc95b9429" providerId="LiveId" clId="{5D976710-1784-E541-929C-EC8E6F036928}" dt="2024-09-18T11:24:41.889" v="2862" actId="11529"/>
          <ac:cxnSpMkLst>
            <pc:docMk/>
            <pc:sldMk cId="3481762467" sldId="342"/>
            <ac:cxnSpMk id="29" creationId="{3B1ACB75-DEE6-D82E-6E36-7966D2B8B919}"/>
          </ac:cxnSpMkLst>
        </pc:cxnChg>
      </pc:sldChg>
      <pc:sldChg chg="addSp delSp modSp add mod">
        <pc:chgData name="晓川 王" userId="0941e86cc95b9429" providerId="LiveId" clId="{5D976710-1784-E541-929C-EC8E6F036928}" dt="2024-09-18T11:29:36.209" v="3162" actId="207"/>
        <pc:sldMkLst>
          <pc:docMk/>
          <pc:sldMk cId="746425382" sldId="343"/>
        </pc:sldMkLst>
        <pc:spChg chg="mod">
          <ac:chgData name="晓川 王" userId="0941e86cc95b9429" providerId="LiveId" clId="{5D976710-1784-E541-929C-EC8E6F036928}" dt="2024-09-18T11:24:56.513" v="2865" actId="2710"/>
          <ac:spMkLst>
            <pc:docMk/>
            <pc:sldMk cId="746425382" sldId="343"/>
            <ac:spMk id="8" creationId="{B0BF9774-C642-AC4F-885D-31744CCC48BC}"/>
          </ac:spMkLst>
        </pc:spChg>
        <pc:spChg chg="del">
          <ac:chgData name="晓川 王" userId="0941e86cc95b9429" providerId="LiveId" clId="{5D976710-1784-E541-929C-EC8E6F036928}" dt="2024-09-18T11:25:01.805" v="2866" actId="478"/>
          <ac:spMkLst>
            <pc:docMk/>
            <pc:sldMk cId="746425382" sldId="343"/>
            <ac:spMk id="12" creationId="{AF57F248-D5D0-8609-C3B6-E8F41A6319AA}"/>
          </ac:spMkLst>
        </pc:spChg>
        <pc:spChg chg="del">
          <ac:chgData name="晓川 王" userId="0941e86cc95b9429" providerId="LiveId" clId="{5D976710-1784-E541-929C-EC8E6F036928}" dt="2024-09-18T11:25:01.805" v="2866" actId="478"/>
          <ac:spMkLst>
            <pc:docMk/>
            <pc:sldMk cId="746425382" sldId="343"/>
            <ac:spMk id="14" creationId="{D8E568B9-42A4-7B30-498A-6A139A868E75}"/>
          </ac:spMkLst>
        </pc:spChg>
        <pc:spChg chg="del">
          <ac:chgData name="晓川 王" userId="0941e86cc95b9429" providerId="LiveId" clId="{5D976710-1784-E541-929C-EC8E6F036928}" dt="2024-09-18T11:25:01.805" v="2866" actId="478"/>
          <ac:spMkLst>
            <pc:docMk/>
            <pc:sldMk cId="746425382" sldId="343"/>
            <ac:spMk id="16" creationId="{FD7F3346-6150-4EE6-6A41-194200D73956}"/>
          </ac:spMkLst>
        </pc:spChg>
        <pc:spChg chg="del">
          <ac:chgData name="晓川 王" userId="0941e86cc95b9429" providerId="LiveId" clId="{5D976710-1784-E541-929C-EC8E6F036928}" dt="2024-09-18T11:25:01.805" v="2866" actId="478"/>
          <ac:spMkLst>
            <pc:docMk/>
            <pc:sldMk cId="746425382" sldId="343"/>
            <ac:spMk id="17" creationId="{D890654E-31B0-C556-D7C5-43A3CBCD6309}"/>
          </ac:spMkLst>
        </pc:spChg>
        <pc:spChg chg="del">
          <ac:chgData name="晓川 王" userId="0941e86cc95b9429" providerId="LiveId" clId="{5D976710-1784-E541-929C-EC8E6F036928}" dt="2024-09-18T11:25:01.805" v="2866" actId="478"/>
          <ac:spMkLst>
            <pc:docMk/>
            <pc:sldMk cId="746425382" sldId="343"/>
            <ac:spMk id="18" creationId="{41051850-0503-1A47-773B-AEB89D0FB24C}"/>
          </ac:spMkLst>
        </pc:spChg>
        <pc:spChg chg="del">
          <ac:chgData name="晓川 王" userId="0941e86cc95b9429" providerId="LiveId" clId="{5D976710-1784-E541-929C-EC8E6F036928}" dt="2024-09-18T11:25:01.805" v="2866" actId="478"/>
          <ac:spMkLst>
            <pc:docMk/>
            <pc:sldMk cId="746425382" sldId="343"/>
            <ac:spMk id="19" creationId="{4FAE3A1D-F456-C816-6CB2-B56C08727C5B}"/>
          </ac:spMkLst>
        </pc:spChg>
        <pc:spChg chg="add del mod">
          <ac:chgData name="晓川 王" userId="0941e86cc95b9429" providerId="LiveId" clId="{5D976710-1784-E541-929C-EC8E6F036928}" dt="2024-09-18T11:28:32.685" v="3143" actId="478"/>
          <ac:spMkLst>
            <pc:docMk/>
            <pc:sldMk cId="746425382" sldId="343"/>
            <ac:spMk id="20" creationId="{48D36A3C-5E54-95CD-2AF4-3434D33D09AD}"/>
          </ac:spMkLst>
        </pc:spChg>
        <pc:spChg chg="add mod">
          <ac:chgData name="晓川 王" userId="0941e86cc95b9429" providerId="LiveId" clId="{5D976710-1784-E541-929C-EC8E6F036928}" dt="2024-09-18T11:28:19.900" v="3113" actId="1076"/>
          <ac:spMkLst>
            <pc:docMk/>
            <pc:sldMk cId="746425382" sldId="343"/>
            <ac:spMk id="22" creationId="{806F0DC4-8316-831A-19FC-D250CBFCC73F}"/>
          </ac:spMkLst>
        </pc:spChg>
        <pc:spChg chg="add mod">
          <ac:chgData name="晓川 王" userId="0941e86cc95b9429" providerId="LiveId" clId="{5D976710-1784-E541-929C-EC8E6F036928}" dt="2024-09-18T11:28:19.900" v="3113" actId="1076"/>
          <ac:spMkLst>
            <pc:docMk/>
            <pc:sldMk cId="746425382" sldId="343"/>
            <ac:spMk id="24" creationId="{54B0C0AD-7200-02F3-9731-A783A92B4256}"/>
          </ac:spMkLst>
        </pc:spChg>
        <pc:spChg chg="add mod">
          <ac:chgData name="晓川 王" userId="0941e86cc95b9429" providerId="LiveId" clId="{5D976710-1784-E541-929C-EC8E6F036928}" dt="2024-09-18T11:28:19.900" v="3113" actId="1076"/>
          <ac:spMkLst>
            <pc:docMk/>
            <pc:sldMk cId="746425382" sldId="343"/>
            <ac:spMk id="26" creationId="{CA8B9503-6D77-7B60-7926-1A83A71FB1BB}"/>
          </ac:spMkLst>
        </pc:spChg>
        <pc:spChg chg="add mod">
          <ac:chgData name="晓川 王" userId="0941e86cc95b9429" providerId="LiveId" clId="{5D976710-1784-E541-929C-EC8E6F036928}" dt="2024-09-18T11:29:28.210" v="3160" actId="1076"/>
          <ac:spMkLst>
            <pc:docMk/>
            <pc:sldMk cId="746425382" sldId="343"/>
            <ac:spMk id="28" creationId="{614F6C25-2FDA-502C-82FC-22530C3FF1B9}"/>
          </ac:spMkLst>
        </pc:spChg>
        <pc:spChg chg="add mod">
          <ac:chgData name="晓川 王" userId="0941e86cc95b9429" providerId="LiveId" clId="{5D976710-1784-E541-929C-EC8E6F036928}" dt="2024-09-18T11:29:36.209" v="3162" actId="207"/>
          <ac:spMkLst>
            <pc:docMk/>
            <pc:sldMk cId="746425382" sldId="343"/>
            <ac:spMk id="30" creationId="{58A7D9F2-0013-225F-0599-089B9D537740}"/>
          </ac:spMkLst>
        </pc:spChg>
        <pc:graphicFrameChg chg="add del mod modGraphic">
          <ac:chgData name="晓川 王" userId="0941e86cc95b9429" providerId="LiveId" clId="{5D976710-1784-E541-929C-EC8E6F036928}" dt="2024-09-18T11:27:47.565" v="3105" actId="478"/>
          <ac:graphicFrameMkLst>
            <pc:docMk/>
            <pc:sldMk cId="746425382" sldId="343"/>
            <ac:graphicFrameMk id="10" creationId="{DBEC24A7-94C7-53D9-8EB2-6A81AD32BBBA}"/>
          </ac:graphicFrameMkLst>
        </pc:graphicFrameChg>
        <pc:picChg chg="del">
          <ac:chgData name="晓川 王" userId="0941e86cc95b9429" providerId="LiveId" clId="{5D976710-1784-E541-929C-EC8E6F036928}" dt="2024-09-18T11:25:01.805" v="2866" actId="478"/>
          <ac:picMkLst>
            <pc:docMk/>
            <pc:sldMk cId="746425382" sldId="343"/>
            <ac:picMk id="11" creationId="{3D888A58-A61B-3B0F-C841-8136F02D0FA7}"/>
          </ac:picMkLst>
        </pc:picChg>
        <pc:picChg chg="add mod">
          <ac:chgData name="晓川 王" userId="0941e86cc95b9429" providerId="LiveId" clId="{5D976710-1784-E541-929C-EC8E6F036928}" dt="2024-09-18T11:28:22.982" v="3115" actId="1076"/>
          <ac:picMkLst>
            <pc:docMk/>
            <pc:sldMk cId="746425382" sldId="343"/>
            <ac:picMk id="15" creationId="{37D9C6F1-47A9-59E6-9F6C-A3634430E2AC}"/>
          </ac:picMkLst>
        </pc:picChg>
        <pc:cxnChg chg="del mod">
          <ac:chgData name="晓川 王" userId="0941e86cc95b9429" providerId="LiveId" clId="{5D976710-1784-E541-929C-EC8E6F036928}" dt="2024-09-18T11:25:01.805" v="2866" actId="478"/>
          <ac:cxnSpMkLst>
            <pc:docMk/>
            <pc:sldMk cId="746425382" sldId="343"/>
            <ac:cxnSpMk id="21" creationId="{E0C1F38E-8D82-A318-045F-816C4046FF9B}"/>
          </ac:cxnSpMkLst>
        </pc:cxnChg>
        <pc:cxnChg chg="del mod">
          <ac:chgData name="晓川 王" userId="0941e86cc95b9429" providerId="LiveId" clId="{5D976710-1784-E541-929C-EC8E6F036928}" dt="2024-09-18T11:25:01.805" v="2866" actId="478"/>
          <ac:cxnSpMkLst>
            <pc:docMk/>
            <pc:sldMk cId="746425382" sldId="343"/>
            <ac:cxnSpMk id="23" creationId="{8A3E7F9F-2631-F13D-DE71-831A0CF7D178}"/>
          </ac:cxnSpMkLst>
        </pc:cxnChg>
        <pc:cxnChg chg="del mod">
          <ac:chgData name="晓川 王" userId="0941e86cc95b9429" providerId="LiveId" clId="{5D976710-1784-E541-929C-EC8E6F036928}" dt="2024-09-18T11:25:01.805" v="2866" actId="478"/>
          <ac:cxnSpMkLst>
            <pc:docMk/>
            <pc:sldMk cId="746425382" sldId="343"/>
            <ac:cxnSpMk id="25" creationId="{2B7B05BA-543A-5A22-DC41-9CE30E644D83}"/>
          </ac:cxnSpMkLst>
        </pc:cxnChg>
        <pc:cxnChg chg="del mod">
          <ac:chgData name="晓川 王" userId="0941e86cc95b9429" providerId="LiveId" clId="{5D976710-1784-E541-929C-EC8E6F036928}" dt="2024-09-18T11:25:01.805" v="2866" actId="478"/>
          <ac:cxnSpMkLst>
            <pc:docMk/>
            <pc:sldMk cId="746425382" sldId="343"/>
            <ac:cxnSpMk id="27" creationId="{24A48695-21F3-B298-0607-F2C2D70285B4}"/>
          </ac:cxnSpMkLst>
        </pc:cxnChg>
        <pc:cxnChg chg="del mod">
          <ac:chgData name="晓川 王" userId="0941e86cc95b9429" providerId="LiveId" clId="{5D976710-1784-E541-929C-EC8E6F036928}" dt="2024-09-18T11:25:01.805" v="2866" actId="478"/>
          <ac:cxnSpMkLst>
            <pc:docMk/>
            <pc:sldMk cId="746425382" sldId="343"/>
            <ac:cxnSpMk id="29" creationId="{EB1473D1-B228-4FF3-E6D7-9F8659B6A154}"/>
          </ac:cxnSpMkLst>
        </pc:cxnChg>
        <pc:cxnChg chg="add mod">
          <ac:chgData name="晓川 王" userId="0941e86cc95b9429" providerId="LiveId" clId="{5D976710-1784-E541-929C-EC8E6F036928}" dt="2024-09-18T11:29:20.763" v="3158" actId="1076"/>
          <ac:cxnSpMkLst>
            <pc:docMk/>
            <pc:sldMk cId="746425382" sldId="343"/>
            <ac:cxnSpMk id="31" creationId="{63EF6AA5-6EF7-4A89-1760-BD737F8BBF5F}"/>
          </ac:cxnSpMkLst>
        </pc:cxnChg>
        <pc:cxnChg chg="add mod">
          <ac:chgData name="晓川 王" userId="0941e86cc95b9429" providerId="LiveId" clId="{5D976710-1784-E541-929C-EC8E6F036928}" dt="2024-09-18T11:29:28.210" v="3160" actId="1076"/>
          <ac:cxnSpMkLst>
            <pc:docMk/>
            <pc:sldMk cId="746425382" sldId="343"/>
            <ac:cxnSpMk id="32" creationId="{69E593AC-7ED5-F424-CA0C-9481B27A87DF}"/>
          </ac:cxnSpMkLst>
        </pc:cxnChg>
        <pc:cxnChg chg="add mod">
          <ac:chgData name="晓川 王" userId="0941e86cc95b9429" providerId="LiveId" clId="{5D976710-1784-E541-929C-EC8E6F036928}" dt="2024-09-18T11:29:20.763" v="3158" actId="1076"/>
          <ac:cxnSpMkLst>
            <pc:docMk/>
            <pc:sldMk cId="746425382" sldId="343"/>
            <ac:cxnSpMk id="33" creationId="{7D8495B9-78D2-CAD4-18FD-65EAB89C9DBD}"/>
          </ac:cxnSpMkLst>
        </pc:cxnChg>
        <pc:cxnChg chg="add mod">
          <ac:chgData name="晓川 王" userId="0941e86cc95b9429" providerId="LiveId" clId="{5D976710-1784-E541-929C-EC8E6F036928}" dt="2024-09-18T11:29:28.210" v="3160" actId="1076"/>
          <ac:cxnSpMkLst>
            <pc:docMk/>
            <pc:sldMk cId="746425382" sldId="343"/>
            <ac:cxnSpMk id="34" creationId="{438584A4-5353-EE60-DE9D-5FCD365B73FE}"/>
          </ac:cxnSpMkLst>
        </pc:cxnChg>
        <pc:cxnChg chg="add mod">
          <ac:chgData name="晓川 王" userId="0941e86cc95b9429" providerId="LiveId" clId="{5D976710-1784-E541-929C-EC8E6F036928}" dt="2024-09-18T11:29:20.763" v="3158" actId="1076"/>
          <ac:cxnSpMkLst>
            <pc:docMk/>
            <pc:sldMk cId="746425382" sldId="343"/>
            <ac:cxnSpMk id="35" creationId="{2D39DED1-C7A3-427B-BC2D-A7F318364C05}"/>
          </ac:cxnSpMkLst>
        </pc:cxnChg>
        <pc:cxnChg chg="add mod">
          <ac:chgData name="晓川 王" userId="0941e86cc95b9429" providerId="LiveId" clId="{5D976710-1784-E541-929C-EC8E6F036928}" dt="2024-09-18T11:29:28.210" v="3160" actId="1076"/>
          <ac:cxnSpMkLst>
            <pc:docMk/>
            <pc:sldMk cId="746425382" sldId="343"/>
            <ac:cxnSpMk id="48" creationId="{CAC1D7C4-029F-CFFA-DC6A-2544EBA0941D}"/>
          </ac:cxnSpMkLst>
        </pc:cxnChg>
      </pc:sldChg>
      <pc:sldChg chg="addSp delSp modSp add mod modAnim">
        <pc:chgData name="晓川 王" userId="0941e86cc95b9429" providerId="LiveId" clId="{5D976710-1784-E541-929C-EC8E6F036928}" dt="2024-09-18T11:35:21.770" v="3394"/>
        <pc:sldMkLst>
          <pc:docMk/>
          <pc:sldMk cId="1606196148" sldId="344"/>
        </pc:sldMkLst>
        <pc:spChg chg="mod">
          <ac:chgData name="晓川 王" userId="0941e86cc95b9429" providerId="LiveId" clId="{5D976710-1784-E541-929C-EC8E6F036928}" dt="2024-09-18T11:33:19.260" v="3207" actId="20577"/>
          <ac:spMkLst>
            <pc:docMk/>
            <pc:sldMk cId="1606196148" sldId="344"/>
            <ac:spMk id="2" creationId="{2AD44F49-0352-DBA0-2511-5EBA2CCE03F6}"/>
          </ac:spMkLst>
        </pc:spChg>
        <pc:spChg chg="del">
          <ac:chgData name="晓川 王" userId="0941e86cc95b9429" providerId="LiveId" clId="{5D976710-1784-E541-929C-EC8E6F036928}" dt="2024-09-18T11:33:26.450" v="3208" actId="478"/>
          <ac:spMkLst>
            <pc:docMk/>
            <pc:sldMk cId="1606196148" sldId="344"/>
            <ac:spMk id="8" creationId="{4F57C474-3A99-D08F-E6B1-8D0700B6C57D}"/>
          </ac:spMkLst>
        </pc:spChg>
        <pc:spChg chg="add mod">
          <ac:chgData name="晓川 王" userId="0941e86cc95b9429" providerId="LiveId" clId="{5D976710-1784-E541-929C-EC8E6F036928}" dt="2024-09-18T11:35:00.311" v="3391" actId="1076"/>
          <ac:spMkLst>
            <pc:docMk/>
            <pc:sldMk cId="1606196148" sldId="344"/>
            <ac:spMk id="12" creationId="{48196179-8E0A-728E-E7AD-BF7943072580}"/>
          </ac:spMkLst>
        </pc:spChg>
        <pc:spChg chg="add mod">
          <ac:chgData name="晓川 王" userId="0941e86cc95b9429" providerId="LiveId" clId="{5D976710-1784-E541-929C-EC8E6F036928}" dt="2024-09-18T11:35:00.311" v="3391" actId="1076"/>
          <ac:spMkLst>
            <pc:docMk/>
            <pc:sldMk cId="1606196148" sldId="344"/>
            <ac:spMk id="13" creationId="{829BE9FC-7B70-C130-CF75-7D08F1406167}"/>
          </ac:spMkLst>
        </pc:spChg>
        <pc:spChg chg="add mod">
          <ac:chgData name="晓川 王" userId="0941e86cc95b9429" providerId="LiveId" clId="{5D976710-1784-E541-929C-EC8E6F036928}" dt="2024-09-18T11:35:00.311" v="3391" actId="1076"/>
          <ac:spMkLst>
            <pc:docMk/>
            <pc:sldMk cId="1606196148" sldId="344"/>
            <ac:spMk id="17" creationId="{F64E086A-8435-7F2D-EF5B-F3D9EEA279D0}"/>
          </ac:spMkLst>
        </pc:spChg>
        <pc:spChg chg="add mod">
          <ac:chgData name="晓川 王" userId="0941e86cc95b9429" providerId="LiveId" clId="{5D976710-1784-E541-929C-EC8E6F036928}" dt="2024-09-18T11:35:00.311" v="3391" actId="1076"/>
          <ac:spMkLst>
            <pc:docMk/>
            <pc:sldMk cId="1606196148" sldId="344"/>
            <ac:spMk id="18" creationId="{8A81AC6E-FC9A-CDE4-2023-9DB87BBA2A2C}"/>
          </ac:spMkLst>
        </pc:spChg>
        <pc:spChg chg="del">
          <ac:chgData name="晓川 王" userId="0941e86cc95b9429" providerId="LiveId" clId="{5D976710-1784-E541-929C-EC8E6F036928}" dt="2024-09-18T11:33:26.450" v="3208" actId="478"/>
          <ac:spMkLst>
            <pc:docMk/>
            <pc:sldMk cId="1606196148" sldId="344"/>
            <ac:spMk id="22" creationId="{AF21615A-2A86-854D-3C44-4117B6257B9B}"/>
          </ac:spMkLst>
        </pc:spChg>
        <pc:spChg chg="del">
          <ac:chgData name="晓川 王" userId="0941e86cc95b9429" providerId="LiveId" clId="{5D976710-1784-E541-929C-EC8E6F036928}" dt="2024-09-18T11:33:26.450" v="3208" actId="478"/>
          <ac:spMkLst>
            <pc:docMk/>
            <pc:sldMk cId="1606196148" sldId="344"/>
            <ac:spMk id="24" creationId="{5E7BCE63-060E-3EAF-FD51-6463E709D700}"/>
          </ac:spMkLst>
        </pc:spChg>
        <pc:spChg chg="del">
          <ac:chgData name="晓川 王" userId="0941e86cc95b9429" providerId="LiveId" clId="{5D976710-1784-E541-929C-EC8E6F036928}" dt="2024-09-18T11:33:26.450" v="3208" actId="478"/>
          <ac:spMkLst>
            <pc:docMk/>
            <pc:sldMk cId="1606196148" sldId="344"/>
            <ac:spMk id="26" creationId="{9261180E-B6F6-BD35-23A4-07648B2C1EF1}"/>
          </ac:spMkLst>
        </pc:spChg>
        <pc:spChg chg="del">
          <ac:chgData name="晓川 王" userId="0941e86cc95b9429" providerId="LiveId" clId="{5D976710-1784-E541-929C-EC8E6F036928}" dt="2024-09-18T11:33:26.450" v="3208" actId="478"/>
          <ac:spMkLst>
            <pc:docMk/>
            <pc:sldMk cId="1606196148" sldId="344"/>
            <ac:spMk id="28" creationId="{E2D01846-6070-C51D-0764-951C5033D72A}"/>
          </ac:spMkLst>
        </pc:spChg>
        <pc:spChg chg="del">
          <ac:chgData name="晓川 王" userId="0941e86cc95b9429" providerId="LiveId" clId="{5D976710-1784-E541-929C-EC8E6F036928}" dt="2024-09-18T11:33:26.450" v="3208" actId="478"/>
          <ac:spMkLst>
            <pc:docMk/>
            <pc:sldMk cId="1606196148" sldId="344"/>
            <ac:spMk id="30" creationId="{95A95EE7-C641-F19F-37F1-9913317E1BCA}"/>
          </ac:spMkLst>
        </pc:spChg>
        <pc:picChg chg="add mod">
          <ac:chgData name="晓川 王" userId="0941e86cc95b9429" providerId="LiveId" clId="{5D976710-1784-E541-929C-EC8E6F036928}" dt="2024-09-18T11:35:00.311" v="3391" actId="1076"/>
          <ac:picMkLst>
            <pc:docMk/>
            <pc:sldMk cId="1606196148" sldId="344"/>
            <ac:picMk id="11" creationId="{87DCECA3-7B0D-1C01-134D-73D7CC38841D}"/>
          </ac:picMkLst>
        </pc:picChg>
        <pc:picChg chg="del">
          <ac:chgData name="晓川 王" userId="0941e86cc95b9429" providerId="LiveId" clId="{5D976710-1784-E541-929C-EC8E6F036928}" dt="2024-09-18T11:33:26.450" v="3208" actId="478"/>
          <ac:picMkLst>
            <pc:docMk/>
            <pc:sldMk cId="1606196148" sldId="344"/>
            <ac:picMk id="15" creationId="{D0309F63-DBB2-F2CD-CE5B-A0C7967F0CE5}"/>
          </ac:picMkLst>
        </pc:picChg>
        <pc:picChg chg="add mod">
          <ac:chgData name="晓川 王" userId="0941e86cc95b9429" providerId="LiveId" clId="{5D976710-1784-E541-929C-EC8E6F036928}" dt="2024-09-18T11:35:04.757" v="3393" actId="1076"/>
          <ac:picMkLst>
            <pc:docMk/>
            <pc:sldMk cId="1606196148" sldId="344"/>
            <ac:picMk id="16" creationId="{70018883-E941-35E9-AD26-A5C3987B42C0}"/>
          </ac:picMkLst>
        </pc:picChg>
        <pc:cxnChg chg="del mod">
          <ac:chgData name="晓川 王" userId="0941e86cc95b9429" providerId="LiveId" clId="{5D976710-1784-E541-929C-EC8E6F036928}" dt="2024-09-18T11:33:26.450" v="3208" actId="478"/>
          <ac:cxnSpMkLst>
            <pc:docMk/>
            <pc:sldMk cId="1606196148" sldId="344"/>
            <ac:cxnSpMk id="31" creationId="{C53E2BEC-B64C-43FA-2359-50175D0FC866}"/>
          </ac:cxnSpMkLst>
        </pc:cxnChg>
        <pc:cxnChg chg="del mod">
          <ac:chgData name="晓川 王" userId="0941e86cc95b9429" providerId="LiveId" clId="{5D976710-1784-E541-929C-EC8E6F036928}" dt="2024-09-18T11:33:26.450" v="3208" actId="478"/>
          <ac:cxnSpMkLst>
            <pc:docMk/>
            <pc:sldMk cId="1606196148" sldId="344"/>
            <ac:cxnSpMk id="32" creationId="{5DD539C6-3205-0BF9-453B-3B431962F3AD}"/>
          </ac:cxnSpMkLst>
        </pc:cxnChg>
        <pc:cxnChg chg="del mod">
          <ac:chgData name="晓川 王" userId="0941e86cc95b9429" providerId="LiveId" clId="{5D976710-1784-E541-929C-EC8E6F036928}" dt="2024-09-18T11:33:26.450" v="3208" actId="478"/>
          <ac:cxnSpMkLst>
            <pc:docMk/>
            <pc:sldMk cId="1606196148" sldId="344"/>
            <ac:cxnSpMk id="33" creationId="{5ED506ED-3724-C085-441B-7EA063306FBD}"/>
          </ac:cxnSpMkLst>
        </pc:cxnChg>
        <pc:cxnChg chg="del mod">
          <ac:chgData name="晓川 王" userId="0941e86cc95b9429" providerId="LiveId" clId="{5D976710-1784-E541-929C-EC8E6F036928}" dt="2024-09-18T11:33:26.450" v="3208" actId="478"/>
          <ac:cxnSpMkLst>
            <pc:docMk/>
            <pc:sldMk cId="1606196148" sldId="344"/>
            <ac:cxnSpMk id="34" creationId="{758B08B9-8F46-9006-95CF-F5424288582A}"/>
          </ac:cxnSpMkLst>
        </pc:cxnChg>
        <pc:cxnChg chg="del mod">
          <ac:chgData name="晓川 王" userId="0941e86cc95b9429" providerId="LiveId" clId="{5D976710-1784-E541-929C-EC8E6F036928}" dt="2024-09-18T11:33:26.450" v="3208" actId="478"/>
          <ac:cxnSpMkLst>
            <pc:docMk/>
            <pc:sldMk cId="1606196148" sldId="344"/>
            <ac:cxnSpMk id="35" creationId="{0A3D3C5E-12A7-F68B-875E-6E1A0241AE06}"/>
          </ac:cxnSpMkLst>
        </pc:cxnChg>
        <pc:cxnChg chg="del mod">
          <ac:chgData name="晓川 王" userId="0941e86cc95b9429" providerId="LiveId" clId="{5D976710-1784-E541-929C-EC8E6F036928}" dt="2024-09-18T11:33:26.450" v="3208" actId="478"/>
          <ac:cxnSpMkLst>
            <pc:docMk/>
            <pc:sldMk cId="1606196148" sldId="344"/>
            <ac:cxnSpMk id="48" creationId="{32FB1589-B734-B205-8E80-FFFDC881AC93}"/>
          </ac:cxnSpMkLst>
        </pc:cxnChg>
      </pc:sldChg>
      <pc:sldChg chg="addSp delSp modSp add mod delAnim">
        <pc:chgData name="晓川 王" userId="0941e86cc95b9429" providerId="LiveId" clId="{5D976710-1784-E541-929C-EC8E6F036928}" dt="2024-09-18T11:40:44.634" v="3653" actId="1076"/>
        <pc:sldMkLst>
          <pc:docMk/>
          <pc:sldMk cId="384706903" sldId="345"/>
        </pc:sldMkLst>
        <pc:spChg chg="mod">
          <ac:chgData name="晓川 王" userId="0941e86cc95b9429" providerId="LiveId" clId="{5D976710-1784-E541-929C-EC8E6F036928}" dt="2024-09-18T11:35:30.416" v="3419" actId="20577"/>
          <ac:spMkLst>
            <pc:docMk/>
            <pc:sldMk cId="384706903" sldId="345"/>
            <ac:spMk id="2" creationId="{004BB0C3-86F7-8585-F6A8-97B757760AEF}"/>
          </ac:spMkLst>
        </pc:spChg>
        <pc:spChg chg="add mod">
          <ac:chgData name="晓川 王" userId="0941e86cc95b9429" providerId="LiveId" clId="{5D976710-1784-E541-929C-EC8E6F036928}" dt="2024-09-18T11:36:44.571" v="3435" actId="14100"/>
          <ac:spMkLst>
            <pc:docMk/>
            <pc:sldMk cId="384706903" sldId="345"/>
            <ac:spMk id="8" creationId="{EEB86F44-D910-A5E3-EB0B-B19227947C96}"/>
          </ac:spMkLst>
        </pc:spChg>
        <pc:spChg chg="del">
          <ac:chgData name="晓川 王" userId="0941e86cc95b9429" providerId="LiveId" clId="{5D976710-1784-E541-929C-EC8E6F036928}" dt="2024-09-18T11:35:35.713" v="3420" actId="478"/>
          <ac:spMkLst>
            <pc:docMk/>
            <pc:sldMk cId="384706903" sldId="345"/>
            <ac:spMk id="12" creationId="{242E1689-F025-C3F0-B216-DB73522DD8EF}"/>
          </ac:spMkLst>
        </pc:spChg>
        <pc:spChg chg="del">
          <ac:chgData name="晓川 王" userId="0941e86cc95b9429" providerId="LiveId" clId="{5D976710-1784-E541-929C-EC8E6F036928}" dt="2024-09-18T11:35:35.713" v="3420" actId="478"/>
          <ac:spMkLst>
            <pc:docMk/>
            <pc:sldMk cId="384706903" sldId="345"/>
            <ac:spMk id="13" creationId="{B71DF35A-8317-15A4-5A17-6839FB7F9985}"/>
          </ac:spMkLst>
        </pc:spChg>
        <pc:spChg chg="del">
          <ac:chgData name="晓川 王" userId="0941e86cc95b9429" providerId="LiveId" clId="{5D976710-1784-E541-929C-EC8E6F036928}" dt="2024-09-18T11:35:35.713" v="3420" actId="478"/>
          <ac:spMkLst>
            <pc:docMk/>
            <pc:sldMk cId="384706903" sldId="345"/>
            <ac:spMk id="17" creationId="{2C31F76A-D6D6-B3E6-588B-C36911583F90}"/>
          </ac:spMkLst>
        </pc:spChg>
        <pc:spChg chg="del">
          <ac:chgData name="晓川 王" userId="0941e86cc95b9429" providerId="LiveId" clId="{5D976710-1784-E541-929C-EC8E6F036928}" dt="2024-09-18T11:35:35.713" v="3420" actId="478"/>
          <ac:spMkLst>
            <pc:docMk/>
            <pc:sldMk cId="384706903" sldId="345"/>
            <ac:spMk id="18" creationId="{E6DAD430-0B25-BE73-2830-E43E7A82D1F7}"/>
          </ac:spMkLst>
        </pc:spChg>
        <pc:spChg chg="add mod">
          <ac:chgData name="晓川 王" userId="0941e86cc95b9429" providerId="LiveId" clId="{5D976710-1784-E541-929C-EC8E6F036928}" dt="2024-09-18T11:36:58.330" v="3438" actId="2085"/>
          <ac:spMkLst>
            <pc:docMk/>
            <pc:sldMk cId="384706903" sldId="345"/>
            <ac:spMk id="20" creationId="{9D5E3030-E378-1B9A-6162-4DED5A3BAE70}"/>
          </ac:spMkLst>
        </pc:spChg>
        <pc:spChg chg="add mod">
          <ac:chgData name="晓川 王" userId="0941e86cc95b9429" providerId="LiveId" clId="{5D976710-1784-E541-929C-EC8E6F036928}" dt="2024-09-18T11:37:15.999" v="3462" actId="1076"/>
          <ac:spMkLst>
            <pc:docMk/>
            <pc:sldMk cId="384706903" sldId="345"/>
            <ac:spMk id="21" creationId="{C2730EA4-5451-B587-CB4D-13A954375216}"/>
          </ac:spMkLst>
        </pc:spChg>
        <pc:spChg chg="add mod">
          <ac:chgData name="晓川 王" userId="0941e86cc95b9429" providerId="LiveId" clId="{5D976710-1784-E541-929C-EC8E6F036928}" dt="2024-09-18T11:37:23.619" v="3483" actId="20577"/>
          <ac:spMkLst>
            <pc:docMk/>
            <pc:sldMk cId="384706903" sldId="345"/>
            <ac:spMk id="22" creationId="{F8C64B92-5805-B479-D14E-E638954F9A00}"/>
          </ac:spMkLst>
        </pc:spChg>
        <pc:spChg chg="add mod">
          <ac:chgData name="晓川 王" userId="0941e86cc95b9429" providerId="LiveId" clId="{5D976710-1784-E541-929C-EC8E6F036928}" dt="2024-09-18T11:38:22.374" v="3522" actId="207"/>
          <ac:spMkLst>
            <pc:docMk/>
            <pc:sldMk cId="384706903" sldId="345"/>
            <ac:spMk id="27" creationId="{06C09264-9CCE-F0F8-3D78-48F6B34BA1F8}"/>
          </ac:spMkLst>
        </pc:spChg>
        <pc:spChg chg="add mod">
          <ac:chgData name="晓川 王" userId="0941e86cc95b9429" providerId="LiveId" clId="{5D976710-1784-E541-929C-EC8E6F036928}" dt="2024-09-18T11:38:28.211" v="3537" actId="20577"/>
          <ac:spMkLst>
            <pc:docMk/>
            <pc:sldMk cId="384706903" sldId="345"/>
            <ac:spMk id="28" creationId="{77C55216-948A-3564-1B5F-F1B5E2FEC0B4}"/>
          </ac:spMkLst>
        </pc:spChg>
        <pc:spChg chg="add mod">
          <ac:chgData name="晓川 王" userId="0941e86cc95b9429" providerId="LiveId" clId="{5D976710-1784-E541-929C-EC8E6F036928}" dt="2024-09-18T11:38:31.818" v="3539"/>
          <ac:spMkLst>
            <pc:docMk/>
            <pc:sldMk cId="384706903" sldId="345"/>
            <ac:spMk id="29" creationId="{06C09264-9CCE-F0F8-3D78-48F6B34BA1F8}"/>
          </ac:spMkLst>
        </pc:spChg>
        <pc:spChg chg="add mod">
          <ac:chgData name="晓川 王" userId="0941e86cc95b9429" providerId="LiveId" clId="{5D976710-1784-E541-929C-EC8E6F036928}" dt="2024-09-18T11:39:15.891" v="3567" actId="403"/>
          <ac:spMkLst>
            <pc:docMk/>
            <pc:sldMk cId="384706903" sldId="345"/>
            <ac:spMk id="30" creationId="{5B18C9C2-46CF-FECB-5B32-7E2E26397FA3}"/>
          </ac:spMkLst>
        </pc:spChg>
        <pc:spChg chg="add mod">
          <ac:chgData name="晓川 王" userId="0941e86cc95b9429" providerId="LiveId" clId="{5D976710-1784-E541-929C-EC8E6F036928}" dt="2024-09-18T11:39:28.491" v="3572" actId="1076"/>
          <ac:spMkLst>
            <pc:docMk/>
            <pc:sldMk cId="384706903" sldId="345"/>
            <ac:spMk id="32" creationId="{420D61C5-FA9E-3E00-9FB0-DF52E115CDE8}"/>
          </ac:spMkLst>
        </pc:spChg>
        <pc:spChg chg="add mod">
          <ac:chgData name="晓川 王" userId="0941e86cc95b9429" providerId="LiveId" clId="{5D976710-1784-E541-929C-EC8E6F036928}" dt="2024-09-18T11:39:55.681" v="3613" actId="207"/>
          <ac:spMkLst>
            <pc:docMk/>
            <pc:sldMk cId="384706903" sldId="345"/>
            <ac:spMk id="34" creationId="{25591530-2BC2-3937-CF8F-A7C059E8EC37}"/>
          </ac:spMkLst>
        </pc:spChg>
        <pc:spChg chg="add mod">
          <ac:chgData name="晓川 王" userId="0941e86cc95b9429" providerId="LiveId" clId="{5D976710-1784-E541-929C-EC8E6F036928}" dt="2024-09-18T11:39:55.681" v="3613" actId="207"/>
          <ac:spMkLst>
            <pc:docMk/>
            <pc:sldMk cId="384706903" sldId="345"/>
            <ac:spMk id="35" creationId="{3D69CE1B-259C-A552-CE74-28AF747CA90F}"/>
          </ac:spMkLst>
        </pc:spChg>
        <pc:spChg chg="add mod">
          <ac:chgData name="晓川 王" userId="0941e86cc95b9429" providerId="LiveId" clId="{5D976710-1784-E541-929C-EC8E6F036928}" dt="2024-09-18T11:40:34.141" v="3649" actId="207"/>
          <ac:spMkLst>
            <pc:docMk/>
            <pc:sldMk cId="384706903" sldId="345"/>
            <ac:spMk id="36" creationId="{0335BB85-2681-5B49-5DC2-74E04866BB48}"/>
          </ac:spMkLst>
        </pc:spChg>
        <pc:spChg chg="add mod">
          <ac:chgData name="晓川 王" userId="0941e86cc95b9429" providerId="LiveId" clId="{5D976710-1784-E541-929C-EC8E6F036928}" dt="2024-09-18T11:40:34.141" v="3649" actId="207"/>
          <ac:spMkLst>
            <pc:docMk/>
            <pc:sldMk cId="384706903" sldId="345"/>
            <ac:spMk id="37" creationId="{B4D3FEB6-DFB7-3759-A6BC-367040F31D3F}"/>
          </ac:spMkLst>
        </pc:spChg>
        <pc:picChg chg="del">
          <ac:chgData name="晓川 王" userId="0941e86cc95b9429" providerId="LiveId" clId="{5D976710-1784-E541-929C-EC8E6F036928}" dt="2024-09-18T11:35:35.713" v="3420" actId="478"/>
          <ac:picMkLst>
            <pc:docMk/>
            <pc:sldMk cId="384706903" sldId="345"/>
            <ac:picMk id="11" creationId="{66B35E13-1EB6-716E-8F56-DFDCB33C95C0}"/>
          </ac:picMkLst>
        </pc:picChg>
        <pc:picChg chg="add mod">
          <ac:chgData name="晓川 王" userId="0941e86cc95b9429" providerId="LiveId" clId="{5D976710-1784-E541-929C-EC8E6F036928}" dt="2024-09-18T11:36:21.030" v="3430" actId="167"/>
          <ac:picMkLst>
            <pc:docMk/>
            <pc:sldMk cId="384706903" sldId="345"/>
            <ac:picMk id="14" creationId="{648324B7-C564-27EC-4A08-F63E7078592B}"/>
          </ac:picMkLst>
        </pc:picChg>
        <pc:picChg chg="del">
          <ac:chgData name="晓川 王" userId="0941e86cc95b9429" providerId="LiveId" clId="{5D976710-1784-E541-929C-EC8E6F036928}" dt="2024-09-18T11:35:35.713" v="3420" actId="478"/>
          <ac:picMkLst>
            <pc:docMk/>
            <pc:sldMk cId="384706903" sldId="345"/>
            <ac:picMk id="16" creationId="{2EE6F906-51E0-3EA4-C1BF-03D9F1BD8E24}"/>
          </ac:picMkLst>
        </pc:picChg>
        <pc:picChg chg="add mod">
          <ac:chgData name="晓川 王" userId="0941e86cc95b9429" providerId="LiveId" clId="{5D976710-1784-E541-929C-EC8E6F036928}" dt="2024-09-18T11:36:38.295" v="3434" actId="207"/>
          <ac:picMkLst>
            <pc:docMk/>
            <pc:sldMk cId="384706903" sldId="345"/>
            <ac:picMk id="19" creationId="{FB0CE503-9B84-8670-6BF4-9BEF2D5A01DB}"/>
          </ac:picMkLst>
        </pc:picChg>
        <pc:picChg chg="add mod">
          <ac:chgData name="晓川 王" userId="0941e86cc95b9429" providerId="LiveId" clId="{5D976710-1784-E541-929C-EC8E6F036928}" dt="2024-09-18T11:37:36.746" v="3489" actId="1076"/>
          <ac:picMkLst>
            <pc:docMk/>
            <pc:sldMk cId="384706903" sldId="345"/>
            <ac:picMk id="24" creationId="{69CCC310-E440-DB32-0825-95CC48480EF6}"/>
          </ac:picMkLst>
        </pc:picChg>
        <pc:picChg chg="add mod">
          <ac:chgData name="晓川 王" userId="0941e86cc95b9429" providerId="LiveId" clId="{5D976710-1784-E541-929C-EC8E6F036928}" dt="2024-09-18T11:37:59.486" v="3495" actId="1076"/>
          <ac:picMkLst>
            <pc:docMk/>
            <pc:sldMk cId="384706903" sldId="345"/>
            <ac:picMk id="26" creationId="{B92AC975-72ED-178B-23EE-0F9DD03C71D6}"/>
          </ac:picMkLst>
        </pc:picChg>
        <pc:picChg chg="add mod">
          <ac:chgData name="晓川 王" userId="0941e86cc95b9429" providerId="LiveId" clId="{5D976710-1784-E541-929C-EC8E6F036928}" dt="2024-09-18T11:39:23.822" v="3570" actId="14100"/>
          <ac:picMkLst>
            <pc:docMk/>
            <pc:sldMk cId="384706903" sldId="345"/>
            <ac:picMk id="31" creationId="{F288DA1B-0EA7-3368-D23D-804A9255E4A1}"/>
          </ac:picMkLst>
        </pc:picChg>
        <pc:picChg chg="add mod">
          <ac:chgData name="晓川 王" userId="0941e86cc95b9429" providerId="LiveId" clId="{5D976710-1784-E541-929C-EC8E6F036928}" dt="2024-09-18T11:39:33.151" v="3574" actId="1076"/>
          <ac:picMkLst>
            <pc:docMk/>
            <pc:sldMk cId="384706903" sldId="345"/>
            <ac:picMk id="33" creationId="{51867F80-BC19-8DAE-798E-C5B0416B735C}"/>
          </ac:picMkLst>
        </pc:picChg>
        <pc:picChg chg="add mod">
          <ac:chgData name="晓川 王" userId="0941e86cc95b9429" providerId="LiveId" clId="{5D976710-1784-E541-929C-EC8E6F036928}" dt="2024-09-18T11:40:44.634" v="3653" actId="1076"/>
          <ac:picMkLst>
            <pc:docMk/>
            <pc:sldMk cId="384706903" sldId="345"/>
            <ac:picMk id="39" creationId="{BB9D3B72-3F1F-73F7-8634-10ED1D793F3E}"/>
          </ac:picMkLst>
        </pc:picChg>
      </pc:sldChg>
      <pc:sldChg chg="addSp delSp modSp add mod">
        <pc:chgData name="晓川 王" userId="0941e86cc95b9429" providerId="LiveId" clId="{5D976710-1784-E541-929C-EC8E6F036928}" dt="2024-09-18T11:43:02.133" v="3739" actId="14100"/>
        <pc:sldMkLst>
          <pc:docMk/>
          <pc:sldMk cId="4064021776" sldId="346"/>
        </pc:sldMkLst>
        <pc:spChg chg="mod">
          <ac:chgData name="晓川 王" userId="0941e86cc95b9429" providerId="LiveId" clId="{5D976710-1784-E541-929C-EC8E6F036928}" dt="2024-09-18T11:41:10.565" v="3667" actId="20577"/>
          <ac:spMkLst>
            <pc:docMk/>
            <pc:sldMk cId="4064021776" sldId="346"/>
            <ac:spMk id="2" creationId="{BB5AADD6-53D8-F4FF-18C3-B7508806B68D}"/>
          </ac:spMkLst>
        </pc:spChg>
        <pc:spChg chg="del">
          <ac:chgData name="晓川 王" userId="0941e86cc95b9429" providerId="LiveId" clId="{5D976710-1784-E541-929C-EC8E6F036928}" dt="2024-09-18T11:41:18.522" v="3668" actId="478"/>
          <ac:spMkLst>
            <pc:docMk/>
            <pc:sldMk cId="4064021776" sldId="346"/>
            <ac:spMk id="8" creationId="{7CF86389-422C-0BC7-A6DA-3833A04456D9}"/>
          </ac:spMkLst>
        </pc:spChg>
        <pc:spChg chg="add mod">
          <ac:chgData name="晓川 王" userId="0941e86cc95b9429" providerId="LiveId" clId="{5D976710-1784-E541-929C-EC8E6F036928}" dt="2024-09-18T11:41:40.132" v="3674" actId="20577"/>
          <ac:spMkLst>
            <pc:docMk/>
            <pc:sldMk cId="4064021776" sldId="346"/>
            <ac:spMk id="10" creationId="{6C8CA682-2562-A576-E96A-4117BD2808AF}"/>
          </ac:spMkLst>
        </pc:spChg>
        <pc:spChg chg="add mod">
          <ac:chgData name="晓川 王" userId="0941e86cc95b9429" providerId="LiveId" clId="{5D976710-1784-E541-929C-EC8E6F036928}" dt="2024-09-18T11:42:17.833" v="3700" actId="207"/>
          <ac:spMkLst>
            <pc:docMk/>
            <pc:sldMk cId="4064021776" sldId="346"/>
            <ac:spMk id="13" creationId="{ACDFD60D-5041-6BB7-E1F0-3B7FD507A14C}"/>
          </ac:spMkLst>
        </pc:spChg>
        <pc:spChg chg="add mod">
          <ac:chgData name="晓川 王" userId="0941e86cc95b9429" providerId="LiveId" clId="{5D976710-1784-E541-929C-EC8E6F036928}" dt="2024-09-18T11:42:34.722" v="3703" actId="207"/>
          <ac:spMkLst>
            <pc:docMk/>
            <pc:sldMk cId="4064021776" sldId="346"/>
            <ac:spMk id="15" creationId="{8ABD2C07-9649-E925-4783-83EEB0D1BA3D}"/>
          </ac:spMkLst>
        </pc:spChg>
        <pc:spChg chg="add mod">
          <ac:chgData name="晓川 王" userId="0941e86cc95b9429" providerId="LiveId" clId="{5D976710-1784-E541-929C-EC8E6F036928}" dt="2024-09-18T11:42:52.367" v="3715" actId="14100"/>
          <ac:spMkLst>
            <pc:docMk/>
            <pc:sldMk cId="4064021776" sldId="346"/>
            <ac:spMk id="16" creationId="{5491FCDF-C923-0E7A-1C47-C9F1658EFCFE}"/>
          </ac:spMkLst>
        </pc:spChg>
        <pc:spChg chg="add mod">
          <ac:chgData name="晓川 王" userId="0941e86cc95b9429" providerId="LiveId" clId="{5D976710-1784-E541-929C-EC8E6F036928}" dt="2024-09-18T11:42:47.922" v="3714" actId="20577"/>
          <ac:spMkLst>
            <pc:docMk/>
            <pc:sldMk cId="4064021776" sldId="346"/>
            <ac:spMk id="17" creationId="{CFBACF96-4987-45D8-4AE0-FF07545B5CA3}"/>
          </ac:spMkLst>
        </pc:spChg>
        <pc:spChg chg="add mod">
          <ac:chgData name="晓川 王" userId="0941e86cc95b9429" providerId="LiveId" clId="{5D976710-1784-E541-929C-EC8E6F036928}" dt="2024-09-18T11:43:02.133" v="3739" actId="14100"/>
          <ac:spMkLst>
            <pc:docMk/>
            <pc:sldMk cId="4064021776" sldId="346"/>
            <ac:spMk id="18" creationId="{8ABD2C07-9649-E925-4783-83EEB0D1BA3D}"/>
          </ac:spMkLst>
        </pc:spChg>
        <pc:spChg chg="del">
          <ac:chgData name="晓川 王" userId="0941e86cc95b9429" providerId="LiveId" clId="{5D976710-1784-E541-929C-EC8E6F036928}" dt="2024-09-18T11:41:18.522" v="3668" actId="478"/>
          <ac:spMkLst>
            <pc:docMk/>
            <pc:sldMk cId="4064021776" sldId="346"/>
            <ac:spMk id="20" creationId="{658AC32F-612E-9AA4-4C61-D2DF9B332D29}"/>
          </ac:spMkLst>
        </pc:spChg>
        <pc:spChg chg="del">
          <ac:chgData name="晓川 王" userId="0941e86cc95b9429" providerId="LiveId" clId="{5D976710-1784-E541-929C-EC8E6F036928}" dt="2024-09-18T11:41:18.522" v="3668" actId="478"/>
          <ac:spMkLst>
            <pc:docMk/>
            <pc:sldMk cId="4064021776" sldId="346"/>
            <ac:spMk id="21" creationId="{FA4EA303-40E8-BDA1-A017-EDB4253D4B0B}"/>
          </ac:spMkLst>
        </pc:spChg>
        <pc:spChg chg="del">
          <ac:chgData name="晓川 王" userId="0941e86cc95b9429" providerId="LiveId" clId="{5D976710-1784-E541-929C-EC8E6F036928}" dt="2024-09-18T11:41:18.522" v="3668" actId="478"/>
          <ac:spMkLst>
            <pc:docMk/>
            <pc:sldMk cId="4064021776" sldId="346"/>
            <ac:spMk id="22" creationId="{84EC2F22-E9F2-2C51-875E-A07BAB4FB7BD}"/>
          </ac:spMkLst>
        </pc:spChg>
        <pc:spChg chg="add mod">
          <ac:chgData name="晓川 王" userId="0941e86cc95b9429" providerId="LiveId" clId="{5D976710-1784-E541-929C-EC8E6F036928}" dt="2024-09-18T11:42:58.996" v="3738" actId="20577"/>
          <ac:spMkLst>
            <pc:docMk/>
            <pc:sldMk cId="4064021776" sldId="346"/>
            <ac:spMk id="23" creationId="{ACDFD60D-5041-6BB7-E1F0-3B7FD507A14C}"/>
          </ac:spMkLst>
        </pc:spChg>
        <pc:spChg chg="del">
          <ac:chgData name="晓川 王" userId="0941e86cc95b9429" providerId="LiveId" clId="{5D976710-1784-E541-929C-EC8E6F036928}" dt="2024-09-18T11:41:18.522" v="3668" actId="478"/>
          <ac:spMkLst>
            <pc:docMk/>
            <pc:sldMk cId="4064021776" sldId="346"/>
            <ac:spMk id="27" creationId="{3DC699BC-C308-A345-3130-DD6F3ABCA54A}"/>
          </ac:spMkLst>
        </pc:spChg>
        <pc:spChg chg="del">
          <ac:chgData name="晓川 王" userId="0941e86cc95b9429" providerId="LiveId" clId="{5D976710-1784-E541-929C-EC8E6F036928}" dt="2024-09-18T11:41:18.522" v="3668" actId="478"/>
          <ac:spMkLst>
            <pc:docMk/>
            <pc:sldMk cId="4064021776" sldId="346"/>
            <ac:spMk id="28" creationId="{53589822-98FF-CDC8-C771-B1B362F8BE2F}"/>
          </ac:spMkLst>
        </pc:spChg>
        <pc:spChg chg="del">
          <ac:chgData name="晓川 王" userId="0941e86cc95b9429" providerId="LiveId" clId="{5D976710-1784-E541-929C-EC8E6F036928}" dt="2024-09-18T11:41:18.522" v="3668" actId="478"/>
          <ac:spMkLst>
            <pc:docMk/>
            <pc:sldMk cId="4064021776" sldId="346"/>
            <ac:spMk id="30" creationId="{AA73D324-09FA-B3FC-C031-8061692C6785}"/>
          </ac:spMkLst>
        </pc:spChg>
        <pc:spChg chg="del">
          <ac:chgData name="晓川 王" userId="0941e86cc95b9429" providerId="LiveId" clId="{5D976710-1784-E541-929C-EC8E6F036928}" dt="2024-09-18T11:41:18.522" v="3668" actId="478"/>
          <ac:spMkLst>
            <pc:docMk/>
            <pc:sldMk cId="4064021776" sldId="346"/>
            <ac:spMk id="32" creationId="{BD37795A-8BBB-1867-BD38-63FFC83E63B1}"/>
          </ac:spMkLst>
        </pc:spChg>
        <pc:spChg chg="del">
          <ac:chgData name="晓川 王" userId="0941e86cc95b9429" providerId="LiveId" clId="{5D976710-1784-E541-929C-EC8E6F036928}" dt="2024-09-18T11:41:18.522" v="3668" actId="478"/>
          <ac:spMkLst>
            <pc:docMk/>
            <pc:sldMk cId="4064021776" sldId="346"/>
            <ac:spMk id="34" creationId="{77E0E1A4-68F5-CE2B-F290-66EFD8B03DFE}"/>
          </ac:spMkLst>
        </pc:spChg>
        <pc:spChg chg="del">
          <ac:chgData name="晓川 王" userId="0941e86cc95b9429" providerId="LiveId" clId="{5D976710-1784-E541-929C-EC8E6F036928}" dt="2024-09-18T11:41:18.522" v="3668" actId="478"/>
          <ac:spMkLst>
            <pc:docMk/>
            <pc:sldMk cId="4064021776" sldId="346"/>
            <ac:spMk id="35" creationId="{051368DE-1AB3-0FB9-86F3-40075568A4F8}"/>
          </ac:spMkLst>
        </pc:spChg>
        <pc:spChg chg="del">
          <ac:chgData name="晓川 王" userId="0941e86cc95b9429" providerId="LiveId" clId="{5D976710-1784-E541-929C-EC8E6F036928}" dt="2024-09-18T11:41:18.522" v="3668" actId="478"/>
          <ac:spMkLst>
            <pc:docMk/>
            <pc:sldMk cId="4064021776" sldId="346"/>
            <ac:spMk id="36" creationId="{72DEF48E-BAA8-5BB0-46A6-B0A6365D5138}"/>
          </ac:spMkLst>
        </pc:spChg>
        <pc:spChg chg="del">
          <ac:chgData name="晓川 王" userId="0941e86cc95b9429" providerId="LiveId" clId="{5D976710-1784-E541-929C-EC8E6F036928}" dt="2024-09-18T11:41:18.522" v="3668" actId="478"/>
          <ac:spMkLst>
            <pc:docMk/>
            <pc:sldMk cId="4064021776" sldId="346"/>
            <ac:spMk id="37" creationId="{3AAE1A62-1828-9404-189D-AECB4EC9192F}"/>
          </ac:spMkLst>
        </pc:spChg>
        <pc:picChg chg="add mod">
          <ac:chgData name="晓川 王" userId="0941e86cc95b9429" providerId="LiveId" clId="{5D976710-1784-E541-929C-EC8E6F036928}" dt="2024-09-18T11:42:07.314" v="3678" actId="962"/>
          <ac:picMkLst>
            <pc:docMk/>
            <pc:sldMk cId="4064021776" sldId="346"/>
            <ac:picMk id="12" creationId="{518934C4-7490-DFEC-F13A-9F106A7A8F55}"/>
          </ac:picMkLst>
        </pc:picChg>
        <pc:picChg chg="del">
          <ac:chgData name="晓川 王" userId="0941e86cc95b9429" providerId="LiveId" clId="{5D976710-1784-E541-929C-EC8E6F036928}" dt="2024-09-18T11:41:18.522" v="3668" actId="478"/>
          <ac:picMkLst>
            <pc:docMk/>
            <pc:sldMk cId="4064021776" sldId="346"/>
            <ac:picMk id="14" creationId="{5F234366-2CF5-166B-72EC-3F98DB3BFF91}"/>
          </ac:picMkLst>
        </pc:picChg>
        <pc:picChg chg="del">
          <ac:chgData name="晓川 王" userId="0941e86cc95b9429" providerId="LiveId" clId="{5D976710-1784-E541-929C-EC8E6F036928}" dt="2024-09-18T11:41:18.522" v="3668" actId="478"/>
          <ac:picMkLst>
            <pc:docMk/>
            <pc:sldMk cId="4064021776" sldId="346"/>
            <ac:picMk id="19" creationId="{EDC7A324-CB8E-5139-B90F-A163644AF066}"/>
          </ac:picMkLst>
        </pc:picChg>
        <pc:picChg chg="del">
          <ac:chgData name="晓川 王" userId="0941e86cc95b9429" providerId="LiveId" clId="{5D976710-1784-E541-929C-EC8E6F036928}" dt="2024-09-18T11:41:18.522" v="3668" actId="478"/>
          <ac:picMkLst>
            <pc:docMk/>
            <pc:sldMk cId="4064021776" sldId="346"/>
            <ac:picMk id="24" creationId="{7675DAE7-7F3A-AB07-4D25-868E0D4E8BFB}"/>
          </ac:picMkLst>
        </pc:picChg>
        <pc:picChg chg="del">
          <ac:chgData name="晓川 王" userId="0941e86cc95b9429" providerId="LiveId" clId="{5D976710-1784-E541-929C-EC8E6F036928}" dt="2024-09-18T11:41:18.522" v="3668" actId="478"/>
          <ac:picMkLst>
            <pc:docMk/>
            <pc:sldMk cId="4064021776" sldId="346"/>
            <ac:picMk id="26" creationId="{8D66391A-CF7A-6E24-2691-DDBC5D848F48}"/>
          </ac:picMkLst>
        </pc:picChg>
        <pc:picChg chg="del">
          <ac:chgData name="晓川 王" userId="0941e86cc95b9429" providerId="LiveId" clId="{5D976710-1784-E541-929C-EC8E6F036928}" dt="2024-09-18T11:41:18.522" v="3668" actId="478"/>
          <ac:picMkLst>
            <pc:docMk/>
            <pc:sldMk cId="4064021776" sldId="346"/>
            <ac:picMk id="31" creationId="{4D91A4A7-B2FD-249E-64E6-69E748D79D52}"/>
          </ac:picMkLst>
        </pc:picChg>
        <pc:picChg chg="del">
          <ac:chgData name="晓川 王" userId="0941e86cc95b9429" providerId="LiveId" clId="{5D976710-1784-E541-929C-EC8E6F036928}" dt="2024-09-18T11:41:18.522" v="3668" actId="478"/>
          <ac:picMkLst>
            <pc:docMk/>
            <pc:sldMk cId="4064021776" sldId="346"/>
            <ac:picMk id="33" creationId="{FE00E1B9-F13F-688A-3CCB-2103BE56320A}"/>
          </ac:picMkLst>
        </pc:picChg>
        <pc:picChg chg="del">
          <ac:chgData name="晓川 王" userId="0941e86cc95b9429" providerId="LiveId" clId="{5D976710-1784-E541-929C-EC8E6F036928}" dt="2024-09-18T11:41:18.522" v="3668" actId="478"/>
          <ac:picMkLst>
            <pc:docMk/>
            <pc:sldMk cId="4064021776" sldId="346"/>
            <ac:picMk id="39" creationId="{FE899D2D-B713-935A-B66B-DFB3684B97C5}"/>
          </ac:picMkLst>
        </pc:picChg>
      </pc:sldChg>
      <pc:sldChg chg="addSp delSp modSp add mod">
        <pc:chgData name="晓川 王" userId="0941e86cc95b9429" providerId="LiveId" clId="{5D976710-1784-E541-929C-EC8E6F036928}" dt="2024-09-18T11:44:57.312" v="3850" actId="2710"/>
        <pc:sldMkLst>
          <pc:docMk/>
          <pc:sldMk cId="892141255" sldId="347"/>
        </pc:sldMkLst>
        <pc:spChg chg="del">
          <ac:chgData name="晓川 王" userId="0941e86cc95b9429" providerId="LiveId" clId="{5D976710-1784-E541-929C-EC8E6F036928}" dt="2024-09-18T11:43:23.810" v="3741" actId="478"/>
          <ac:spMkLst>
            <pc:docMk/>
            <pc:sldMk cId="892141255" sldId="347"/>
            <ac:spMk id="10" creationId="{1D22A077-01E0-BEA6-CF79-4AF31400E417}"/>
          </ac:spMkLst>
        </pc:spChg>
        <pc:spChg chg="del">
          <ac:chgData name="晓川 王" userId="0941e86cc95b9429" providerId="LiveId" clId="{5D976710-1784-E541-929C-EC8E6F036928}" dt="2024-09-18T11:43:23.810" v="3741" actId="478"/>
          <ac:spMkLst>
            <pc:docMk/>
            <pc:sldMk cId="892141255" sldId="347"/>
            <ac:spMk id="13" creationId="{587B4C97-FC18-6308-31FD-CFCC1B566AB9}"/>
          </ac:spMkLst>
        </pc:spChg>
        <pc:spChg chg="del">
          <ac:chgData name="晓川 王" userId="0941e86cc95b9429" providerId="LiveId" clId="{5D976710-1784-E541-929C-EC8E6F036928}" dt="2024-09-18T11:43:23.810" v="3741" actId="478"/>
          <ac:spMkLst>
            <pc:docMk/>
            <pc:sldMk cId="892141255" sldId="347"/>
            <ac:spMk id="15" creationId="{FF1EE3E4-52A2-1F93-8F7C-C7F678380EE2}"/>
          </ac:spMkLst>
        </pc:spChg>
        <pc:spChg chg="del">
          <ac:chgData name="晓川 王" userId="0941e86cc95b9429" providerId="LiveId" clId="{5D976710-1784-E541-929C-EC8E6F036928}" dt="2024-09-18T11:43:23.810" v="3741" actId="478"/>
          <ac:spMkLst>
            <pc:docMk/>
            <pc:sldMk cId="892141255" sldId="347"/>
            <ac:spMk id="16" creationId="{9082D5A8-CB0F-87E9-3BFE-75BE441B72F6}"/>
          </ac:spMkLst>
        </pc:spChg>
        <pc:spChg chg="del">
          <ac:chgData name="晓川 王" userId="0941e86cc95b9429" providerId="LiveId" clId="{5D976710-1784-E541-929C-EC8E6F036928}" dt="2024-09-18T11:43:23.810" v="3741" actId="478"/>
          <ac:spMkLst>
            <pc:docMk/>
            <pc:sldMk cId="892141255" sldId="347"/>
            <ac:spMk id="17" creationId="{705B2968-6F05-97E9-DE86-E39368AE5297}"/>
          </ac:spMkLst>
        </pc:spChg>
        <pc:spChg chg="del">
          <ac:chgData name="晓川 王" userId="0941e86cc95b9429" providerId="LiveId" clId="{5D976710-1784-E541-929C-EC8E6F036928}" dt="2024-09-18T11:43:23.810" v="3741" actId="478"/>
          <ac:spMkLst>
            <pc:docMk/>
            <pc:sldMk cId="892141255" sldId="347"/>
            <ac:spMk id="18" creationId="{82A97500-BCE8-D2F0-BD69-23C5F16926F6}"/>
          </ac:spMkLst>
        </pc:spChg>
        <pc:spChg chg="del">
          <ac:chgData name="晓川 王" userId="0941e86cc95b9429" providerId="LiveId" clId="{5D976710-1784-E541-929C-EC8E6F036928}" dt="2024-09-18T11:43:23.810" v="3741" actId="478"/>
          <ac:spMkLst>
            <pc:docMk/>
            <pc:sldMk cId="892141255" sldId="347"/>
            <ac:spMk id="23" creationId="{CA91F684-F2F3-162B-6A24-C62289062F91}"/>
          </ac:spMkLst>
        </pc:spChg>
        <pc:graphicFrameChg chg="add mod modGraphic">
          <ac:chgData name="晓川 王" userId="0941e86cc95b9429" providerId="LiveId" clId="{5D976710-1784-E541-929C-EC8E6F036928}" dt="2024-09-18T11:44:57.312" v="3850" actId="2710"/>
          <ac:graphicFrameMkLst>
            <pc:docMk/>
            <pc:sldMk cId="892141255" sldId="347"/>
            <ac:graphicFrameMk id="8" creationId="{5F079B27-0C4C-4E20-6FE2-2BA953C7502E}"/>
          </ac:graphicFrameMkLst>
        </pc:graphicFrameChg>
        <pc:picChg chg="del">
          <ac:chgData name="晓川 王" userId="0941e86cc95b9429" providerId="LiveId" clId="{5D976710-1784-E541-929C-EC8E6F036928}" dt="2024-09-18T11:43:23.810" v="3741" actId="478"/>
          <ac:picMkLst>
            <pc:docMk/>
            <pc:sldMk cId="892141255" sldId="347"/>
            <ac:picMk id="12" creationId="{64F90561-4FC7-25DC-061A-8E1735CDECB4}"/>
          </ac:picMkLst>
        </pc:picChg>
      </pc:sldChg>
      <pc:sldChg chg="addSp delSp modSp add mod modAnim">
        <pc:chgData name="晓川 王" userId="0941e86cc95b9429" providerId="LiveId" clId="{5D976710-1784-E541-929C-EC8E6F036928}" dt="2024-09-18T11:47:31.462" v="4002"/>
        <pc:sldMkLst>
          <pc:docMk/>
          <pc:sldMk cId="2930906580" sldId="348"/>
        </pc:sldMkLst>
        <pc:spChg chg="add mod">
          <ac:chgData name="晓川 王" userId="0941e86cc95b9429" providerId="LiveId" clId="{5D976710-1784-E541-929C-EC8E6F036928}" dt="2024-09-18T11:46:16.425" v="3969" actId="1076"/>
          <ac:spMkLst>
            <pc:docMk/>
            <pc:sldMk cId="2930906580" sldId="348"/>
            <ac:spMk id="8" creationId="{3B53010D-1355-E001-BB69-CE99AB16A7E8}"/>
          </ac:spMkLst>
        </pc:spChg>
        <pc:spChg chg="add mod">
          <ac:chgData name="晓川 王" userId="0941e86cc95b9429" providerId="LiveId" clId="{5D976710-1784-E541-929C-EC8E6F036928}" dt="2024-09-18T11:47:25.484" v="4001" actId="207"/>
          <ac:spMkLst>
            <pc:docMk/>
            <pc:sldMk cId="2930906580" sldId="348"/>
            <ac:spMk id="15" creationId="{55F3A445-F791-713D-9FCE-AF4E3A902A3B}"/>
          </ac:spMkLst>
        </pc:spChg>
        <pc:spChg chg="del">
          <ac:chgData name="晓川 王" userId="0941e86cc95b9429" providerId="LiveId" clId="{5D976710-1784-E541-929C-EC8E6F036928}" dt="2024-09-18T11:45:35.388" v="3852" actId="478"/>
          <ac:spMkLst>
            <pc:docMk/>
            <pc:sldMk cId="2930906580" sldId="348"/>
            <ac:spMk id="25" creationId="{9C7641C8-1645-8BA1-F7CE-DB503FDCDF51}"/>
          </ac:spMkLst>
        </pc:spChg>
        <pc:spChg chg="del">
          <ac:chgData name="晓川 王" userId="0941e86cc95b9429" providerId="LiveId" clId="{5D976710-1784-E541-929C-EC8E6F036928}" dt="2024-09-18T11:45:35.388" v="3852" actId="478"/>
          <ac:spMkLst>
            <pc:docMk/>
            <pc:sldMk cId="2930906580" sldId="348"/>
            <ac:spMk id="26" creationId="{C87FE8AA-7BCC-30AA-1F50-3FA0C3CEEF19}"/>
          </ac:spMkLst>
        </pc:spChg>
        <pc:spChg chg="del">
          <ac:chgData name="晓川 王" userId="0941e86cc95b9429" providerId="LiveId" clId="{5D976710-1784-E541-929C-EC8E6F036928}" dt="2024-09-18T11:45:35.388" v="3852" actId="478"/>
          <ac:spMkLst>
            <pc:docMk/>
            <pc:sldMk cId="2930906580" sldId="348"/>
            <ac:spMk id="27" creationId="{D9BDFE6E-87DB-BC91-FD28-7586CCE1C2D8}"/>
          </ac:spMkLst>
        </pc:spChg>
        <pc:spChg chg="del">
          <ac:chgData name="晓川 王" userId="0941e86cc95b9429" providerId="LiveId" clId="{5D976710-1784-E541-929C-EC8E6F036928}" dt="2024-09-18T11:45:35.388" v="3852" actId="478"/>
          <ac:spMkLst>
            <pc:docMk/>
            <pc:sldMk cId="2930906580" sldId="348"/>
            <ac:spMk id="28" creationId="{65B683E1-92E9-56B4-6032-14607A9B2D27}"/>
          </ac:spMkLst>
        </pc:spChg>
        <pc:spChg chg="del">
          <ac:chgData name="晓川 王" userId="0941e86cc95b9429" providerId="LiveId" clId="{5D976710-1784-E541-929C-EC8E6F036928}" dt="2024-09-18T11:45:35.388" v="3852" actId="478"/>
          <ac:spMkLst>
            <pc:docMk/>
            <pc:sldMk cId="2930906580" sldId="348"/>
            <ac:spMk id="29" creationId="{CFAC2659-61BC-3F36-8AB3-302196EB90DC}"/>
          </ac:spMkLst>
        </pc:spChg>
        <pc:spChg chg="del">
          <ac:chgData name="晓川 王" userId="0941e86cc95b9429" providerId="LiveId" clId="{5D976710-1784-E541-929C-EC8E6F036928}" dt="2024-09-18T11:45:35.388" v="3852" actId="478"/>
          <ac:spMkLst>
            <pc:docMk/>
            <pc:sldMk cId="2930906580" sldId="348"/>
            <ac:spMk id="30" creationId="{AF1CD89E-7980-3C60-BAE9-AE9E15838464}"/>
          </ac:spMkLst>
        </pc:spChg>
        <pc:spChg chg="del">
          <ac:chgData name="晓川 王" userId="0941e86cc95b9429" providerId="LiveId" clId="{5D976710-1784-E541-929C-EC8E6F036928}" dt="2024-09-18T11:45:35.388" v="3852" actId="478"/>
          <ac:spMkLst>
            <pc:docMk/>
            <pc:sldMk cId="2930906580" sldId="348"/>
            <ac:spMk id="31" creationId="{E8BD8908-EECA-16E1-9956-38451B675ACB}"/>
          </ac:spMkLst>
        </pc:spChg>
        <pc:spChg chg="del">
          <ac:chgData name="晓川 王" userId="0941e86cc95b9429" providerId="LiveId" clId="{5D976710-1784-E541-929C-EC8E6F036928}" dt="2024-09-18T11:45:35.388" v="3852" actId="478"/>
          <ac:spMkLst>
            <pc:docMk/>
            <pc:sldMk cId="2930906580" sldId="348"/>
            <ac:spMk id="32" creationId="{ED566E68-B6BF-C0EF-0E37-74DA3A64F2CB}"/>
          </ac:spMkLst>
        </pc:spChg>
        <pc:picChg chg="add mod">
          <ac:chgData name="晓川 王" userId="0941e86cc95b9429" providerId="LiveId" clId="{5D976710-1784-E541-929C-EC8E6F036928}" dt="2024-09-18T11:46:23.390" v="3973" actId="1076"/>
          <ac:picMkLst>
            <pc:docMk/>
            <pc:sldMk cId="2930906580" sldId="348"/>
            <ac:picMk id="13" creationId="{A161321F-79C0-5695-EAD7-FD601E2580D1}"/>
          </ac:picMkLst>
        </pc:picChg>
        <pc:picChg chg="del">
          <ac:chgData name="晓川 王" userId="0941e86cc95b9429" providerId="LiveId" clId="{5D976710-1784-E541-929C-EC8E6F036928}" dt="2024-09-18T11:45:35.388" v="3852" actId="478"/>
          <ac:picMkLst>
            <pc:docMk/>
            <pc:sldMk cId="2930906580" sldId="348"/>
            <ac:picMk id="5122" creationId="{C441F5A6-2670-E662-FC02-B96B96817A24}"/>
          </ac:picMkLst>
        </pc:picChg>
        <pc:picChg chg="del">
          <ac:chgData name="晓川 王" userId="0941e86cc95b9429" providerId="LiveId" clId="{5D976710-1784-E541-929C-EC8E6F036928}" dt="2024-09-18T11:45:35.388" v="3852" actId="478"/>
          <ac:picMkLst>
            <pc:docMk/>
            <pc:sldMk cId="2930906580" sldId="348"/>
            <ac:picMk id="5124" creationId="{3355DFF4-8D0E-DF0B-F697-593E5EA28EF4}"/>
          </ac:picMkLst>
        </pc:picChg>
        <pc:picChg chg="del">
          <ac:chgData name="晓川 王" userId="0941e86cc95b9429" providerId="LiveId" clId="{5D976710-1784-E541-929C-EC8E6F036928}" dt="2024-09-18T11:45:35.388" v="3852" actId="478"/>
          <ac:picMkLst>
            <pc:docMk/>
            <pc:sldMk cId="2930906580" sldId="348"/>
            <ac:picMk id="5126" creationId="{77738E72-6960-7F99-A298-39644D20E78F}"/>
          </ac:picMkLst>
        </pc:picChg>
        <pc:picChg chg="del">
          <ac:chgData name="晓川 王" userId="0941e86cc95b9429" providerId="LiveId" clId="{5D976710-1784-E541-929C-EC8E6F036928}" dt="2024-09-18T11:45:35.388" v="3852" actId="478"/>
          <ac:picMkLst>
            <pc:docMk/>
            <pc:sldMk cId="2930906580" sldId="348"/>
            <ac:picMk id="5128" creationId="{FEBD2D15-8ADA-5AC8-D1E0-D2745C06DE24}"/>
          </ac:picMkLst>
        </pc:picChg>
        <pc:cxnChg chg="del">
          <ac:chgData name="晓川 王" userId="0941e86cc95b9429" providerId="LiveId" clId="{5D976710-1784-E541-929C-EC8E6F036928}" dt="2024-09-18T11:45:35.388" v="3852" actId="478"/>
          <ac:cxnSpMkLst>
            <pc:docMk/>
            <pc:sldMk cId="2930906580" sldId="348"/>
            <ac:cxnSpMk id="10" creationId="{8D192E85-25ED-F287-0966-3B09D20AE4FC}"/>
          </ac:cxnSpMkLst>
        </pc:cxnChg>
        <pc:cxnChg chg="del">
          <ac:chgData name="晓川 王" userId="0941e86cc95b9429" providerId="LiveId" clId="{5D976710-1784-E541-929C-EC8E6F036928}" dt="2024-09-18T11:45:37.259" v="3853" actId="478"/>
          <ac:cxnSpMkLst>
            <pc:docMk/>
            <pc:sldMk cId="2930906580" sldId="348"/>
            <ac:cxnSpMk id="12" creationId="{099EEB3D-9BFE-37FA-2ADB-1DB58D19108D}"/>
          </ac:cxnSpMkLst>
        </pc:cxnChg>
      </pc:sldChg>
      <pc:sldChg chg="addSp delSp modSp add mod">
        <pc:chgData name="晓川 王" userId="0941e86cc95b9429" providerId="LiveId" clId="{5D976710-1784-E541-929C-EC8E6F036928}" dt="2024-09-18T11:49:12.394" v="4055" actId="1076"/>
        <pc:sldMkLst>
          <pc:docMk/>
          <pc:sldMk cId="584395525" sldId="349"/>
        </pc:sldMkLst>
        <pc:spChg chg="mod">
          <ac:chgData name="晓川 王" userId="0941e86cc95b9429" providerId="LiveId" clId="{5D976710-1784-E541-929C-EC8E6F036928}" dt="2024-09-18T11:48:17.907" v="4031" actId="20577"/>
          <ac:spMkLst>
            <pc:docMk/>
            <pc:sldMk cId="584395525" sldId="349"/>
            <ac:spMk id="2" creationId="{17BDCD86-4375-3E6B-CF00-B4944060B99D}"/>
          </ac:spMkLst>
        </pc:spChg>
        <pc:spChg chg="mod">
          <ac:chgData name="晓川 王" userId="0941e86cc95b9429" providerId="LiveId" clId="{5D976710-1784-E541-929C-EC8E6F036928}" dt="2024-09-18T11:49:12.394" v="4055" actId="1076"/>
          <ac:spMkLst>
            <pc:docMk/>
            <pc:sldMk cId="584395525" sldId="349"/>
            <ac:spMk id="8" creationId="{8BBC6C2C-69F6-479E-5984-A3DD398F831F}"/>
          </ac:spMkLst>
        </pc:spChg>
        <pc:spChg chg="del">
          <ac:chgData name="晓川 王" userId="0941e86cc95b9429" providerId="LiveId" clId="{5D976710-1784-E541-929C-EC8E6F036928}" dt="2024-09-18T11:48:26.035" v="4032" actId="478"/>
          <ac:spMkLst>
            <pc:docMk/>
            <pc:sldMk cId="584395525" sldId="349"/>
            <ac:spMk id="22" creationId="{2D16BF54-B599-21A6-5C6B-03D06C272035}"/>
          </ac:spMkLst>
        </pc:spChg>
        <pc:spChg chg="del">
          <ac:chgData name="晓川 王" userId="0941e86cc95b9429" providerId="LiveId" clId="{5D976710-1784-E541-929C-EC8E6F036928}" dt="2024-09-18T11:48:26.035" v="4032" actId="478"/>
          <ac:spMkLst>
            <pc:docMk/>
            <pc:sldMk cId="584395525" sldId="349"/>
            <ac:spMk id="24" creationId="{E6DE456D-5873-0AC5-FA9F-2F73843D8E59}"/>
          </ac:spMkLst>
        </pc:spChg>
        <pc:spChg chg="del">
          <ac:chgData name="晓川 王" userId="0941e86cc95b9429" providerId="LiveId" clId="{5D976710-1784-E541-929C-EC8E6F036928}" dt="2024-09-18T11:48:26.035" v="4032" actId="478"/>
          <ac:spMkLst>
            <pc:docMk/>
            <pc:sldMk cId="584395525" sldId="349"/>
            <ac:spMk id="26" creationId="{3D7AB7D9-5DE3-6B56-F9B9-4B2B7C856389}"/>
          </ac:spMkLst>
        </pc:spChg>
        <pc:spChg chg="del">
          <ac:chgData name="晓川 王" userId="0941e86cc95b9429" providerId="LiveId" clId="{5D976710-1784-E541-929C-EC8E6F036928}" dt="2024-09-18T11:48:26.035" v="4032" actId="478"/>
          <ac:spMkLst>
            <pc:docMk/>
            <pc:sldMk cId="584395525" sldId="349"/>
            <ac:spMk id="28" creationId="{48E685CC-27E8-6A08-FBA6-2CB7C4011E78}"/>
          </ac:spMkLst>
        </pc:spChg>
        <pc:spChg chg="del">
          <ac:chgData name="晓川 王" userId="0941e86cc95b9429" providerId="LiveId" clId="{5D976710-1784-E541-929C-EC8E6F036928}" dt="2024-09-18T11:48:26.035" v="4032" actId="478"/>
          <ac:spMkLst>
            <pc:docMk/>
            <pc:sldMk cId="584395525" sldId="349"/>
            <ac:spMk id="30" creationId="{5CE96E6E-7480-2647-9DE9-D2CCED5ADC90}"/>
          </ac:spMkLst>
        </pc:spChg>
        <pc:picChg chg="add mod">
          <ac:chgData name="晓川 王" userId="0941e86cc95b9429" providerId="LiveId" clId="{5D976710-1784-E541-929C-EC8E6F036928}" dt="2024-09-18T11:49:10.458" v="4054" actId="1076"/>
          <ac:picMkLst>
            <pc:docMk/>
            <pc:sldMk cId="584395525" sldId="349"/>
            <ac:picMk id="11" creationId="{E967AD3C-EBA3-15DA-4FF4-D6CF46E57777}"/>
          </ac:picMkLst>
        </pc:picChg>
        <pc:picChg chg="del">
          <ac:chgData name="晓川 王" userId="0941e86cc95b9429" providerId="LiveId" clId="{5D976710-1784-E541-929C-EC8E6F036928}" dt="2024-09-18T11:48:26.035" v="4032" actId="478"/>
          <ac:picMkLst>
            <pc:docMk/>
            <pc:sldMk cId="584395525" sldId="349"/>
            <ac:picMk id="15" creationId="{D6C6A09A-DE40-DED5-A48E-8AB3A0508191}"/>
          </ac:picMkLst>
        </pc:picChg>
        <pc:cxnChg chg="del mod">
          <ac:chgData name="晓川 王" userId="0941e86cc95b9429" providerId="LiveId" clId="{5D976710-1784-E541-929C-EC8E6F036928}" dt="2024-09-18T11:48:26.035" v="4032" actId="478"/>
          <ac:cxnSpMkLst>
            <pc:docMk/>
            <pc:sldMk cId="584395525" sldId="349"/>
            <ac:cxnSpMk id="31" creationId="{37794D46-2BB6-A85C-2ADF-AFB298CAA8E5}"/>
          </ac:cxnSpMkLst>
        </pc:cxnChg>
        <pc:cxnChg chg="del mod">
          <ac:chgData name="晓川 王" userId="0941e86cc95b9429" providerId="LiveId" clId="{5D976710-1784-E541-929C-EC8E6F036928}" dt="2024-09-18T11:48:26.035" v="4032" actId="478"/>
          <ac:cxnSpMkLst>
            <pc:docMk/>
            <pc:sldMk cId="584395525" sldId="349"/>
            <ac:cxnSpMk id="32" creationId="{5D0E0A6C-7FFA-B3C7-7E7C-1CC671A48609}"/>
          </ac:cxnSpMkLst>
        </pc:cxnChg>
        <pc:cxnChg chg="del mod">
          <ac:chgData name="晓川 王" userId="0941e86cc95b9429" providerId="LiveId" clId="{5D976710-1784-E541-929C-EC8E6F036928}" dt="2024-09-18T11:48:26.035" v="4032" actId="478"/>
          <ac:cxnSpMkLst>
            <pc:docMk/>
            <pc:sldMk cId="584395525" sldId="349"/>
            <ac:cxnSpMk id="33" creationId="{FED58D56-542D-2427-502A-7AF96D16421A}"/>
          </ac:cxnSpMkLst>
        </pc:cxnChg>
        <pc:cxnChg chg="del mod">
          <ac:chgData name="晓川 王" userId="0941e86cc95b9429" providerId="LiveId" clId="{5D976710-1784-E541-929C-EC8E6F036928}" dt="2024-09-18T11:48:26.035" v="4032" actId="478"/>
          <ac:cxnSpMkLst>
            <pc:docMk/>
            <pc:sldMk cId="584395525" sldId="349"/>
            <ac:cxnSpMk id="34" creationId="{08E35CD8-5D36-6F0C-DBFF-46F53DFF1CE9}"/>
          </ac:cxnSpMkLst>
        </pc:cxnChg>
        <pc:cxnChg chg="del mod">
          <ac:chgData name="晓川 王" userId="0941e86cc95b9429" providerId="LiveId" clId="{5D976710-1784-E541-929C-EC8E6F036928}" dt="2024-09-18T11:48:26.035" v="4032" actId="478"/>
          <ac:cxnSpMkLst>
            <pc:docMk/>
            <pc:sldMk cId="584395525" sldId="349"/>
            <ac:cxnSpMk id="35" creationId="{DAA5FF52-7DA8-86D0-B19A-8343EEABB07D}"/>
          </ac:cxnSpMkLst>
        </pc:cxnChg>
        <pc:cxnChg chg="del mod">
          <ac:chgData name="晓川 王" userId="0941e86cc95b9429" providerId="LiveId" clId="{5D976710-1784-E541-929C-EC8E6F036928}" dt="2024-09-18T11:48:26.035" v="4032" actId="478"/>
          <ac:cxnSpMkLst>
            <pc:docMk/>
            <pc:sldMk cId="584395525" sldId="349"/>
            <ac:cxnSpMk id="48" creationId="{2752B03E-23BE-B979-5B10-DF270705CF3B}"/>
          </ac:cxnSpMkLst>
        </pc:cxnChg>
      </pc:sldChg>
      <pc:sldChg chg="addSp delSp modSp add mod">
        <pc:chgData name="晓川 王" userId="0941e86cc95b9429" providerId="LiveId" clId="{5D976710-1784-E541-929C-EC8E6F036928}" dt="2024-09-18T11:49:56.361" v="4063" actId="1076"/>
        <pc:sldMkLst>
          <pc:docMk/>
          <pc:sldMk cId="3030377163" sldId="350"/>
        </pc:sldMkLst>
        <pc:spChg chg="del">
          <ac:chgData name="晓川 王" userId="0941e86cc95b9429" providerId="LiveId" clId="{5D976710-1784-E541-929C-EC8E6F036928}" dt="2024-09-18T11:49:43.175" v="4057" actId="478"/>
          <ac:spMkLst>
            <pc:docMk/>
            <pc:sldMk cId="3030377163" sldId="350"/>
            <ac:spMk id="8" creationId="{B7F4AA48-3DBC-D13C-FEF1-0004EB6D1DE8}"/>
          </ac:spMkLst>
        </pc:spChg>
        <pc:picChg chg="del">
          <ac:chgData name="晓川 王" userId="0941e86cc95b9429" providerId="LiveId" clId="{5D976710-1784-E541-929C-EC8E6F036928}" dt="2024-09-18T11:49:43.175" v="4057" actId="478"/>
          <ac:picMkLst>
            <pc:docMk/>
            <pc:sldMk cId="3030377163" sldId="350"/>
            <ac:picMk id="11" creationId="{1CAAFD6F-BB35-75C7-3BF0-753D91335A2C}"/>
          </ac:picMkLst>
        </pc:picChg>
        <pc:picChg chg="add mod">
          <ac:chgData name="晓川 王" userId="0941e86cc95b9429" providerId="LiveId" clId="{5D976710-1784-E541-929C-EC8E6F036928}" dt="2024-09-18T11:49:56.361" v="4063" actId="1076"/>
          <ac:picMkLst>
            <pc:docMk/>
            <pc:sldMk cId="3030377163" sldId="350"/>
            <ac:picMk id="12" creationId="{610D48F6-D9DC-DB40-A986-CB3228A35183}"/>
          </ac:picMkLst>
        </pc:picChg>
      </pc:sldChg>
      <pc:sldChg chg="addSp delSp modSp add mod">
        <pc:chgData name="晓川 王" userId="0941e86cc95b9429" providerId="LiveId" clId="{5D976710-1784-E541-929C-EC8E6F036928}" dt="2024-09-18T11:50:30.597" v="4103" actId="1076"/>
        <pc:sldMkLst>
          <pc:docMk/>
          <pc:sldMk cId="1940416538" sldId="351"/>
        </pc:sldMkLst>
        <pc:spChg chg="mod">
          <ac:chgData name="晓川 王" userId="0941e86cc95b9429" providerId="LiveId" clId="{5D976710-1784-E541-929C-EC8E6F036928}" dt="2024-09-18T11:50:12.929" v="4095" actId="20577"/>
          <ac:spMkLst>
            <pc:docMk/>
            <pc:sldMk cId="1940416538" sldId="351"/>
            <ac:spMk id="2" creationId="{E4AE2018-8E06-3C91-26A2-02B023BE65E3}"/>
          </ac:spMkLst>
        </pc:spChg>
        <pc:picChg chg="add mod">
          <ac:chgData name="晓川 王" userId="0941e86cc95b9429" providerId="LiveId" clId="{5D976710-1784-E541-929C-EC8E6F036928}" dt="2024-09-18T11:50:30.597" v="4103" actId="1076"/>
          <ac:picMkLst>
            <pc:docMk/>
            <pc:sldMk cId="1940416538" sldId="351"/>
            <ac:picMk id="10" creationId="{64A60D93-1F9A-5299-94C5-9312D8D43D55}"/>
          </ac:picMkLst>
        </pc:picChg>
        <pc:picChg chg="del">
          <ac:chgData name="晓川 王" userId="0941e86cc95b9429" providerId="LiveId" clId="{5D976710-1784-E541-929C-EC8E6F036928}" dt="2024-09-18T11:50:23.399" v="4097" actId="478"/>
          <ac:picMkLst>
            <pc:docMk/>
            <pc:sldMk cId="1940416538" sldId="351"/>
            <ac:picMk id="12" creationId="{41F15E2E-7EE7-5E68-ADD8-AA4F1B91ACD7}"/>
          </ac:picMkLst>
        </pc:picChg>
      </pc:sldChg>
      <pc:sldChg chg="addSp delSp modSp add mod">
        <pc:chgData name="晓川 王" userId="0941e86cc95b9429" providerId="LiveId" clId="{5D976710-1784-E541-929C-EC8E6F036928}" dt="2024-09-18T12:32:09.642" v="4228" actId="20577"/>
        <pc:sldMkLst>
          <pc:docMk/>
          <pc:sldMk cId="3422587899" sldId="352"/>
        </pc:sldMkLst>
        <pc:spChg chg="mod">
          <ac:chgData name="晓川 王" userId="0941e86cc95b9429" providerId="LiveId" clId="{5D976710-1784-E541-929C-EC8E6F036928}" dt="2024-09-18T12:31:34.974" v="4120" actId="20577"/>
          <ac:spMkLst>
            <pc:docMk/>
            <pc:sldMk cId="3422587899" sldId="352"/>
            <ac:spMk id="2" creationId="{B9F4ED11-5BCD-062A-0125-F7FBDEFDB5B2}"/>
          </ac:spMkLst>
        </pc:spChg>
        <pc:spChg chg="mod">
          <ac:chgData name="晓川 王" userId="0941e86cc95b9429" providerId="LiveId" clId="{5D976710-1784-E541-929C-EC8E6F036928}" dt="2024-09-18T12:32:09.642" v="4228" actId="20577"/>
          <ac:spMkLst>
            <pc:docMk/>
            <pc:sldMk cId="3422587899" sldId="352"/>
            <ac:spMk id="3" creationId="{B314A653-5536-0EE4-FB95-03EC50EA2011}"/>
          </ac:spMkLst>
        </pc:spChg>
        <pc:picChg chg="add mod">
          <ac:chgData name="晓川 王" userId="0941e86cc95b9429" providerId="LiveId" clId="{5D976710-1784-E541-929C-EC8E6F036928}" dt="2024-09-18T12:31:45.751" v="4125" actId="1076"/>
          <ac:picMkLst>
            <pc:docMk/>
            <pc:sldMk cId="3422587899" sldId="352"/>
            <ac:picMk id="6" creationId="{3B07A882-9A44-3F67-467C-87E063911814}"/>
          </ac:picMkLst>
        </pc:picChg>
        <pc:picChg chg="del">
          <ac:chgData name="晓川 王" userId="0941e86cc95b9429" providerId="LiveId" clId="{5D976710-1784-E541-929C-EC8E6F036928}" dt="2024-09-18T12:31:28.567" v="4106" actId="478"/>
          <ac:picMkLst>
            <pc:docMk/>
            <pc:sldMk cId="3422587899" sldId="352"/>
            <ac:picMk id="9" creationId="{F97CF3C0-A02E-29C5-FC0D-DD18FEEACB7D}"/>
          </ac:picMkLst>
        </pc:picChg>
      </pc:sldChg>
      <pc:sldChg chg="addSp delSp modSp add mod">
        <pc:chgData name="晓川 王" userId="0941e86cc95b9429" providerId="LiveId" clId="{5D976710-1784-E541-929C-EC8E6F036928}" dt="2024-09-18T12:33:26.026" v="4274" actId="20577"/>
        <pc:sldMkLst>
          <pc:docMk/>
          <pc:sldMk cId="706129717" sldId="353"/>
        </pc:sldMkLst>
        <pc:spChg chg="mod">
          <ac:chgData name="晓川 王" userId="0941e86cc95b9429" providerId="LiveId" clId="{5D976710-1784-E541-929C-EC8E6F036928}" dt="2024-09-18T12:32:28.544" v="4253" actId="20577"/>
          <ac:spMkLst>
            <pc:docMk/>
            <pc:sldMk cId="706129717" sldId="353"/>
            <ac:spMk id="2" creationId="{6F5EA73E-EB36-0AD0-4398-3E1676EAAA77}"/>
          </ac:spMkLst>
        </pc:spChg>
        <pc:spChg chg="add mod">
          <ac:chgData name="晓川 王" userId="0941e86cc95b9429" providerId="LiveId" clId="{5D976710-1784-E541-929C-EC8E6F036928}" dt="2024-09-18T12:33:12.733" v="4268" actId="2711"/>
          <ac:spMkLst>
            <pc:docMk/>
            <pc:sldMk cId="706129717" sldId="353"/>
            <ac:spMk id="13" creationId="{57E4154F-7FD6-2777-E1E9-145DE19575A6}"/>
          </ac:spMkLst>
        </pc:spChg>
        <pc:spChg chg="add mod">
          <ac:chgData name="晓川 王" userId="0941e86cc95b9429" providerId="LiveId" clId="{5D976710-1784-E541-929C-EC8E6F036928}" dt="2024-09-18T12:33:26.026" v="4274" actId="20577"/>
          <ac:spMkLst>
            <pc:docMk/>
            <pc:sldMk cId="706129717" sldId="353"/>
            <ac:spMk id="15" creationId="{E707CE95-8399-5D16-FBC3-64DFEB7BA146}"/>
          </ac:spMkLst>
        </pc:spChg>
        <pc:graphicFrameChg chg="del">
          <ac:chgData name="晓川 王" userId="0941e86cc95b9429" providerId="LiveId" clId="{5D976710-1784-E541-929C-EC8E6F036928}" dt="2024-09-18T12:32:32.894" v="4254" actId="478"/>
          <ac:graphicFrameMkLst>
            <pc:docMk/>
            <pc:sldMk cId="706129717" sldId="353"/>
            <ac:graphicFrameMk id="8" creationId="{B442C25D-E09C-9443-C65A-EBC5F802C722}"/>
          </ac:graphicFrameMkLst>
        </pc:graphicFrameChg>
        <pc:picChg chg="add mod">
          <ac:chgData name="晓川 王" userId="0941e86cc95b9429" providerId="LiveId" clId="{5D976710-1784-E541-929C-EC8E6F036928}" dt="2024-09-18T12:32:43.583" v="4257" actId="27614"/>
          <ac:picMkLst>
            <pc:docMk/>
            <pc:sldMk cId="706129717" sldId="353"/>
            <ac:picMk id="11" creationId="{3B18A0AC-2850-96CE-0726-F6C69573653C}"/>
          </ac:picMkLst>
        </pc:picChg>
      </pc:sldChg>
      <pc:sldChg chg="addSp delSp modSp add mod modAnim">
        <pc:chgData name="晓川 王" userId="0941e86cc95b9429" providerId="LiveId" clId="{5D976710-1784-E541-929C-EC8E6F036928}" dt="2024-09-18T12:36:47.457" v="4387" actId="22"/>
        <pc:sldMkLst>
          <pc:docMk/>
          <pc:sldMk cId="642197441" sldId="354"/>
        </pc:sldMkLst>
        <pc:spChg chg="mod">
          <ac:chgData name="晓川 王" userId="0941e86cc95b9429" providerId="LiveId" clId="{5D976710-1784-E541-929C-EC8E6F036928}" dt="2024-09-18T12:33:48.168" v="4283" actId="20577"/>
          <ac:spMkLst>
            <pc:docMk/>
            <pc:sldMk cId="642197441" sldId="354"/>
            <ac:spMk id="2" creationId="{B908F151-AD5B-A206-429D-8C7EB79881EA}"/>
          </ac:spMkLst>
        </pc:spChg>
        <pc:spChg chg="mod">
          <ac:chgData name="晓川 王" userId="0941e86cc95b9429" providerId="LiveId" clId="{5D976710-1784-E541-929C-EC8E6F036928}" dt="2024-09-18T12:34:19.087" v="4295" actId="14861"/>
          <ac:spMkLst>
            <pc:docMk/>
            <pc:sldMk cId="642197441" sldId="354"/>
            <ac:spMk id="13" creationId="{44E5D86E-3B34-6B6E-9E2F-336E4D529672}"/>
          </ac:spMkLst>
        </pc:spChg>
        <pc:spChg chg="del">
          <ac:chgData name="晓川 王" userId="0941e86cc95b9429" providerId="LiveId" clId="{5D976710-1784-E541-929C-EC8E6F036928}" dt="2024-09-18T12:34:31.647" v="4296" actId="478"/>
          <ac:spMkLst>
            <pc:docMk/>
            <pc:sldMk cId="642197441" sldId="354"/>
            <ac:spMk id="15" creationId="{33F95CBA-6B50-5AFF-A985-62557BD2790F}"/>
          </ac:spMkLst>
        </pc:spChg>
        <pc:spChg chg="add mod">
          <ac:chgData name="晓川 王" userId="0941e86cc95b9429" providerId="LiveId" clId="{5D976710-1784-E541-929C-EC8E6F036928}" dt="2024-09-18T12:35:48.330" v="4342" actId="207"/>
          <ac:spMkLst>
            <pc:docMk/>
            <pc:sldMk cId="642197441" sldId="354"/>
            <ac:spMk id="20" creationId="{803AA0B1-58DB-E77B-6611-4BF3983D3FF3}"/>
          </ac:spMkLst>
        </pc:spChg>
        <pc:spChg chg="add mod">
          <ac:chgData name="晓川 王" userId="0941e86cc95b9429" providerId="LiveId" clId="{5D976710-1784-E541-929C-EC8E6F036928}" dt="2024-09-18T12:36:06.753" v="4378" actId="207"/>
          <ac:spMkLst>
            <pc:docMk/>
            <pc:sldMk cId="642197441" sldId="354"/>
            <ac:spMk id="21" creationId="{5B715858-3D1B-6DFD-A953-A6EB90CC22CD}"/>
          </ac:spMkLst>
        </pc:spChg>
        <pc:spChg chg="add mod">
          <ac:chgData name="晓川 王" userId="0941e86cc95b9429" providerId="LiveId" clId="{5D976710-1784-E541-929C-EC8E6F036928}" dt="2024-09-18T12:36:23.751" v="4384" actId="1076"/>
          <ac:spMkLst>
            <pc:docMk/>
            <pc:sldMk cId="642197441" sldId="354"/>
            <ac:spMk id="23" creationId="{46AB1022-BDC2-9687-A999-EEC9DF82A9E3}"/>
          </ac:spMkLst>
        </pc:spChg>
        <pc:spChg chg="add del">
          <ac:chgData name="晓川 王" userId="0941e86cc95b9429" providerId="LiveId" clId="{5D976710-1784-E541-929C-EC8E6F036928}" dt="2024-09-18T12:36:47.457" v="4387" actId="22"/>
          <ac:spMkLst>
            <pc:docMk/>
            <pc:sldMk cId="642197441" sldId="354"/>
            <ac:spMk id="25" creationId="{F4A86494-36E6-3CDB-98E6-EA81C7686257}"/>
          </ac:spMkLst>
        </pc:spChg>
        <pc:picChg chg="add mod">
          <ac:chgData name="晓川 王" userId="0941e86cc95b9429" providerId="LiveId" clId="{5D976710-1784-E541-929C-EC8E6F036928}" dt="2024-09-18T12:34:43.633" v="4300" actId="1076"/>
          <ac:picMkLst>
            <pc:docMk/>
            <pc:sldMk cId="642197441" sldId="354"/>
            <ac:picMk id="10" creationId="{8A386A0E-FE74-2A1F-2500-DADFF00A2F8E}"/>
          </ac:picMkLst>
        </pc:picChg>
        <pc:picChg chg="del">
          <ac:chgData name="晓川 王" userId="0941e86cc95b9429" providerId="LiveId" clId="{5D976710-1784-E541-929C-EC8E6F036928}" dt="2024-09-18T12:33:50.183" v="4284" actId="478"/>
          <ac:picMkLst>
            <pc:docMk/>
            <pc:sldMk cId="642197441" sldId="354"/>
            <ac:picMk id="11" creationId="{F66C67D9-0875-161F-389C-AAD0BE143ED3}"/>
          </ac:picMkLst>
        </pc:picChg>
        <pc:picChg chg="add mod">
          <ac:chgData name="晓川 王" userId="0941e86cc95b9429" providerId="LiveId" clId="{5D976710-1784-E541-929C-EC8E6F036928}" dt="2024-09-18T12:35:28.401" v="4311" actId="1076"/>
          <ac:picMkLst>
            <pc:docMk/>
            <pc:sldMk cId="642197441" sldId="354"/>
            <ac:picMk id="14" creationId="{8C6A7823-460E-8A94-3B50-6DE4B86244C0}"/>
          </ac:picMkLst>
        </pc:picChg>
        <pc:cxnChg chg="add mod">
          <ac:chgData name="晓川 王" userId="0941e86cc95b9429" providerId="LiveId" clId="{5D976710-1784-E541-929C-EC8E6F036928}" dt="2024-09-18T12:35:28.401" v="4311" actId="1076"/>
          <ac:cxnSpMkLst>
            <pc:docMk/>
            <pc:sldMk cId="642197441" sldId="354"/>
            <ac:cxnSpMk id="17" creationId="{4274757E-4D41-14B4-D067-354BD518D6E5}"/>
          </ac:cxnSpMkLst>
        </pc:cxnChg>
      </pc:sldChg>
      <pc:sldChg chg="addSp delSp modSp add mod delAnim">
        <pc:chgData name="晓川 王" userId="0941e86cc95b9429" providerId="LiveId" clId="{5D976710-1784-E541-929C-EC8E6F036928}" dt="2024-09-18T12:38:40.163" v="4404" actId="1076"/>
        <pc:sldMkLst>
          <pc:docMk/>
          <pc:sldMk cId="3487472642" sldId="355"/>
        </pc:sldMkLst>
        <pc:spChg chg="mod">
          <ac:chgData name="晓川 王" userId="0941e86cc95b9429" providerId="LiveId" clId="{5D976710-1784-E541-929C-EC8E6F036928}" dt="2024-09-18T12:36:53.105" v="4397" actId="20577"/>
          <ac:spMkLst>
            <pc:docMk/>
            <pc:sldMk cId="3487472642" sldId="355"/>
            <ac:spMk id="2" creationId="{AFD8CE46-70CC-F56E-FF55-B90C97ACB324}"/>
          </ac:spMkLst>
        </pc:spChg>
        <pc:spChg chg="del">
          <ac:chgData name="晓川 王" userId="0941e86cc95b9429" providerId="LiveId" clId="{5D976710-1784-E541-929C-EC8E6F036928}" dt="2024-09-18T12:38:23.228" v="4398" actId="478"/>
          <ac:spMkLst>
            <pc:docMk/>
            <pc:sldMk cId="3487472642" sldId="355"/>
            <ac:spMk id="13" creationId="{00AA0E4C-1319-95DE-85FB-255C6CB37FB8}"/>
          </ac:spMkLst>
        </pc:spChg>
        <pc:spChg chg="del">
          <ac:chgData name="晓川 王" userId="0941e86cc95b9429" providerId="LiveId" clId="{5D976710-1784-E541-929C-EC8E6F036928}" dt="2024-09-18T12:38:23.228" v="4398" actId="478"/>
          <ac:spMkLst>
            <pc:docMk/>
            <pc:sldMk cId="3487472642" sldId="355"/>
            <ac:spMk id="20" creationId="{C5A8352F-215E-9BBF-44BB-B43E744BF496}"/>
          </ac:spMkLst>
        </pc:spChg>
        <pc:spChg chg="del">
          <ac:chgData name="晓川 王" userId="0941e86cc95b9429" providerId="LiveId" clId="{5D976710-1784-E541-929C-EC8E6F036928}" dt="2024-09-18T12:38:23.228" v="4398" actId="478"/>
          <ac:spMkLst>
            <pc:docMk/>
            <pc:sldMk cId="3487472642" sldId="355"/>
            <ac:spMk id="21" creationId="{22CF4341-B7C3-A43F-3FB9-AD27F4E54F26}"/>
          </ac:spMkLst>
        </pc:spChg>
        <pc:spChg chg="del">
          <ac:chgData name="晓川 王" userId="0941e86cc95b9429" providerId="LiveId" clId="{5D976710-1784-E541-929C-EC8E6F036928}" dt="2024-09-18T12:38:23.228" v="4398" actId="478"/>
          <ac:spMkLst>
            <pc:docMk/>
            <pc:sldMk cId="3487472642" sldId="355"/>
            <ac:spMk id="23" creationId="{136407F7-03C8-96A1-2BB1-37F2662B74A7}"/>
          </ac:spMkLst>
        </pc:spChg>
        <pc:picChg chg="del">
          <ac:chgData name="晓川 王" userId="0941e86cc95b9429" providerId="LiveId" clId="{5D976710-1784-E541-929C-EC8E6F036928}" dt="2024-09-18T12:38:23.228" v="4398" actId="478"/>
          <ac:picMkLst>
            <pc:docMk/>
            <pc:sldMk cId="3487472642" sldId="355"/>
            <ac:picMk id="10" creationId="{AB4FF899-259D-2D2C-4B94-5C84A7DAE5E8}"/>
          </ac:picMkLst>
        </pc:picChg>
        <pc:picChg chg="add mod">
          <ac:chgData name="晓川 王" userId="0941e86cc95b9429" providerId="LiveId" clId="{5D976710-1784-E541-929C-EC8E6F036928}" dt="2024-09-18T12:38:40.163" v="4404" actId="1076"/>
          <ac:picMkLst>
            <pc:docMk/>
            <pc:sldMk cId="3487472642" sldId="355"/>
            <ac:picMk id="11" creationId="{900FE928-0ED7-EC61-AA2A-C7A3AE1E669E}"/>
          </ac:picMkLst>
        </pc:picChg>
        <pc:picChg chg="del">
          <ac:chgData name="晓川 王" userId="0941e86cc95b9429" providerId="LiveId" clId="{5D976710-1784-E541-929C-EC8E6F036928}" dt="2024-09-18T12:38:23.228" v="4398" actId="478"/>
          <ac:picMkLst>
            <pc:docMk/>
            <pc:sldMk cId="3487472642" sldId="355"/>
            <ac:picMk id="14" creationId="{0C83886E-D9CE-AEA6-8F7E-076458B4A949}"/>
          </ac:picMkLst>
        </pc:picChg>
        <pc:cxnChg chg="del mod">
          <ac:chgData name="晓川 王" userId="0941e86cc95b9429" providerId="LiveId" clId="{5D976710-1784-E541-929C-EC8E6F036928}" dt="2024-09-18T12:38:23.228" v="4398" actId="478"/>
          <ac:cxnSpMkLst>
            <pc:docMk/>
            <pc:sldMk cId="3487472642" sldId="355"/>
            <ac:cxnSpMk id="17" creationId="{D3BCB998-217B-952E-7521-846B580ED86F}"/>
          </ac:cxnSpMkLst>
        </pc:cxnChg>
      </pc:sldChg>
      <pc:sldChg chg="addSp delSp modSp add mod">
        <pc:chgData name="晓川 王" userId="0941e86cc95b9429" providerId="LiveId" clId="{5D976710-1784-E541-929C-EC8E6F036928}" dt="2024-09-18T12:45:11.929" v="4411" actId="1076"/>
        <pc:sldMkLst>
          <pc:docMk/>
          <pc:sldMk cId="2860854790" sldId="356"/>
        </pc:sldMkLst>
        <pc:picChg chg="add mod">
          <ac:chgData name="晓川 王" userId="0941e86cc95b9429" providerId="LiveId" clId="{5D976710-1784-E541-929C-EC8E6F036928}" dt="2024-09-18T12:45:11.929" v="4411" actId="1076"/>
          <ac:picMkLst>
            <pc:docMk/>
            <pc:sldMk cId="2860854790" sldId="356"/>
            <ac:picMk id="10" creationId="{FC67E11C-67C1-D657-7B02-BB1048B90E73}"/>
          </ac:picMkLst>
        </pc:picChg>
        <pc:picChg chg="del">
          <ac:chgData name="晓川 王" userId="0941e86cc95b9429" providerId="LiveId" clId="{5D976710-1784-E541-929C-EC8E6F036928}" dt="2024-09-18T12:45:06.977" v="4407" actId="478"/>
          <ac:picMkLst>
            <pc:docMk/>
            <pc:sldMk cId="2860854790" sldId="356"/>
            <ac:picMk id="11" creationId="{D98CB119-1FE4-F619-1EC4-11793AA9BADC}"/>
          </ac:picMkLst>
        </pc:picChg>
      </pc:sldChg>
      <pc:sldChg chg="addSp delSp modSp add mod">
        <pc:chgData name="晓川 王" userId="0941e86cc95b9429" providerId="LiveId" clId="{5D976710-1784-E541-929C-EC8E6F036928}" dt="2024-09-18T12:45:30.571" v="4418" actId="1076"/>
        <pc:sldMkLst>
          <pc:docMk/>
          <pc:sldMk cId="808848731" sldId="357"/>
        </pc:sldMkLst>
        <pc:picChg chg="del">
          <ac:chgData name="晓川 王" userId="0941e86cc95b9429" providerId="LiveId" clId="{5D976710-1784-E541-929C-EC8E6F036928}" dt="2024-09-18T12:45:25.316" v="4414" actId="478"/>
          <ac:picMkLst>
            <pc:docMk/>
            <pc:sldMk cId="808848731" sldId="357"/>
            <ac:picMk id="10" creationId="{80512D3A-E125-5E34-8CA2-EB7B92D25B04}"/>
          </ac:picMkLst>
        </pc:picChg>
        <pc:picChg chg="add mod">
          <ac:chgData name="晓川 王" userId="0941e86cc95b9429" providerId="LiveId" clId="{5D976710-1784-E541-929C-EC8E6F036928}" dt="2024-09-18T12:45:30.571" v="4418" actId="1076"/>
          <ac:picMkLst>
            <pc:docMk/>
            <pc:sldMk cId="808848731" sldId="357"/>
            <ac:picMk id="11" creationId="{CBD88E84-2BAD-0D72-F9ED-90987EAC88CF}"/>
          </ac:picMkLst>
        </pc:picChg>
      </pc:sldChg>
      <pc:sldChg chg="addSp delSp modSp add mod">
        <pc:chgData name="晓川 王" userId="0941e86cc95b9429" providerId="LiveId" clId="{5D976710-1784-E541-929C-EC8E6F036928}" dt="2024-09-18T12:46:54.490" v="4446"/>
        <pc:sldMkLst>
          <pc:docMk/>
          <pc:sldMk cId="3854450702" sldId="358"/>
        </pc:sldMkLst>
        <pc:spChg chg="add mod">
          <ac:chgData name="晓川 王" userId="0941e86cc95b9429" providerId="LiveId" clId="{5D976710-1784-E541-929C-EC8E6F036928}" dt="2024-09-18T12:46:54.490" v="4446"/>
          <ac:spMkLst>
            <pc:docMk/>
            <pc:sldMk cId="3854450702" sldId="358"/>
            <ac:spMk id="17" creationId="{C97C2C63-BD6C-424F-7AAB-A4D7E4BD6CAF}"/>
          </ac:spMkLst>
        </pc:spChg>
        <pc:picChg chg="add mod">
          <ac:chgData name="晓川 王" userId="0941e86cc95b9429" providerId="LiveId" clId="{5D976710-1784-E541-929C-EC8E6F036928}" dt="2024-09-18T12:46:35.507" v="4439" actId="1076"/>
          <ac:picMkLst>
            <pc:docMk/>
            <pc:sldMk cId="3854450702" sldId="358"/>
            <ac:picMk id="10" creationId="{7A1195B6-1E03-8D19-6F8B-B25A9FA790EB}"/>
          </ac:picMkLst>
        </pc:picChg>
        <pc:picChg chg="del">
          <ac:chgData name="晓川 王" userId="0941e86cc95b9429" providerId="LiveId" clId="{5D976710-1784-E541-929C-EC8E6F036928}" dt="2024-09-18T12:45:55.880" v="4420" actId="478"/>
          <ac:picMkLst>
            <pc:docMk/>
            <pc:sldMk cId="3854450702" sldId="358"/>
            <ac:picMk id="11" creationId="{A41F8761-D86B-F9D5-5F41-FB50BA4C529C}"/>
          </ac:picMkLst>
        </pc:picChg>
        <pc:picChg chg="add mod">
          <ac:chgData name="晓川 王" userId="0941e86cc95b9429" providerId="LiveId" clId="{5D976710-1784-E541-929C-EC8E6F036928}" dt="2024-09-18T12:46:35.507" v="4439" actId="1076"/>
          <ac:picMkLst>
            <pc:docMk/>
            <pc:sldMk cId="3854450702" sldId="358"/>
            <ac:picMk id="13" creationId="{710C55E6-3501-B3EC-594D-A23C0CCEC102}"/>
          </ac:picMkLst>
        </pc:picChg>
        <pc:picChg chg="add mod">
          <ac:chgData name="晓川 王" userId="0941e86cc95b9429" providerId="LiveId" clId="{5D976710-1784-E541-929C-EC8E6F036928}" dt="2024-09-18T12:46:35.507" v="4439" actId="1076"/>
          <ac:picMkLst>
            <pc:docMk/>
            <pc:sldMk cId="3854450702" sldId="358"/>
            <ac:picMk id="15" creationId="{F63F7907-2311-0EC7-E244-CCD67F8EB2B9}"/>
          </ac:picMkLst>
        </pc:picChg>
      </pc:sldChg>
      <pc:sldChg chg="addSp delSp modSp add mod">
        <pc:chgData name="晓川 王" userId="0941e86cc95b9429" providerId="LiveId" clId="{5D976710-1784-E541-929C-EC8E6F036928}" dt="2024-09-18T12:47:44.460" v="4461" actId="1076"/>
        <pc:sldMkLst>
          <pc:docMk/>
          <pc:sldMk cId="3923859620" sldId="359"/>
        </pc:sldMkLst>
        <pc:spChg chg="add mod">
          <ac:chgData name="晓川 王" userId="0941e86cc95b9429" providerId="LiveId" clId="{5D976710-1784-E541-929C-EC8E6F036928}" dt="2024-09-18T12:47:35.460" v="4457" actId="403"/>
          <ac:spMkLst>
            <pc:docMk/>
            <pc:sldMk cId="3923859620" sldId="359"/>
            <ac:spMk id="11" creationId="{76D51BBF-DA4D-9DFC-A941-A7B3BC5A18F7}"/>
          </ac:spMkLst>
        </pc:spChg>
        <pc:spChg chg="del">
          <ac:chgData name="晓川 王" userId="0941e86cc95b9429" providerId="LiveId" clId="{5D976710-1784-E541-929C-EC8E6F036928}" dt="2024-09-18T12:47:10.166" v="4448" actId="478"/>
          <ac:spMkLst>
            <pc:docMk/>
            <pc:sldMk cId="3923859620" sldId="359"/>
            <ac:spMk id="17" creationId="{47007E64-92D9-0494-BA91-7786B676AECD}"/>
          </ac:spMkLst>
        </pc:spChg>
        <pc:picChg chg="del">
          <ac:chgData name="晓川 王" userId="0941e86cc95b9429" providerId="LiveId" clId="{5D976710-1784-E541-929C-EC8E6F036928}" dt="2024-09-18T12:47:10.166" v="4448" actId="478"/>
          <ac:picMkLst>
            <pc:docMk/>
            <pc:sldMk cId="3923859620" sldId="359"/>
            <ac:picMk id="10" creationId="{840B9398-D956-BDD9-050B-DFE59579BA00}"/>
          </ac:picMkLst>
        </pc:picChg>
        <pc:picChg chg="del">
          <ac:chgData name="晓川 王" userId="0941e86cc95b9429" providerId="LiveId" clId="{5D976710-1784-E541-929C-EC8E6F036928}" dt="2024-09-18T12:47:10.166" v="4448" actId="478"/>
          <ac:picMkLst>
            <pc:docMk/>
            <pc:sldMk cId="3923859620" sldId="359"/>
            <ac:picMk id="13" creationId="{743684A9-0692-4548-E770-B43FC1064DC5}"/>
          </ac:picMkLst>
        </pc:picChg>
        <pc:picChg chg="add mod">
          <ac:chgData name="晓川 王" userId="0941e86cc95b9429" providerId="LiveId" clId="{5D976710-1784-E541-929C-EC8E6F036928}" dt="2024-09-18T12:47:44.460" v="4461" actId="1076"/>
          <ac:picMkLst>
            <pc:docMk/>
            <pc:sldMk cId="3923859620" sldId="359"/>
            <ac:picMk id="14" creationId="{AA498221-3AEA-6E57-75C6-CB1510D83B1C}"/>
          </ac:picMkLst>
        </pc:picChg>
        <pc:picChg chg="del">
          <ac:chgData name="晓川 王" userId="0941e86cc95b9429" providerId="LiveId" clId="{5D976710-1784-E541-929C-EC8E6F036928}" dt="2024-09-18T12:47:10.166" v="4448" actId="478"/>
          <ac:picMkLst>
            <pc:docMk/>
            <pc:sldMk cId="3923859620" sldId="359"/>
            <ac:picMk id="15" creationId="{D9A10FF3-BBBB-928E-B3F8-EAD3223BC2C9}"/>
          </ac:picMkLst>
        </pc:picChg>
      </pc:sldChg>
      <pc:sldChg chg="addSp delSp modSp add mod">
        <pc:chgData name="晓川 王" userId="0941e86cc95b9429" providerId="LiveId" clId="{5D976710-1784-E541-929C-EC8E6F036928}" dt="2024-09-18T12:48:21.137" v="4476" actId="1076"/>
        <pc:sldMkLst>
          <pc:docMk/>
          <pc:sldMk cId="4080680069" sldId="360"/>
        </pc:sldMkLst>
        <pc:spChg chg="mod">
          <ac:chgData name="晓川 王" userId="0941e86cc95b9429" providerId="LiveId" clId="{5D976710-1784-E541-929C-EC8E6F036928}" dt="2024-09-18T12:47:55.024" v="4469" actId="20577"/>
          <ac:spMkLst>
            <pc:docMk/>
            <pc:sldMk cId="4080680069" sldId="360"/>
            <ac:spMk id="2" creationId="{6962D453-7CB8-2C7B-8840-A7EF8FF514D2}"/>
          </ac:spMkLst>
        </pc:spChg>
        <pc:spChg chg="del">
          <ac:chgData name="晓川 王" userId="0941e86cc95b9429" providerId="LiveId" clId="{5D976710-1784-E541-929C-EC8E6F036928}" dt="2024-09-18T12:47:59.410" v="4470" actId="478"/>
          <ac:spMkLst>
            <pc:docMk/>
            <pc:sldMk cId="4080680069" sldId="360"/>
            <ac:spMk id="11" creationId="{AF326684-0D9C-649A-28B6-3542F368035D}"/>
          </ac:spMkLst>
        </pc:spChg>
        <pc:picChg chg="add mod">
          <ac:chgData name="晓川 王" userId="0941e86cc95b9429" providerId="LiveId" clId="{5D976710-1784-E541-929C-EC8E6F036928}" dt="2024-09-18T12:48:21.137" v="4476" actId="1076"/>
          <ac:picMkLst>
            <pc:docMk/>
            <pc:sldMk cId="4080680069" sldId="360"/>
            <ac:picMk id="10" creationId="{39F5A57C-656A-7445-C119-5CF43C14B389}"/>
          </ac:picMkLst>
        </pc:picChg>
        <pc:picChg chg="del">
          <ac:chgData name="晓川 王" userId="0941e86cc95b9429" providerId="LiveId" clId="{5D976710-1784-E541-929C-EC8E6F036928}" dt="2024-09-18T12:47:59.410" v="4470" actId="478"/>
          <ac:picMkLst>
            <pc:docMk/>
            <pc:sldMk cId="4080680069" sldId="360"/>
            <ac:picMk id="14" creationId="{284C8BF8-7510-AA12-771A-DBFD3D404590}"/>
          </ac:picMkLst>
        </pc:picChg>
      </pc:sldChg>
      <pc:sldChg chg="addSp delSp modSp add mod">
        <pc:chgData name="晓川 王" userId="0941e86cc95b9429" providerId="LiveId" clId="{5D976710-1784-E541-929C-EC8E6F036928}" dt="2024-09-18T12:51:59.547" v="4873" actId="20577"/>
        <pc:sldMkLst>
          <pc:docMk/>
          <pc:sldMk cId="3118588013" sldId="361"/>
        </pc:sldMkLst>
        <pc:spChg chg="mod">
          <ac:chgData name="晓川 王" userId="0941e86cc95b9429" providerId="LiveId" clId="{5D976710-1784-E541-929C-EC8E6F036928}" dt="2024-09-18T12:48:56.974" v="4503" actId="20577"/>
          <ac:spMkLst>
            <pc:docMk/>
            <pc:sldMk cId="3118588013" sldId="361"/>
            <ac:spMk id="2" creationId="{97435617-1D75-E07C-E45A-53FFFF64CF3D}"/>
          </ac:spMkLst>
        </pc:spChg>
        <pc:spChg chg="add mod">
          <ac:chgData name="晓川 王" userId="0941e86cc95b9429" providerId="LiveId" clId="{5D976710-1784-E541-929C-EC8E6F036928}" dt="2024-09-18T12:50:17.970" v="4618" actId="1076"/>
          <ac:spMkLst>
            <pc:docMk/>
            <pc:sldMk cId="3118588013" sldId="361"/>
            <ac:spMk id="8" creationId="{108D7DD9-0EC0-768C-71FC-A660272899E9}"/>
          </ac:spMkLst>
        </pc:spChg>
        <pc:spChg chg="add mod">
          <ac:chgData name="晓川 王" userId="0941e86cc95b9429" providerId="LiveId" clId="{5D976710-1784-E541-929C-EC8E6F036928}" dt="2024-09-18T12:50:17.970" v="4618" actId="1076"/>
          <ac:spMkLst>
            <pc:docMk/>
            <pc:sldMk cId="3118588013" sldId="361"/>
            <ac:spMk id="11" creationId="{7BB39569-946C-AC27-6C8A-163A5E34B0B8}"/>
          </ac:spMkLst>
        </pc:spChg>
        <pc:spChg chg="add mod">
          <ac:chgData name="晓川 王" userId="0941e86cc95b9429" providerId="LiveId" clId="{5D976710-1784-E541-929C-EC8E6F036928}" dt="2024-09-18T12:50:47.761" v="4711" actId="17032"/>
          <ac:spMkLst>
            <pc:docMk/>
            <pc:sldMk cId="3118588013" sldId="361"/>
            <ac:spMk id="12" creationId="{0916505D-E72A-6011-94BF-5AFE87358783}"/>
          </ac:spMkLst>
        </pc:spChg>
        <pc:spChg chg="add mod">
          <ac:chgData name="晓川 王" userId="0941e86cc95b9429" providerId="LiveId" clId="{5D976710-1784-E541-929C-EC8E6F036928}" dt="2024-09-18T12:50:51.752" v="4712" actId="207"/>
          <ac:spMkLst>
            <pc:docMk/>
            <pc:sldMk cId="3118588013" sldId="361"/>
            <ac:spMk id="13" creationId="{8F536BE4-852A-8758-C051-16CD58B73705}"/>
          </ac:spMkLst>
        </pc:spChg>
        <pc:spChg chg="add mod">
          <ac:chgData name="晓川 王" userId="0941e86cc95b9429" providerId="LiveId" clId="{5D976710-1784-E541-929C-EC8E6F036928}" dt="2024-09-18T12:51:26.505" v="4788" actId="207"/>
          <ac:spMkLst>
            <pc:docMk/>
            <pc:sldMk cId="3118588013" sldId="361"/>
            <ac:spMk id="14" creationId="{108D7DD9-0EC0-768C-71FC-A660272899E9}"/>
          </ac:spMkLst>
        </pc:spChg>
        <pc:spChg chg="add mod">
          <ac:chgData name="晓川 王" userId="0941e86cc95b9429" providerId="LiveId" clId="{5D976710-1784-E541-929C-EC8E6F036928}" dt="2024-09-18T12:51:34.950" v="4790" actId="207"/>
          <ac:spMkLst>
            <pc:docMk/>
            <pc:sldMk cId="3118588013" sldId="361"/>
            <ac:spMk id="15" creationId="{7BB39569-946C-AC27-6C8A-163A5E34B0B8}"/>
          </ac:spMkLst>
        </pc:spChg>
        <pc:spChg chg="add mod">
          <ac:chgData name="晓川 王" userId="0941e86cc95b9429" providerId="LiveId" clId="{5D976710-1784-E541-929C-EC8E6F036928}" dt="2024-09-18T12:51:41.936" v="4799" actId="20577"/>
          <ac:spMkLst>
            <pc:docMk/>
            <pc:sldMk cId="3118588013" sldId="361"/>
            <ac:spMk id="16" creationId="{108D7DD9-0EC0-768C-71FC-A660272899E9}"/>
          </ac:spMkLst>
        </pc:spChg>
        <pc:spChg chg="add mod">
          <ac:chgData name="晓川 王" userId="0941e86cc95b9429" providerId="LiveId" clId="{5D976710-1784-E541-929C-EC8E6F036928}" dt="2024-09-18T12:51:59.547" v="4873" actId="20577"/>
          <ac:spMkLst>
            <pc:docMk/>
            <pc:sldMk cId="3118588013" sldId="361"/>
            <ac:spMk id="17" creationId="{7BB39569-946C-AC27-6C8A-163A5E34B0B8}"/>
          </ac:spMkLst>
        </pc:spChg>
        <pc:picChg chg="del">
          <ac:chgData name="晓川 王" userId="0941e86cc95b9429" providerId="LiveId" clId="{5D976710-1784-E541-929C-EC8E6F036928}" dt="2024-09-18T12:49:00.377" v="4504" actId="478"/>
          <ac:picMkLst>
            <pc:docMk/>
            <pc:sldMk cId="3118588013" sldId="361"/>
            <ac:picMk id="10" creationId="{734788F2-274B-9F27-8AF0-4C17AA1B2BC8}"/>
          </ac:picMkLst>
        </pc:picChg>
      </pc:sldChg>
      <pc:sldChg chg="addSp delSp modSp add mod">
        <pc:chgData name="晓川 王" userId="0941e86cc95b9429" providerId="LiveId" clId="{5D976710-1784-E541-929C-EC8E6F036928}" dt="2024-09-18T12:53:12.535" v="4909" actId="20577"/>
        <pc:sldMkLst>
          <pc:docMk/>
          <pc:sldMk cId="1667734065" sldId="362"/>
        </pc:sldMkLst>
        <pc:spChg chg="mod">
          <ac:chgData name="晓川 王" userId="0941e86cc95b9429" providerId="LiveId" clId="{5D976710-1784-E541-929C-EC8E6F036928}" dt="2024-09-18T12:52:23.144" v="4887" actId="20577"/>
          <ac:spMkLst>
            <pc:docMk/>
            <pc:sldMk cId="1667734065" sldId="362"/>
            <ac:spMk id="2" creationId="{7218849D-F353-A123-9107-DE3C97D7F182}"/>
          </ac:spMkLst>
        </pc:spChg>
        <pc:spChg chg="del">
          <ac:chgData name="晓川 王" userId="0941e86cc95b9429" providerId="LiveId" clId="{5D976710-1784-E541-929C-EC8E6F036928}" dt="2024-09-18T12:52:31.362" v="4888" actId="478"/>
          <ac:spMkLst>
            <pc:docMk/>
            <pc:sldMk cId="1667734065" sldId="362"/>
            <ac:spMk id="8" creationId="{60E52158-E37F-757F-1E9E-B2527BE3B9DE}"/>
          </ac:spMkLst>
        </pc:spChg>
        <pc:spChg chg="del">
          <ac:chgData name="晓川 王" userId="0941e86cc95b9429" providerId="LiveId" clId="{5D976710-1784-E541-929C-EC8E6F036928}" dt="2024-09-18T12:52:31.362" v="4888" actId="478"/>
          <ac:spMkLst>
            <pc:docMk/>
            <pc:sldMk cId="1667734065" sldId="362"/>
            <ac:spMk id="11" creationId="{02F161EC-74C1-C33C-7AC5-AE1C6BFF6966}"/>
          </ac:spMkLst>
        </pc:spChg>
        <pc:spChg chg="del">
          <ac:chgData name="晓川 王" userId="0941e86cc95b9429" providerId="LiveId" clId="{5D976710-1784-E541-929C-EC8E6F036928}" dt="2024-09-18T12:52:31.362" v="4888" actId="478"/>
          <ac:spMkLst>
            <pc:docMk/>
            <pc:sldMk cId="1667734065" sldId="362"/>
            <ac:spMk id="12" creationId="{2ECB360D-EC49-E697-98B9-41CB6B49D533}"/>
          </ac:spMkLst>
        </pc:spChg>
        <pc:spChg chg="del">
          <ac:chgData name="晓川 王" userId="0941e86cc95b9429" providerId="LiveId" clId="{5D976710-1784-E541-929C-EC8E6F036928}" dt="2024-09-18T12:52:31.362" v="4888" actId="478"/>
          <ac:spMkLst>
            <pc:docMk/>
            <pc:sldMk cId="1667734065" sldId="362"/>
            <ac:spMk id="13" creationId="{C3A691FA-8046-B023-D8AA-36D053624D0A}"/>
          </ac:spMkLst>
        </pc:spChg>
        <pc:spChg chg="del">
          <ac:chgData name="晓川 王" userId="0941e86cc95b9429" providerId="LiveId" clId="{5D976710-1784-E541-929C-EC8E6F036928}" dt="2024-09-18T12:52:31.362" v="4888" actId="478"/>
          <ac:spMkLst>
            <pc:docMk/>
            <pc:sldMk cId="1667734065" sldId="362"/>
            <ac:spMk id="14" creationId="{4A606D72-6DF7-8205-3CEC-CC6605846A75}"/>
          </ac:spMkLst>
        </pc:spChg>
        <pc:spChg chg="del">
          <ac:chgData name="晓川 王" userId="0941e86cc95b9429" providerId="LiveId" clId="{5D976710-1784-E541-929C-EC8E6F036928}" dt="2024-09-18T12:52:31.362" v="4888" actId="478"/>
          <ac:spMkLst>
            <pc:docMk/>
            <pc:sldMk cId="1667734065" sldId="362"/>
            <ac:spMk id="15" creationId="{6D827A22-C455-7A7B-DA49-792562F91359}"/>
          </ac:spMkLst>
        </pc:spChg>
        <pc:spChg chg="del">
          <ac:chgData name="晓川 王" userId="0941e86cc95b9429" providerId="LiveId" clId="{5D976710-1784-E541-929C-EC8E6F036928}" dt="2024-09-18T12:52:31.362" v="4888" actId="478"/>
          <ac:spMkLst>
            <pc:docMk/>
            <pc:sldMk cId="1667734065" sldId="362"/>
            <ac:spMk id="16" creationId="{AAA6049A-4803-952F-EF5C-C1EE8045DE94}"/>
          </ac:spMkLst>
        </pc:spChg>
        <pc:spChg chg="del">
          <ac:chgData name="晓川 王" userId="0941e86cc95b9429" providerId="LiveId" clId="{5D976710-1784-E541-929C-EC8E6F036928}" dt="2024-09-18T12:52:31.362" v="4888" actId="478"/>
          <ac:spMkLst>
            <pc:docMk/>
            <pc:sldMk cId="1667734065" sldId="362"/>
            <ac:spMk id="17" creationId="{A81BBEC1-46B8-DB52-B329-488893D9FFE3}"/>
          </ac:spMkLst>
        </pc:spChg>
        <pc:spChg chg="add mod">
          <ac:chgData name="晓川 王" userId="0941e86cc95b9429" providerId="LiveId" clId="{5D976710-1784-E541-929C-EC8E6F036928}" dt="2024-09-18T12:53:12.535" v="4909" actId="20577"/>
          <ac:spMkLst>
            <pc:docMk/>
            <pc:sldMk cId="1667734065" sldId="362"/>
            <ac:spMk id="18" creationId="{15279018-A56C-68C4-4A9E-87ADF78F4029}"/>
          </ac:spMkLst>
        </pc:spChg>
      </pc:sldChg>
      <pc:sldChg chg="addSp modSp add mod">
        <pc:chgData name="晓川 王" userId="0941e86cc95b9429" providerId="LiveId" clId="{5D976710-1784-E541-929C-EC8E6F036928}" dt="2024-09-18T12:56:32.530" v="4947" actId="1076"/>
        <pc:sldMkLst>
          <pc:docMk/>
          <pc:sldMk cId="2345526458" sldId="363"/>
        </pc:sldMkLst>
        <pc:spChg chg="mod">
          <ac:chgData name="晓川 王" userId="0941e86cc95b9429" providerId="LiveId" clId="{5D976710-1784-E541-929C-EC8E6F036928}" dt="2024-09-18T12:53:54.361" v="4924" actId="20577"/>
          <ac:spMkLst>
            <pc:docMk/>
            <pc:sldMk cId="2345526458" sldId="363"/>
            <ac:spMk id="2" creationId="{CB391438-0EEC-2760-B7B8-687515E4A3C3}"/>
          </ac:spMkLst>
        </pc:spChg>
        <pc:spChg chg="add mod">
          <ac:chgData name="晓川 王" userId="0941e86cc95b9429" providerId="LiveId" clId="{5D976710-1784-E541-929C-EC8E6F036928}" dt="2024-09-18T12:54:46.654" v="4940" actId="1076"/>
          <ac:spMkLst>
            <pc:docMk/>
            <pc:sldMk cId="2345526458" sldId="363"/>
            <ac:spMk id="10" creationId="{A6458EDB-481D-23FD-E4FE-1D1D966D1A78}"/>
          </ac:spMkLst>
        </pc:spChg>
        <pc:spChg chg="mod">
          <ac:chgData name="晓川 王" userId="0941e86cc95b9429" providerId="LiveId" clId="{5D976710-1784-E541-929C-EC8E6F036928}" dt="2024-09-18T12:54:30.650" v="4935" actId="2711"/>
          <ac:spMkLst>
            <pc:docMk/>
            <pc:sldMk cId="2345526458" sldId="363"/>
            <ac:spMk id="18" creationId="{6715861E-8000-B152-B52D-5A2442A105DF}"/>
          </ac:spMkLst>
        </pc:spChg>
        <pc:picChg chg="add">
          <ac:chgData name="晓川 王" userId="0941e86cc95b9429" providerId="LiveId" clId="{5D976710-1784-E541-929C-EC8E6F036928}" dt="2024-09-18T12:56:12.694" v="4941"/>
          <ac:picMkLst>
            <pc:docMk/>
            <pc:sldMk cId="2345526458" sldId="363"/>
            <ac:picMk id="30722" creationId="{A4CFBF9D-2497-6A5A-BB7E-BC27AFDCD392}"/>
          </ac:picMkLst>
        </pc:picChg>
        <pc:picChg chg="add mod">
          <ac:chgData name="晓川 王" userId="0941e86cc95b9429" providerId="LiveId" clId="{5D976710-1784-E541-929C-EC8E6F036928}" dt="2024-09-18T12:56:32.530" v="4947" actId="1076"/>
          <ac:picMkLst>
            <pc:docMk/>
            <pc:sldMk cId="2345526458" sldId="363"/>
            <ac:picMk id="30724" creationId="{5EC295A3-F89E-DCD3-B050-2A0E3DC4A46B}"/>
          </ac:picMkLst>
        </pc:picChg>
      </pc:sldChg>
      <pc:sldChg chg="addSp delSp modSp add mod">
        <pc:chgData name="晓川 王" userId="0941e86cc95b9429" providerId="LiveId" clId="{5D976710-1784-E541-929C-EC8E6F036928}" dt="2024-09-18T12:59:57.658" v="5253" actId="20577"/>
        <pc:sldMkLst>
          <pc:docMk/>
          <pc:sldMk cId="1014415273" sldId="364"/>
        </pc:sldMkLst>
        <pc:spChg chg="mod">
          <ac:chgData name="晓川 王" userId="0941e86cc95b9429" providerId="LiveId" clId="{5D976710-1784-E541-929C-EC8E6F036928}" dt="2024-09-18T12:56:59.776" v="4970" actId="20577"/>
          <ac:spMkLst>
            <pc:docMk/>
            <pc:sldMk cId="1014415273" sldId="364"/>
            <ac:spMk id="2" creationId="{6576B6CE-E3E2-FFDC-3756-A546D667BEA8}"/>
          </ac:spMkLst>
        </pc:spChg>
        <pc:spChg chg="mod">
          <ac:chgData name="晓川 王" userId="0941e86cc95b9429" providerId="LiveId" clId="{5D976710-1784-E541-929C-EC8E6F036928}" dt="2024-09-18T12:58:45.818" v="5093" actId="1076"/>
          <ac:spMkLst>
            <pc:docMk/>
            <pc:sldMk cId="1014415273" sldId="364"/>
            <ac:spMk id="4" creationId="{4F53B874-18A3-7BA3-C4E0-9F35F13B5DF5}"/>
          </ac:spMkLst>
        </pc:spChg>
        <pc:spChg chg="add mod">
          <ac:chgData name="晓川 王" userId="0941e86cc95b9429" providerId="LiveId" clId="{5D976710-1784-E541-929C-EC8E6F036928}" dt="2024-09-18T12:58:42.114" v="5090" actId="14100"/>
          <ac:spMkLst>
            <pc:docMk/>
            <pc:sldMk cId="1014415273" sldId="364"/>
            <ac:spMk id="8" creationId="{77BDDBEC-7FA4-9D34-35F1-550C1CAECF67}"/>
          </ac:spMkLst>
        </pc:spChg>
        <pc:spChg chg="del">
          <ac:chgData name="晓川 王" userId="0941e86cc95b9429" providerId="LiveId" clId="{5D976710-1784-E541-929C-EC8E6F036928}" dt="2024-09-18T12:57:17.840" v="4976" actId="478"/>
          <ac:spMkLst>
            <pc:docMk/>
            <pc:sldMk cId="1014415273" sldId="364"/>
            <ac:spMk id="10" creationId="{A9BBCFE9-DEF5-B4B8-EB9C-2E59C590B40A}"/>
          </ac:spMkLst>
        </pc:spChg>
        <pc:spChg chg="add mod">
          <ac:chgData name="晓川 王" userId="0941e86cc95b9429" providerId="LiveId" clId="{5D976710-1784-E541-929C-EC8E6F036928}" dt="2024-09-18T12:58:47.435" v="5094" actId="1076"/>
          <ac:spMkLst>
            <pc:docMk/>
            <pc:sldMk cId="1014415273" sldId="364"/>
            <ac:spMk id="11" creationId="{CA6DA9CD-060E-1410-B183-6B9418DAC7E6}"/>
          </ac:spMkLst>
        </pc:spChg>
        <pc:spChg chg="add mod">
          <ac:chgData name="晓川 王" userId="0941e86cc95b9429" providerId="LiveId" clId="{5D976710-1784-E541-929C-EC8E6F036928}" dt="2024-09-18T12:58:49.021" v="5095" actId="1076"/>
          <ac:spMkLst>
            <pc:docMk/>
            <pc:sldMk cId="1014415273" sldId="364"/>
            <ac:spMk id="12" creationId="{77BDDBEC-7FA4-9D34-35F1-550C1CAECF67}"/>
          </ac:spMkLst>
        </pc:spChg>
        <pc:spChg chg="add mod">
          <ac:chgData name="晓川 王" userId="0941e86cc95b9429" providerId="LiveId" clId="{5D976710-1784-E541-929C-EC8E6F036928}" dt="2024-09-18T12:59:17.644" v="5165" actId="13822"/>
          <ac:spMkLst>
            <pc:docMk/>
            <pc:sldMk cId="1014415273" sldId="364"/>
            <ac:spMk id="13" creationId="{49B4DBD1-0606-B955-3A78-ABC30B607899}"/>
          </ac:spMkLst>
        </pc:spChg>
        <pc:spChg chg="add mod">
          <ac:chgData name="晓川 王" userId="0941e86cc95b9429" providerId="LiveId" clId="{5D976710-1784-E541-929C-EC8E6F036928}" dt="2024-09-18T12:59:31.232" v="5225" actId="20577"/>
          <ac:spMkLst>
            <pc:docMk/>
            <pc:sldMk cId="1014415273" sldId="364"/>
            <ac:spMk id="14" creationId="{87E30D72-5655-CFB9-678B-621E3EC39EF9}"/>
          </ac:spMkLst>
        </pc:spChg>
        <pc:spChg chg="mod">
          <ac:chgData name="晓川 王" userId="0941e86cc95b9429" providerId="LiveId" clId="{5D976710-1784-E541-929C-EC8E6F036928}" dt="2024-09-18T12:57:14.338" v="4975" actId="2710"/>
          <ac:spMkLst>
            <pc:docMk/>
            <pc:sldMk cId="1014415273" sldId="364"/>
            <ac:spMk id="18" creationId="{AF5897BE-0B53-6041-15E3-846212C56F0B}"/>
          </ac:spMkLst>
        </pc:spChg>
        <pc:spChg chg="add mod">
          <ac:chgData name="晓川 王" userId="0941e86cc95b9429" providerId="LiveId" clId="{5D976710-1784-E541-929C-EC8E6F036928}" dt="2024-09-18T12:59:53.318" v="5241" actId="1076"/>
          <ac:spMkLst>
            <pc:docMk/>
            <pc:sldMk cId="1014415273" sldId="364"/>
            <ac:spMk id="24" creationId="{399500F1-B56A-FEFC-E530-02E63F819ED9}"/>
          </ac:spMkLst>
        </pc:spChg>
        <pc:spChg chg="add mod">
          <ac:chgData name="晓川 王" userId="0941e86cc95b9429" providerId="LiveId" clId="{5D976710-1784-E541-929C-EC8E6F036928}" dt="2024-09-18T12:59:57.658" v="5253" actId="20577"/>
          <ac:spMkLst>
            <pc:docMk/>
            <pc:sldMk cId="1014415273" sldId="364"/>
            <ac:spMk id="25" creationId="{EC1B4FF5-CD7A-4CD0-75DD-A6962492E376}"/>
          </ac:spMkLst>
        </pc:spChg>
        <pc:picChg chg="del">
          <ac:chgData name="晓川 王" userId="0941e86cc95b9429" providerId="LiveId" clId="{5D976710-1784-E541-929C-EC8E6F036928}" dt="2024-09-18T12:57:17.840" v="4976" actId="478"/>
          <ac:picMkLst>
            <pc:docMk/>
            <pc:sldMk cId="1014415273" sldId="364"/>
            <ac:picMk id="30724" creationId="{8120B056-AE39-DB3D-C69A-C7CA9B4F72FD}"/>
          </ac:picMkLst>
        </pc:picChg>
        <pc:cxnChg chg="add">
          <ac:chgData name="晓川 王" userId="0941e86cc95b9429" providerId="LiveId" clId="{5D976710-1784-E541-929C-EC8E6F036928}" dt="2024-09-18T12:59:38.526" v="5226" actId="11529"/>
          <ac:cxnSpMkLst>
            <pc:docMk/>
            <pc:sldMk cId="1014415273" sldId="364"/>
            <ac:cxnSpMk id="16" creationId="{F8130300-305B-2E25-B59A-51401AA1A38E}"/>
          </ac:cxnSpMkLst>
        </pc:cxnChg>
        <pc:cxnChg chg="add">
          <ac:chgData name="晓川 王" userId="0941e86cc95b9429" providerId="LiveId" clId="{5D976710-1784-E541-929C-EC8E6F036928}" dt="2024-09-18T12:59:41.527" v="5227" actId="11529"/>
          <ac:cxnSpMkLst>
            <pc:docMk/>
            <pc:sldMk cId="1014415273" sldId="364"/>
            <ac:cxnSpMk id="19" creationId="{4D7A28B4-D35F-6D77-2AEA-24215CF6F720}"/>
          </ac:cxnSpMkLst>
        </pc:cxnChg>
        <pc:cxnChg chg="add">
          <ac:chgData name="晓川 王" userId="0941e86cc95b9429" providerId="LiveId" clId="{5D976710-1784-E541-929C-EC8E6F036928}" dt="2024-09-18T12:59:44.151" v="5228" actId="11529"/>
          <ac:cxnSpMkLst>
            <pc:docMk/>
            <pc:sldMk cId="1014415273" sldId="364"/>
            <ac:cxnSpMk id="21" creationId="{552F6342-9594-F29F-8043-977CA6A0FA0C}"/>
          </ac:cxnSpMkLst>
        </pc:cxnChg>
        <pc:cxnChg chg="add">
          <ac:chgData name="晓川 王" userId="0941e86cc95b9429" providerId="LiveId" clId="{5D976710-1784-E541-929C-EC8E6F036928}" dt="2024-09-18T12:59:47.214" v="5229" actId="11529"/>
          <ac:cxnSpMkLst>
            <pc:docMk/>
            <pc:sldMk cId="1014415273" sldId="364"/>
            <ac:cxnSpMk id="23" creationId="{DD0FA807-BD43-B261-22A2-3B5EE4C8481B}"/>
          </ac:cxnSpMkLst>
        </pc:cxnChg>
      </pc:sldChg>
      <pc:sldChg chg="addSp delSp modSp add mod">
        <pc:chgData name="晓川 王" userId="0941e86cc95b9429" providerId="LiveId" clId="{5D976710-1784-E541-929C-EC8E6F036928}" dt="2024-09-18T13:01:18.541" v="5317" actId="403"/>
        <pc:sldMkLst>
          <pc:docMk/>
          <pc:sldMk cId="2613856319" sldId="365"/>
        </pc:sldMkLst>
        <pc:spChg chg="del">
          <ac:chgData name="晓川 王" userId="0941e86cc95b9429" providerId="LiveId" clId="{5D976710-1784-E541-929C-EC8E6F036928}" dt="2024-09-18T13:00:25.934" v="5292" actId="478"/>
          <ac:spMkLst>
            <pc:docMk/>
            <pc:sldMk cId="2613856319" sldId="365"/>
            <ac:spMk id="8" creationId="{E8D53FFE-F4A8-F1B8-2373-133A53ADF42F}"/>
          </ac:spMkLst>
        </pc:spChg>
        <pc:spChg chg="del">
          <ac:chgData name="晓川 王" userId="0941e86cc95b9429" providerId="LiveId" clId="{5D976710-1784-E541-929C-EC8E6F036928}" dt="2024-09-18T13:00:25.934" v="5292" actId="478"/>
          <ac:spMkLst>
            <pc:docMk/>
            <pc:sldMk cId="2613856319" sldId="365"/>
            <ac:spMk id="11" creationId="{8D7A4961-36CE-10F2-E2D4-BCFD887FF972}"/>
          </ac:spMkLst>
        </pc:spChg>
        <pc:spChg chg="del">
          <ac:chgData name="晓川 王" userId="0941e86cc95b9429" providerId="LiveId" clId="{5D976710-1784-E541-929C-EC8E6F036928}" dt="2024-09-18T13:00:25.934" v="5292" actId="478"/>
          <ac:spMkLst>
            <pc:docMk/>
            <pc:sldMk cId="2613856319" sldId="365"/>
            <ac:spMk id="12" creationId="{54FF2C21-92F5-79C8-400F-356A91A8518E}"/>
          </ac:spMkLst>
        </pc:spChg>
        <pc:spChg chg="del">
          <ac:chgData name="晓川 王" userId="0941e86cc95b9429" providerId="LiveId" clId="{5D976710-1784-E541-929C-EC8E6F036928}" dt="2024-09-18T13:00:25.934" v="5292" actId="478"/>
          <ac:spMkLst>
            <pc:docMk/>
            <pc:sldMk cId="2613856319" sldId="365"/>
            <ac:spMk id="13" creationId="{8E8E5B12-8768-D21D-D916-40AC4B27283C}"/>
          </ac:spMkLst>
        </pc:spChg>
        <pc:spChg chg="del">
          <ac:chgData name="晓川 王" userId="0941e86cc95b9429" providerId="LiveId" clId="{5D976710-1784-E541-929C-EC8E6F036928}" dt="2024-09-18T13:00:25.934" v="5292" actId="478"/>
          <ac:spMkLst>
            <pc:docMk/>
            <pc:sldMk cId="2613856319" sldId="365"/>
            <ac:spMk id="14" creationId="{E1A9E75F-080E-D288-3406-E1976DEED68E}"/>
          </ac:spMkLst>
        </pc:spChg>
        <pc:spChg chg="add mod">
          <ac:chgData name="晓川 王" userId="0941e86cc95b9429" providerId="LiveId" clId="{5D976710-1784-E541-929C-EC8E6F036928}" dt="2024-09-18T13:00:58.318" v="5310" actId="12"/>
          <ac:spMkLst>
            <pc:docMk/>
            <pc:sldMk cId="2613856319" sldId="365"/>
            <ac:spMk id="15" creationId="{3DF53292-F347-3BF2-1600-DFCABD2577A2}"/>
          </ac:spMkLst>
        </pc:spChg>
        <pc:spChg chg="mod">
          <ac:chgData name="晓川 王" userId="0941e86cc95b9429" providerId="LiveId" clId="{5D976710-1784-E541-929C-EC8E6F036928}" dt="2024-09-18T13:01:18.541" v="5317" actId="403"/>
          <ac:spMkLst>
            <pc:docMk/>
            <pc:sldMk cId="2613856319" sldId="365"/>
            <ac:spMk id="18" creationId="{81698BC2-A06B-FDEE-FC45-ABDD2CF024EC}"/>
          </ac:spMkLst>
        </pc:spChg>
        <pc:spChg chg="del">
          <ac:chgData name="晓川 王" userId="0941e86cc95b9429" providerId="LiveId" clId="{5D976710-1784-E541-929C-EC8E6F036928}" dt="2024-09-18T13:00:25.934" v="5292" actId="478"/>
          <ac:spMkLst>
            <pc:docMk/>
            <pc:sldMk cId="2613856319" sldId="365"/>
            <ac:spMk id="24" creationId="{3937CF1E-1085-F9C8-41C4-DE672A699584}"/>
          </ac:spMkLst>
        </pc:spChg>
        <pc:spChg chg="del">
          <ac:chgData name="晓川 王" userId="0941e86cc95b9429" providerId="LiveId" clId="{5D976710-1784-E541-929C-EC8E6F036928}" dt="2024-09-18T13:00:25.934" v="5292" actId="478"/>
          <ac:spMkLst>
            <pc:docMk/>
            <pc:sldMk cId="2613856319" sldId="365"/>
            <ac:spMk id="25" creationId="{347BCA1F-2ED5-78A5-B834-CC6ED1076E12}"/>
          </ac:spMkLst>
        </pc:spChg>
        <pc:picChg chg="add mod">
          <ac:chgData name="晓川 王" userId="0941e86cc95b9429" providerId="LiveId" clId="{5D976710-1784-E541-929C-EC8E6F036928}" dt="2024-09-18T13:01:10.969" v="5316" actId="1076"/>
          <ac:picMkLst>
            <pc:docMk/>
            <pc:sldMk cId="2613856319" sldId="365"/>
            <ac:picMk id="20" creationId="{933AE151-3230-A042-2273-71E53E86DD74}"/>
          </ac:picMkLst>
        </pc:picChg>
        <pc:cxnChg chg="del mod">
          <ac:chgData name="晓川 王" userId="0941e86cc95b9429" providerId="LiveId" clId="{5D976710-1784-E541-929C-EC8E6F036928}" dt="2024-09-18T13:00:25.934" v="5292" actId="478"/>
          <ac:cxnSpMkLst>
            <pc:docMk/>
            <pc:sldMk cId="2613856319" sldId="365"/>
            <ac:cxnSpMk id="16" creationId="{C79D7CFD-3A6A-D067-929A-1B6831296EE6}"/>
          </ac:cxnSpMkLst>
        </pc:cxnChg>
        <pc:cxnChg chg="del mod">
          <ac:chgData name="晓川 王" userId="0941e86cc95b9429" providerId="LiveId" clId="{5D976710-1784-E541-929C-EC8E6F036928}" dt="2024-09-18T13:00:25.934" v="5292" actId="478"/>
          <ac:cxnSpMkLst>
            <pc:docMk/>
            <pc:sldMk cId="2613856319" sldId="365"/>
            <ac:cxnSpMk id="19" creationId="{DD1508A0-543C-F705-54D4-8BE054D685A1}"/>
          </ac:cxnSpMkLst>
        </pc:cxnChg>
        <pc:cxnChg chg="del mod">
          <ac:chgData name="晓川 王" userId="0941e86cc95b9429" providerId="LiveId" clId="{5D976710-1784-E541-929C-EC8E6F036928}" dt="2024-09-18T13:00:25.934" v="5292" actId="478"/>
          <ac:cxnSpMkLst>
            <pc:docMk/>
            <pc:sldMk cId="2613856319" sldId="365"/>
            <ac:cxnSpMk id="21" creationId="{87A7DBA1-544D-68C4-77C3-9D93188C4C7C}"/>
          </ac:cxnSpMkLst>
        </pc:cxnChg>
        <pc:cxnChg chg="del mod">
          <ac:chgData name="晓川 王" userId="0941e86cc95b9429" providerId="LiveId" clId="{5D976710-1784-E541-929C-EC8E6F036928}" dt="2024-09-18T13:00:25.934" v="5292" actId="478"/>
          <ac:cxnSpMkLst>
            <pc:docMk/>
            <pc:sldMk cId="2613856319" sldId="365"/>
            <ac:cxnSpMk id="23" creationId="{90D933FC-85DD-DBD7-210C-8A06D8366761}"/>
          </ac:cxnSpMkLst>
        </pc:cxnChg>
      </pc:sldChg>
      <pc:sldChg chg="addSp delSp modSp add mod">
        <pc:chgData name="晓川 王" userId="0941e86cc95b9429" providerId="LiveId" clId="{5D976710-1784-E541-929C-EC8E6F036928}" dt="2024-09-18T13:02:04.868" v="5372" actId="1076"/>
        <pc:sldMkLst>
          <pc:docMk/>
          <pc:sldMk cId="4145037271" sldId="366"/>
        </pc:sldMkLst>
        <pc:spChg chg="mod">
          <ac:chgData name="晓川 王" userId="0941e86cc95b9429" providerId="LiveId" clId="{5D976710-1784-E541-929C-EC8E6F036928}" dt="2024-09-18T13:02:04.868" v="5372" actId="1076"/>
          <ac:spMkLst>
            <pc:docMk/>
            <pc:sldMk cId="4145037271" sldId="366"/>
            <ac:spMk id="15" creationId="{F244B028-0104-7A16-99C4-83320B3924C3}"/>
          </ac:spMkLst>
        </pc:spChg>
        <pc:spChg chg="mod">
          <ac:chgData name="晓川 王" userId="0941e86cc95b9429" providerId="LiveId" clId="{5D976710-1784-E541-929C-EC8E6F036928}" dt="2024-09-18T13:01:28.845" v="5351" actId="20577"/>
          <ac:spMkLst>
            <pc:docMk/>
            <pc:sldMk cId="4145037271" sldId="366"/>
            <ac:spMk id="18" creationId="{4656BCAE-99B6-3C3B-4149-9C9264ECA6A4}"/>
          </ac:spMkLst>
        </pc:spChg>
        <pc:picChg chg="add mod">
          <ac:chgData name="晓川 王" userId="0941e86cc95b9429" providerId="LiveId" clId="{5D976710-1784-E541-929C-EC8E6F036928}" dt="2024-09-18T13:02:03.056" v="5371" actId="1076"/>
          <ac:picMkLst>
            <pc:docMk/>
            <pc:sldMk cId="4145037271" sldId="366"/>
            <ac:picMk id="10" creationId="{3E231F4D-6D52-47DF-2889-E5842E5DC424}"/>
          </ac:picMkLst>
        </pc:picChg>
        <pc:picChg chg="del">
          <ac:chgData name="晓川 王" userId="0941e86cc95b9429" providerId="LiveId" clId="{5D976710-1784-E541-929C-EC8E6F036928}" dt="2024-09-18T13:01:58.118" v="5366" actId="478"/>
          <ac:picMkLst>
            <pc:docMk/>
            <pc:sldMk cId="4145037271" sldId="366"/>
            <ac:picMk id="20" creationId="{89E20A93-7E8C-E645-F00C-D0D8F0B1E46C}"/>
          </ac:picMkLst>
        </pc:picChg>
      </pc:sldChg>
      <pc:sldChg chg="add del">
        <pc:chgData name="晓川 王" userId="0941e86cc95b9429" providerId="LiveId" clId="{5D976710-1784-E541-929C-EC8E6F036928}" dt="2024-09-18T13:00:15.069" v="5290"/>
        <pc:sldMkLst>
          <pc:docMk/>
          <pc:sldMk cId="4234863634" sldId="366"/>
        </pc:sldMkLst>
      </pc:sldChg>
      <pc:sldChg chg="addSp delSp modSp add mod">
        <pc:chgData name="晓川 王" userId="0941e86cc95b9429" providerId="LiveId" clId="{5D976710-1784-E541-929C-EC8E6F036928}" dt="2024-09-18T13:03:51.072" v="5400" actId="1076"/>
        <pc:sldMkLst>
          <pc:docMk/>
          <pc:sldMk cId="3031646397" sldId="367"/>
        </pc:sldMkLst>
        <pc:spChg chg="mod">
          <ac:chgData name="晓川 王" userId="0941e86cc95b9429" providerId="LiveId" clId="{5D976710-1784-E541-929C-EC8E6F036928}" dt="2024-09-18T13:02:24.797" v="5379" actId="20577"/>
          <ac:spMkLst>
            <pc:docMk/>
            <pc:sldMk cId="3031646397" sldId="367"/>
            <ac:spMk id="2" creationId="{DA75FC43-16D9-DFAA-E6A9-D886F0916CF5}"/>
          </ac:spMkLst>
        </pc:spChg>
        <pc:spChg chg="mod">
          <ac:chgData name="晓川 王" userId="0941e86cc95b9429" providerId="LiveId" clId="{5D976710-1784-E541-929C-EC8E6F036928}" dt="2024-09-18T13:03:51.072" v="5400" actId="1076"/>
          <ac:spMkLst>
            <pc:docMk/>
            <pc:sldMk cId="3031646397" sldId="367"/>
            <ac:spMk id="15" creationId="{8A104612-5E24-87BC-3BB2-4FCB2E751EBD}"/>
          </ac:spMkLst>
        </pc:spChg>
        <pc:spChg chg="del">
          <ac:chgData name="晓川 王" userId="0941e86cc95b9429" providerId="LiveId" clId="{5D976710-1784-E541-929C-EC8E6F036928}" dt="2024-09-18T13:03:48.459" v="5399" actId="478"/>
          <ac:spMkLst>
            <pc:docMk/>
            <pc:sldMk cId="3031646397" sldId="367"/>
            <ac:spMk id="18" creationId="{547AF66C-6FBE-FFEE-6A79-53D638066EBE}"/>
          </ac:spMkLst>
        </pc:spChg>
        <pc:picChg chg="del">
          <ac:chgData name="晓川 王" userId="0941e86cc95b9429" providerId="LiveId" clId="{5D976710-1784-E541-929C-EC8E6F036928}" dt="2024-09-18T13:02:47.247" v="5394" actId="478"/>
          <ac:picMkLst>
            <pc:docMk/>
            <pc:sldMk cId="3031646397" sldId="367"/>
            <ac:picMk id="10" creationId="{7CDDAB66-69B8-05F3-18DB-50945EBAEFAC}"/>
          </ac:picMkLst>
        </pc:picChg>
        <pc:picChg chg="add mod">
          <ac:chgData name="晓川 王" userId="0941e86cc95b9429" providerId="LiveId" clId="{5D976710-1784-E541-929C-EC8E6F036928}" dt="2024-09-18T13:03:09.373" v="5397" actId="1076"/>
          <ac:picMkLst>
            <pc:docMk/>
            <pc:sldMk cId="3031646397" sldId="367"/>
            <ac:picMk id="35842" creationId="{AD546B76-C600-40FD-D371-A3C99A38D083}"/>
          </ac:picMkLst>
        </pc:picChg>
      </pc:sldChg>
      <pc:sldChg chg="modSp add mod">
        <pc:chgData name="晓川 王" userId="0941e86cc95b9429" providerId="LiveId" clId="{5D976710-1784-E541-929C-EC8E6F036928}" dt="2024-09-18T13:05:30.275" v="5482" actId="1076"/>
        <pc:sldMkLst>
          <pc:docMk/>
          <pc:sldMk cId="1597728566" sldId="368"/>
        </pc:sldMkLst>
        <pc:spChg chg="mod">
          <ac:chgData name="晓川 王" userId="0941e86cc95b9429" providerId="LiveId" clId="{5D976710-1784-E541-929C-EC8E6F036928}" dt="2024-09-18T13:05:30.275" v="5482" actId="1076"/>
          <ac:spMkLst>
            <pc:docMk/>
            <pc:sldMk cId="1597728566" sldId="368"/>
            <ac:spMk id="15" creationId="{78CCBAA8-9778-6070-0922-6926AEA9438D}"/>
          </ac:spMkLst>
        </pc:spChg>
        <pc:spChg chg="mod">
          <ac:chgData name="晓川 王" userId="0941e86cc95b9429" providerId="LiveId" clId="{5D976710-1784-E541-929C-EC8E6F036928}" dt="2024-09-18T13:03:58.318" v="5439" actId="20577"/>
          <ac:spMkLst>
            <pc:docMk/>
            <pc:sldMk cId="1597728566" sldId="368"/>
            <ac:spMk id="18" creationId="{14516460-252C-53B7-D5A6-649C250961CE}"/>
          </ac:spMkLst>
        </pc:spChg>
        <pc:picChg chg="mod">
          <ac:chgData name="晓川 王" userId="0941e86cc95b9429" providerId="LiveId" clId="{5D976710-1784-E541-929C-EC8E6F036928}" dt="2024-09-18T13:05:25.345" v="5480" actId="14100"/>
          <ac:picMkLst>
            <pc:docMk/>
            <pc:sldMk cId="1597728566" sldId="368"/>
            <ac:picMk id="35842" creationId="{6B9DC43E-F58F-6090-AB86-5A399DD4A648}"/>
          </ac:picMkLst>
        </pc:picChg>
      </pc:sldChg>
      <pc:sldChg chg="delSp modSp add mod">
        <pc:chgData name="晓川 王" userId="0941e86cc95b9429" providerId="LiveId" clId="{5D976710-1784-E541-929C-EC8E6F036928}" dt="2024-09-18T13:06:15.254" v="5509" actId="15"/>
        <pc:sldMkLst>
          <pc:docMk/>
          <pc:sldMk cId="131443365" sldId="369"/>
        </pc:sldMkLst>
        <pc:spChg chg="mod">
          <ac:chgData name="晓川 王" userId="0941e86cc95b9429" providerId="LiveId" clId="{5D976710-1784-E541-929C-EC8E6F036928}" dt="2024-09-18T13:06:15.254" v="5509" actId="15"/>
          <ac:spMkLst>
            <pc:docMk/>
            <pc:sldMk cId="131443365" sldId="369"/>
            <ac:spMk id="15" creationId="{B7D0A614-72F6-849C-4996-69D296ED7E7A}"/>
          </ac:spMkLst>
        </pc:spChg>
        <pc:spChg chg="del">
          <ac:chgData name="晓川 王" userId="0941e86cc95b9429" providerId="LiveId" clId="{5D976710-1784-E541-929C-EC8E6F036928}" dt="2024-09-18T13:05:46.986" v="5484" actId="478"/>
          <ac:spMkLst>
            <pc:docMk/>
            <pc:sldMk cId="131443365" sldId="369"/>
            <ac:spMk id="18" creationId="{A0AA4858-6C96-A904-EC87-CC1EDE5C1270}"/>
          </ac:spMkLst>
        </pc:spChg>
      </pc:sldChg>
      <pc:sldChg chg="addSp modSp add mod">
        <pc:chgData name="晓川 王" userId="0941e86cc95b9429" providerId="LiveId" clId="{5D976710-1784-E541-929C-EC8E6F036928}" dt="2024-09-18T13:07:05.433" v="5545" actId="14100"/>
        <pc:sldMkLst>
          <pc:docMk/>
          <pc:sldMk cId="1119660400" sldId="370"/>
        </pc:sldMkLst>
        <pc:spChg chg="mod">
          <ac:chgData name="晓川 王" userId="0941e86cc95b9429" providerId="LiveId" clId="{5D976710-1784-E541-929C-EC8E6F036928}" dt="2024-09-18T13:06:27.111" v="5535" actId="20577"/>
          <ac:spMkLst>
            <pc:docMk/>
            <pc:sldMk cId="1119660400" sldId="370"/>
            <ac:spMk id="2" creationId="{05D57F34-18AF-D32F-DDAC-DC90DBA124EC}"/>
          </ac:spMkLst>
        </pc:spChg>
        <pc:spChg chg="mod">
          <ac:chgData name="晓川 王" userId="0941e86cc95b9429" providerId="LiveId" clId="{5D976710-1784-E541-929C-EC8E6F036928}" dt="2024-09-18T13:06:47.080" v="5539" actId="404"/>
          <ac:spMkLst>
            <pc:docMk/>
            <pc:sldMk cId="1119660400" sldId="370"/>
            <ac:spMk id="15" creationId="{AEFE8B76-A215-94F8-BE55-5A57C016C307}"/>
          </ac:spMkLst>
        </pc:spChg>
        <pc:picChg chg="add mod">
          <ac:chgData name="晓川 王" userId="0941e86cc95b9429" providerId="LiveId" clId="{5D976710-1784-E541-929C-EC8E6F036928}" dt="2024-09-18T13:07:05.433" v="5545" actId="14100"/>
          <ac:picMkLst>
            <pc:docMk/>
            <pc:sldMk cId="1119660400" sldId="370"/>
            <ac:picMk id="10" creationId="{E2A63666-EB13-5854-5182-4D10B97D7D59}"/>
          </ac:picMkLst>
        </pc:picChg>
      </pc:sldChg>
      <pc:sldChg chg="addSp delSp modSp add mod">
        <pc:chgData name="晓川 王" userId="0941e86cc95b9429" providerId="LiveId" clId="{5D976710-1784-E541-929C-EC8E6F036928}" dt="2024-09-18T13:11:03.479" v="5976" actId="207"/>
        <pc:sldMkLst>
          <pc:docMk/>
          <pc:sldMk cId="786274185" sldId="371"/>
        </pc:sldMkLst>
        <pc:spChg chg="mod">
          <ac:chgData name="晓川 王" userId="0941e86cc95b9429" providerId="LiveId" clId="{5D976710-1784-E541-929C-EC8E6F036928}" dt="2024-09-18T13:07:22.556" v="5562" actId="20577"/>
          <ac:spMkLst>
            <pc:docMk/>
            <pc:sldMk cId="786274185" sldId="371"/>
            <ac:spMk id="2" creationId="{63F4C4B9-16C8-0650-2B42-4617694BFD05}"/>
          </ac:spMkLst>
        </pc:spChg>
        <pc:spChg chg="add mod">
          <ac:chgData name="晓川 王" userId="0941e86cc95b9429" providerId="LiveId" clId="{5D976710-1784-E541-929C-EC8E6F036928}" dt="2024-09-18T13:07:52.820" v="5581" actId="13822"/>
          <ac:spMkLst>
            <pc:docMk/>
            <pc:sldMk cId="786274185" sldId="371"/>
            <ac:spMk id="8" creationId="{D0D8179B-E6B4-8C64-DE7D-6EA2DF166BA7}"/>
          </ac:spMkLst>
        </pc:spChg>
        <pc:spChg chg="add mod">
          <ac:chgData name="晓川 王" userId="0941e86cc95b9429" providerId="LiveId" clId="{5D976710-1784-E541-929C-EC8E6F036928}" dt="2024-09-18T13:07:58.697" v="5594" actId="20577"/>
          <ac:spMkLst>
            <pc:docMk/>
            <pc:sldMk cId="786274185" sldId="371"/>
            <ac:spMk id="11" creationId="{B7DDF1F7-531A-5F07-B0B9-E27CF79925FC}"/>
          </ac:spMkLst>
        </pc:spChg>
        <pc:spChg chg="add mod">
          <ac:chgData name="晓川 王" userId="0941e86cc95b9429" providerId="LiveId" clId="{5D976710-1784-E541-929C-EC8E6F036928}" dt="2024-09-18T13:08:04.974" v="5610" actId="20577"/>
          <ac:spMkLst>
            <pc:docMk/>
            <pc:sldMk cId="786274185" sldId="371"/>
            <ac:spMk id="12" creationId="{D0D8179B-E6B4-8C64-DE7D-6EA2DF166BA7}"/>
          </ac:spMkLst>
        </pc:spChg>
        <pc:spChg chg="add mod">
          <ac:chgData name="晓川 王" userId="0941e86cc95b9429" providerId="LiveId" clId="{5D976710-1784-E541-929C-EC8E6F036928}" dt="2024-09-18T13:08:11.842" v="5628" actId="20577"/>
          <ac:spMkLst>
            <pc:docMk/>
            <pc:sldMk cId="786274185" sldId="371"/>
            <ac:spMk id="13" creationId="{D0D8179B-E6B4-8C64-DE7D-6EA2DF166BA7}"/>
          </ac:spMkLst>
        </pc:spChg>
        <pc:spChg chg="add mod">
          <ac:chgData name="晓川 王" userId="0941e86cc95b9429" providerId="LiveId" clId="{5D976710-1784-E541-929C-EC8E6F036928}" dt="2024-09-18T13:08:18.447" v="5644" actId="20577"/>
          <ac:spMkLst>
            <pc:docMk/>
            <pc:sldMk cId="786274185" sldId="371"/>
            <ac:spMk id="14" creationId="{D0D8179B-E6B4-8C64-DE7D-6EA2DF166BA7}"/>
          </ac:spMkLst>
        </pc:spChg>
        <pc:spChg chg="del">
          <ac:chgData name="晓川 王" userId="0941e86cc95b9429" providerId="LiveId" clId="{5D976710-1784-E541-929C-EC8E6F036928}" dt="2024-09-18T13:07:29.721" v="5563" actId="478"/>
          <ac:spMkLst>
            <pc:docMk/>
            <pc:sldMk cId="786274185" sldId="371"/>
            <ac:spMk id="15" creationId="{61EE2205-F348-E46C-28BD-B9BD5D20F8C6}"/>
          </ac:spMkLst>
        </pc:spChg>
        <pc:spChg chg="add mod">
          <ac:chgData name="晓川 王" userId="0941e86cc95b9429" providerId="LiveId" clId="{5D976710-1784-E541-929C-EC8E6F036928}" dt="2024-09-18T13:08:45.010" v="5653" actId="1035"/>
          <ac:spMkLst>
            <pc:docMk/>
            <pc:sldMk cId="786274185" sldId="371"/>
            <ac:spMk id="16" creationId="{0BE182FC-1103-57F5-A5F4-85847172A370}"/>
          </ac:spMkLst>
        </pc:spChg>
        <pc:spChg chg="add mod">
          <ac:chgData name="晓川 王" userId="0941e86cc95b9429" providerId="LiveId" clId="{5D976710-1784-E541-929C-EC8E6F036928}" dt="2024-09-18T13:09:58.475" v="5791" actId="14100"/>
          <ac:spMkLst>
            <pc:docMk/>
            <pc:sldMk cId="786274185" sldId="371"/>
            <ac:spMk id="17" creationId="{976065CD-1854-2342-F3EF-D58E590446C7}"/>
          </ac:spMkLst>
        </pc:spChg>
        <pc:spChg chg="add mod">
          <ac:chgData name="晓川 王" userId="0941e86cc95b9429" providerId="LiveId" clId="{5D976710-1784-E541-929C-EC8E6F036928}" dt="2024-09-18T13:09:56.553" v="5790" actId="14100"/>
          <ac:spMkLst>
            <pc:docMk/>
            <pc:sldMk cId="786274185" sldId="371"/>
            <ac:spMk id="18" creationId="{37864A50-5CB0-33C1-31B1-94B7850EB096}"/>
          </ac:spMkLst>
        </pc:spChg>
        <pc:spChg chg="add mod">
          <ac:chgData name="晓川 王" userId="0941e86cc95b9429" providerId="LiveId" clId="{5D976710-1784-E541-929C-EC8E6F036928}" dt="2024-09-18T13:09:54.369" v="5789" actId="14100"/>
          <ac:spMkLst>
            <pc:docMk/>
            <pc:sldMk cId="786274185" sldId="371"/>
            <ac:spMk id="19" creationId="{976065CD-1854-2342-F3EF-D58E590446C7}"/>
          </ac:spMkLst>
        </pc:spChg>
        <pc:spChg chg="add mod">
          <ac:chgData name="晓川 王" userId="0941e86cc95b9429" providerId="LiveId" clId="{5D976710-1784-E541-929C-EC8E6F036928}" dt="2024-09-18T13:10:33.454" v="5883" actId="207"/>
          <ac:spMkLst>
            <pc:docMk/>
            <pc:sldMk cId="786274185" sldId="371"/>
            <ac:spMk id="20" creationId="{8347C62B-0A5A-DB62-5690-21C22E84AB67}"/>
          </ac:spMkLst>
        </pc:spChg>
        <pc:spChg chg="add mod">
          <ac:chgData name="晓川 王" userId="0941e86cc95b9429" providerId="LiveId" clId="{5D976710-1784-E541-929C-EC8E6F036928}" dt="2024-09-18T13:10:25.352" v="5881" actId="20577"/>
          <ac:spMkLst>
            <pc:docMk/>
            <pc:sldMk cId="786274185" sldId="371"/>
            <ac:spMk id="21" creationId="{976065CD-1854-2342-F3EF-D58E590446C7}"/>
          </ac:spMkLst>
        </pc:spChg>
        <pc:spChg chg="add mod">
          <ac:chgData name="晓川 王" userId="0941e86cc95b9429" providerId="LiveId" clId="{5D976710-1784-E541-929C-EC8E6F036928}" dt="2024-09-18T13:11:03.479" v="5976" actId="207"/>
          <ac:spMkLst>
            <pc:docMk/>
            <pc:sldMk cId="786274185" sldId="371"/>
            <ac:spMk id="22" creationId="{65A03FE3-BDB6-6EB9-A22B-87EB4C05D7EC}"/>
          </ac:spMkLst>
        </pc:spChg>
        <pc:picChg chg="del">
          <ac:chgData name="晓川 王" userId="0941e86cc95b9429" providerId="LiveId" clId="{5D976710-1784-E541-929C-EC8E6F036928}" dt="2024-09-18T13:07:29.721" v="5563" actId="478"/>
          <ac:picMkLst>
            <pc:docMk/>
            <pc:sldMk cId="786274185" sldId="371"/>
            <ac:picMk id="10" creationId="{9C474951-493E-2C7A-1DD8-2A96157E5F74}"/>
          </ac:picMkLst>
        </pc:picChg>
        <pc:picChg chg="del">
          <ac:chgData name="晓川 王" userId="0941e86cc95b9429" providerId="LiveId" clId="{5D976710-1784-E541-929C-EC8E6F036928}" dt="2024-09-18T13:07:29.721" v="5563" actId="478"/>
          <ac:picMkLst>
            <pc:docMk/>
            <pc:sldMk cId="786274185" sldId="371"/>
            <ac:picMk id="35842" creationId="{1D459AAE-249F-56DB-62A3-4D03544C67AF}"/>
          </ac:picMkLst>
        </pc:picChg>
      </pc:sldChg>
      <pc:sldChg chg="addSp delSp modSp add mod modAnim">
        <pc:chgData name="晓川 王" userId="0941e86cc95b9429" providerId="LiveId" clId="{5D976710-1784-E541-929C-EC8E6F036928}" dt="2024-09-18T13:17:46.508" v="6125"/>
        <pc:sldMkLst>
          <pc:docMk/>
          <pc:sldMk cId="825500944" sldId="372"/>
        </pc:sldMkLst>
        <pc:spChg chg="mod">
          <ac:chgData name="晓川 王" userId="0941e86cc95b9429" providerId="LiveId" clId="{5D976710-1784-E541-929C-EC8E6F036928}" dt="2024-09-18T13:12:30.632" v="5996" actId="20577"/>
          <ac:spMkLst>
            <pc:docMk/>
            <pc:sldMk cId="825500944" sldId="372"/>
            <ac:spMk id="2" creationId="{BBF9122F-7EFF-71C5-EDDA-1255279DB576}"/>
          </ac:spMkLst>
        </pc:spChg>
        <pc:spChg chg="del">
          <ac:chgData name="晓川 王" userId="0941e86cc95b9429" providerId="LiveId" clId="{5D976710-1784-E541-929C-EC8E6F036928}" dt="2024-09-18T13:12:36.765" v="5997" actId="478"/>
          <ac:spMkLst>
            <pc:docMk/>
            <pc:sldMk cId="825500944" sldId="372"/>
            <ac:spMk id="8" creationId="{217F6976-9704-39B6-21F4-D3DCED4B4612}"/>
          </ac:spMkLst>
        </pc:spChg>
        <pc:spChg chg="del">
          <ac:chgData name="晓川 王" userId="0941e86cc95b9429" providerId="LiveId" clId="{5D976710-1784-E541-929C-EC8E6F036928}" dt="2024-09-18T13:12:36.765" v="5997" actId="478"/>
          <ac:spMkLst>
            <pc:docMk/>
            <pc:sldMk cId="825500944" sldId="372"/>
            <ac:spMk id="11" creationId="{ECB7B666-2EBB-E986-34B1-D8B67E239292}"/>
          </ac:spMkLst>
        </pc:spChg>
        <pc:spChg chg="del">
          <ac:chgData name="晓川 王" userId="0941e86cc95b9429" providerId="LiveId" clId="{5D976710-1784-E541-929C-EC8E6F036928}" dt="2024-09-18T13:12:36.765" v="5997" actId="478"/>
          <ac:spMkLst>
            <pc:docMk/>
            <pc:sldMk cId="825500944" sldId="372"/>
            <ac:spMk id="12" creationId="{C1811F74-7D4C-2DB7-561A-261A94BA0E3F}"/>
          </ac:spMkLst>
        </pc:spChg>
        <pc:spChg chg="del">
          <ac:chgData name="晓川 王" userId="0941e86cc95b9429" providerId="LiveId" clId="{5D976710-1784-E541-929C-EC8E6F036928}" dt="2024-09-18T13:12:36.765" v="5997" actId="478"/>
          <ac:spMkLst>
            <pc:docMk/>
            <pc:sldMk cId="825500944" sldId="372"/>
            <ac:spMk id="13" creationId="{2CD608B6-6B96-0DD8-A0C9-23BA0965DB9A}"/>
          </ac:spMkLst>
        </pc:spChg>
        <pc:spChg chg="del">
          <ac:chgData name="晓川 王" userId="0941e86cc95b9429" providerId="LiveId" clId="{5D976710-1784-E541-929C-EC8E6F036928}" dt="2024-09-18T13:12:36.765" v="5997" actId="478"/>
          <ac:spMkLst>
            <pc:docMk/>
            <pc:sldMk cId="825500944" sldId="372"/>
            <ac:spMk id="14" creationId="{401A3648-283A-B6F4-C50B-A87A442CE24B}"/>
          </ac:spMkLst>
        </pc:spChg>
        <pc:spChg chg="add mod">
          <ac:chgData name="晓川 王" userId="0941e86cc95b9429" providerId="LiveId" clId="{5D976710-1784-E541-929C-EC8E6F036928}" dt="2024-09-18T13:13:02.241" v="6009" actId="2085"/>
          <ac:spMkLst>
            <pc:docMk/>
            <pc:sldMk cId="825500944" sldId="372"/>
            <ac:spMk id="15" creationId="{0E4E4C3D-A0EE-F16E-0EB8-24499E0FC584}"/>
          </ac:spMkLst>
        </pc:spChg>
        <pc:spChg chg="del">
          <ac:chgData name="晓川 王" userId="0941e86cc95b9429" providerId="LiveId" clId="{5D976710-1784-E541-929C-EC8E6F036928}" dt="2024-09-18T13:12:38.440" v="5998" actId="478"/>
          <ac:spMkLst>
            <pc:docMk/>
            <pc:sldMk cId="825500944" sldId="372"/>
            <ac:spMk id="16" creationId="{C8854110-1F90-DBF2-0FB2-173F158F9465}"/>
          </ac:spMkLst>
        </pc:spChg>
        <pc:spChg chg="del">
          <ac:chgData name="晓川 王" userId="0941e86cc95b9429" providerId="LiveId" clId="{5D976710-1784-E541-929C-EC8E6F036928}" dt="2024-09-18T13:12:36.765" v="5997" actId="478"/>
          <ac:spMkLst>
            <pc:docMk/>
            <pc:sldMk cId="825500944" sldId="372"/>
            <ac:spMk id="17" creationId="{C90D870C-C076-4D2A-5FE0-A4A59666F4E8}"/>
          </ac:spMkLst>
        </pc:spChg>
        <pc:spChg chg="del">
          <ac:chgData name="晓川 王" userId="0941e86cc95b9429" providerId="LiveId" clId="{5D976710-1784-E541-929C-EC8E6F036928}" dt="2024-09-18T13:12:36.765" v="5997" actId="478"/>
          <ac:spMkLst>
            <pc:docMk/>
            <pc:sldMk cId="825500944" sldId="372"/>
            <ac:spMk id="18" creationId="{A06CF4FC-22B7-92FF-3E36-59C156043A88}"/>
          </ac:spMkLst>
        </pc:spChg>
        <pc:spChg chg="del">
          <ac:chgData name="晓川 王" userId="0941e86cc95b9429" providerId="LiveId" clId="{5D976710-1784-E541-929C-EC8E6F036928}" dt="2024-09-18T13:12:36.765" v="5997" actId="478"/>
          <ac:spMkLst>
            <pc:docMk/>
            <pc:sldMk cId="825500944" sldId="372"/>
            <ac:spMk id="19" creationId="{33B8DF38-3395-F163-9D43-14039AD6AFA9}"/>
          </ac:spMkLst>
        </pc:spChg>
        <pc:spChg chg="del">
          <ac:chgData name="晓川 王" userId="0941e86cc95b9429" providerId="LiveId" clId="{5D976710-1784-E541-929C-EC8E6F036928}" dt="2024-09-18T13:12:36.765" v="5997" actId="478"/>
          <ac:spMkLst>
            <pc:docMk/>
            <pc:sldMk cId="825500944" sldId="372"/>
            <ac:spMk id="20" creationId="{8BC8A4A4-1CA4-88B3-5836-7E96D969E14C}"/>
          </ac:spMkLst>
        </pc:spChg>
        <pc:spChg chg="del">
          <ac:chgData name="晓川 王" userId="0941e86cc95b9429" providerId="LiveId" clId="{5D976710-1784-E541-929C-EC8E6F036928}" dt="2024-09-18T13:12:36.765" v="5997" actId="478"/>
          <ac:spMkLst>
            <pc:docMk/>
            <pc:sldMk cId="825500944" sldId="372"/>
            <ac:spMk id="21" creationId="{28D25F01-16BA-C187-B6CE-3F3371C013EA}"/>
          </ac:spMkLst>
        </pc:spChg>
        <pc:spChg chg="del">
          <ac:chgData name="晓川 王" userId="0941e86cc95b9429" providerId="LiveId" clId="{5D976710-1784-E541-929C-EC8E6F036928}" dt="2024-09-18T13:12:36.765" v="5997" actId="478"/>
          <ac:spMkLst>
            <pc:docMk/>
            <pc:sldMk cId="825500944" sldId="372"/>
            <ac:spMk id="22" creationId="{26A0D1FF-4F88-907F-3F37-62BDE95E2EA2}"/>
          </ac:spMkLst>
        </pc:spChg>
        <pc:spChg chg="add mod">
          <ac:chgData name="晓川 王" userId="0941e86cc95b9429" providerId="LiveId" clId="{5D976710-1784-E541-929C-EC8E6F036928}" dt="2024-09-18T13:17:15.388" v="6086" actId="12"/>
          <ac:spMkLst>
            <pc:docMk/>
            <pc:sldMk cId="825500944" sldId="372"/>
            <ac:spMk id="23" creationId="{DD2DC90B-2493-CDAF-4531-B5574FBB4333}"/>
          </ac:spMkLst>
        </pc:spChg>
        <pc:spChg chg="add mod">
          <ac:chgData name="晓川 王" userId="0941e86cc95b9429" providerId="LiveId" clId="{5D976710-1784-E541-929C-EC8E6F036928}" dt="2024-09-18T13:17:44.258" v="6124" actId="1076"/>
          <ac:spMkLst>
            <pc:docMk/>
            <pc:sldMk cId="825500944" sldId="372"/>
            <ac:spMk id="24" creationId="{AD506485-C185-E483-3768-412A6C1B1A85}"/>
          </ac:spMkLst>
        </pc:spChg>
        <pc:picChg chg="add mod">
          <ac:chgData name="晓川 王" userId="0941e86cc95b9429" providerId="LiveId" clId="{5D976710-1784-E541-929C-EC8E6F036928}" dt="2024-09-18T13:14:03.296" v="6012" actId="1076"/>
          <ac:picMkLst>
            <pc:docMk/>
            <pc:sldMk cId="825500944" sldId="372"/>
            <ac:picMk id="40962" creationId="{09B38607-5F8D-BD61-8FDA-64CBAFB147ED}"/>
          </ac:picMkLst>
        </pc:picChg>
      </pc:sldChg>
      <pc:sldChg chg="addSp delSp modSp add mod modAnim">
        <pc:chgData name="晓川 王" userId="0941e86cc95b9429" providerId="LiveId" clId="{5D976710-1784-E541-929C-EC8E6F036928}" dt="2024-09-18T13:20:48.870" v="6185" actId="1076"/>
        <pc:sldMkLst>
          <pc:docMk/>
          <pc:sldMk cId="3134411975" sldId="373"/>
        </pc:sldMkLst>
        <pc:spChg chg="mod">
          <ac:chgData name="晓川 王" userId="0941e86cc95b9429" providerId="LiveId" clId="{5D976710-1784-E541-929C-EC8E6F036928}" dt="2024-09-18T13:18:42.859" v="6174" actId="20577"/>
          <ac:spMkLst>
            <pc:docMk/>
            <pc:sldMk cId="3134411975" sldId="373"/>
            <ac:spMk id="2" creationId="{1844C8B2-94FF-C5F2-C0A5-0B3360271F8D}"/>
          </ac:spMkLst>
        </pc:spChg>
        <pc:spChg chg="del">
          <ac:chgData name="晓川 王" userId="0941e86cc95b9429" providerId="LiveId" clId="{5D976710-1784-E541-929C-EC8E6F036928}" dt="2024-09-18T13:18:46.398" v="6175" actId="478"/>
          <ac:spMkLst>
            <pc:docMk/>
            <pc:sldMk cId="3134411975" sldId="373"/>
            <ac:spMk id="15" creationId="{709FB3B2-875A-8D92-FD01-AE5C5CE02B92}"/>
          </ac:spMkLst>
        </pc:spChg>
        <pc:spChg chg="del">
          <ac:chgData name="晓川 王" userId="0941e86cc95b9429" providerId="LiveId" clId="{5D976710-1784-E541-929C-EC8E6F036928}" dt="2024-09-18T13:18:46.398" v="6175" actId="478"/>
          <ac:spMkLst>
            <pc:docMk/>
            <pc:sldMk cId="3134411975" sldId="373"/>
            <ac:spMk id="23" creationId="{9029E7F6-1E1A-416D-6CED-53CBB6DC507D}"/>
          </ac:spMkLst>
        </pc:spChg>
        <pc:spChg chg="del">
          <ac:chgData name="晓川 王" userId="0941e86cc95b9429" providerId="LiveId" clId="{5D976710-1784-E541-929C-EC8E6F036928}" dt="2024-09-18T13:18:46.398" v="6175" actId="478"/>
          <ac:spMkLst>
            <pc:docMk/>
            <pc:sldMk cId="3134411975" sldId="373"/>
            <ac:spMk id="24" creationId="{7B701460-6545-74C9-95EC-517F2B897BEE}"/>
          </ac:spMkLst>
        </pc:spChg>
        <pc:picChg chg="add mod">
          <ac:chgData name="晓川 王" userId="0941e86cc95b9429" providerId="LiveId" clId="{5D976710-1784-E541-929C-EC8E6F036928}" dt="2024-09-18T13:20:48.870" v="6185" actId="1076"/>
          <ac:picMkLst>
            <pc:docMk/>
            <pc:sldMk cId="3134411975" sldId="373"/>
            <ac:picMk id="10" creationId="{40DBA570-7AA0-3F27-422D-C25E8373946F}"/>
          </ac:picMkLst>
        </pc:picChg>
        <pc:picChg chg="del">
          <ac:chgData name="晓川 王" userId="0941e86cc95b9429" providerId="LiveId" clId="{5D976710-1784-E541-929C-EC8E6F036928}" dt="2024-09-18T13:18:46.398" v="6175" actId="478"/>
          <ac:picMkLst>
            <pc:docMk/>
            <pc:sldMk cId="3134411975" sldId="373"/>
            <ac:picMk id="40962" creationId="{7D0A44CE-D6B4-5D76-04AC-FD2B5A052556}"/>
          </ac:picMkLst>
        </pc:picChg>
      </pc:sldChg>
      <pc:sldChg chg="addSp delSp modSp add mod">
        <pc:chgData name="晓川 王" userId="0941e86cc95b9429" providerId="LiveId" clId="{5D976710-1784-E541-929C-EC8E6F036928}" dt="2024-09-18T13:24:07.996" v="6313" actId="20577"/>
        <pc:sldMkLst>
          <pc:docMk/>
          <pc:sldMk cId="2955969306" sldId="374"/>
        </pc:sldMkLst>
        <pc:spChg chg="mod">
          <ac:chgData name="晓川 王" userId="0941e86cc95b9429" providerId="LiveId" clId="{5D976710-1784-E541-929C-EC8E6F036928}" dt="2024-09-18T13:23:25.383" v="6267" actId="20577"/>
          <ac:spMkLst>
            <pc:docMk/>
            <pc:sldMk cId="2955969306" sldId="374"/>
            <ac:spMk id="2" creationId="{35D55E94-792C-269A-9273-A6D56553CA48}"/>
          </ac:spMkLst>
        </pc:spChg>
        <pc:spChg chg="mod">
          <ac:chgData name="晓川 王" userId="0941e86cc95b9429" providerId="LiveId" clId="{5D976710-1784-E541-929C-EC8E6F036928}" dt="2024-09-18T13:24:07.996" v="6313" actId="20577"/>
          <ac:spMkLst>
            <pc:docMk/>
            <pc:sldMk cId="2955969306" sldId="374"/>
            <ac:spMk id="3" creationId="{6FC92DF6-5412-694E-0216-2C7AFD47B9E3}"/>
          </ac:spMkLst>
        </pc:spChg>
        <pc:picChg chg="del">
          <ac:chgData name="晓川 王" userId="0941e86cc95b9429" providerId="LiveId" clId="{5D976710-1784-E541-929C-EC8E6F036928}" dt="2024-09-18T13:21:42.764" v="6190" actId="478"/>
          <ac:picMkLst>
            <pc:docMk/>
            <pc:sldMk cId="2955969306" sldId="374"/>
            <ac:picMk id="6" creationId="{491BB37E-F3FC-D4E1-00A1-EF84E67A9A61}"/>
          </ac:picMkLst>
        </pc:picChg>
        <pc:picChg chg="add mod">
          <ac:chgData name="晓川 王" userId="0941e86cc95b9429" providerId="LiveId" clId="{5D976710-1784-E541-929C-EC8E6F036928}" dt="2024-09-18T13:22:19.348" v="6214" actId="1076"/>
          <ac:picMkLst>
            <pc:docMk/>
            <pc:sldMk cId="2955969306" sldId="374"/>
            <ac:picMk id="7" creationId="{8D3589F2-B8F4-376A-FB2D-C4B5CCDCE868}"/>
          </ac:picMkLst>
        </pc:picChg>
      </pc:sldChg>
      <pc:sldChg chg="addSp delSp modSp add mod">
        <pc:chgData name="晓川 王" userId="0941e86cc95b9429" providerId="LiveId" clId="{5D976710-1784-E541-929C-EC8E6F036928}" dt="2024-09-18T13:27:25.135" v="6514" actId="1076"/>
        <pc:sldMkLst>
          <pc:docMk/>
          <pc:sldMk cId="2296224384" sldId="375"/>
        </pc:sldMkLst>
        <pc:spChg chg="mod">
          <ac:chgData name="晓川 王" userId="0941e86cc95b9429" providerId="LiveId" clId="{5D976710-1784-E541-929C-EC8E6F036928}" dt="2024-09-18T13:24:26.299" v="6328" actId="20577"/>
          <ac:spMkLst>
            <pc:docMk/>
            <pc:sldMk cId="2296224384" sldId="375"/>
            <ac:spMk id="2" creationId="{4CAFE4A8-D9D5-4B8A-DF60-E86DEF6B22E1}"/>
          </ac:spMkLst>
        </pc:spChg>
        <pc:spChg chg="add mod">
          <ac:chgData name="晓川 王" userId="0941e86cc95b9429" providerId="LiveId" clId="{5D976710-1784-E541-929C-EC8E6F036928}" dt="2024-09-18T13:25:04.818" v="6339" actId="2710"/>
          <ac:spMkLst>
            <pc:docMk/>
            <pc:sldMk cId="2296224384" sldId="375"/>
            <ac:spMk id="11" creationId="{3FA6679E-CA40-BCD7-ABB8-30A91C50D4AE}"/>
          </ac:spMkLst>
        </pc:spChg>
        <pc:spChg chg="add mod">
          <ac:chgData name="晓川 王" userId="0941e86cc95b9429" providerId="LiveId" clId="{5D976710-1784-E541-929C-EC8E6F036928}" dt="2024-09-18T13:27:25.135" v="6514" actId="1076"/>
          <ac:spMkLst>
            <pc:docMk/>
            <pc:sldMk cId="2296224384" sldId="375"/>
            <ac:spMk id="13" creationId="{AB4B3C1F-1FB9-09F0-CFAB-4DD5BDE67AA4}"/>
          </ac:spMkLst>
        </pc:spChg>
        <pc:spChg chg="add mod">
          <ac:chgData name="晓川 王" userId="0941e86cc95b9429" providerId="LiveId" clId="{5D976710-1784-E541-929C-EC8E6F036928}" dt="2024-09-18T13:27:25.135" v="6514" actId="1076"/>
          <ac:spMkLst>
            <pc:docMk/>
            <pc:sldMk cId="2296224384" sldId="375"/>
            <ac:spMk id="14" creationId="{FC22D442-202D-BDD2-52E9-FA960C88759E}"/>
          </ac:spMkLst>
        </pc:spChg>
        <pc:spChg chg="add mod">
          <ac:chgData name="晓川 王" userId="0941e86cc95b9429" providerId="LiveId" clId="{5D976710-1784-E541-929C-EC8E6F036928}" dt="2024-09-18T13:27:25.135" v="6514" actId="1076"/>
          <ac:spMkLst>
            <pc:docMk/>
            <pc:sldMk cId="2296224384" sldId="375"/>
            <ac:spMk id="15" creationId="{EA3621ED-C686-501F-1FCC-0E5EA50ABE77}"/>
          </ac:spMkLst>
        </pc:spChg>
        <pc:spChg chg="add mod">
          <ac:chgData name="晓川 王" userId="0941e86cc95b9429" providerId="LiveId" clId="{5D976710-1784-E541-929C-EC8E6F036928}" dt="2024-09-18T13:27:25.135" v="6514" actId="1076"/>
          <ac:spMkLst>
            <pc:docMk/>
            <pc:sldMk cId="2296224384" sldId="375"/>
            <ac:spMk id="16" creationId="{EB59506E-0E01-48B6-381F-0B9D33B7FEBE}"/>
          </ac:spMkLst>
        </pc:spChg>
        <pc:spChg chg="add mod">
          <ac:chgData name="晓川 王" userId="0941e86cc95b9429" providerId="LiveId" clId="{5D976710-1784-E541-929C-EC8E6F036928}" dt="2024-09-18T13:27:25.135" v="6514" actId="1076"/>
          <ac:spMkLst>
            <pc:docMk/>
            <pc:sldMk cId="2296224384" sldId="375"/>
            <ac:spMk id="17" creationId="{9421DC68-0FC1-AB16-7AB1-30E25FE485A7}"/>
          </ac:spMkLst>
        </pc:spChg>
        <pc:picChg chg="del">
          <ac:chgData name="晓川 王" userId="0941e86cc95b9429" providerId="LiveId" clId="{5D976710-1784-E541-929C-EC8E6F036928}" dt="2024-09-18T13:24:38.423" v="6329" actId="478"/>
          <ac:picMkLst>
            <pc:docMk/>
            <pc:sldMk cId="2296224384" sldId="375"/>
            <ac:picMk id="10" creationId="{B4CF9FDC-F7EA-FE32-5F15-010726B7D523}"/>
          </ac:picMkLst>
        </pc:picChg>
      </pc:sldChg>
      <pc:sldChg chg="addSp delSp modSp add mod">
        <pc:chgData name="晓川 王" userId="0941e86cc95b9429" providerId="LiveId" clId="{5D976710-1784-E541-929C-EC8E6F036928}" dt="2024-09-18T13:30:14.825" v="6559" actId="1076"/>
        <pc:sldMkLst>
          <pc:docMk/>
          <pc:sldMk cId="2278922785" sldId="376"/>
        </pc:sldMkLst>
        <pc:spChg chg="mod">
          <ac:chgData name="晓川 王" userId="0941e86cc95b9429" providerId="LiveId" clId="{5D976710-1784-E541-929C-EC8E6F036928}" dt="2024-09-18T13:27:45.679" v="6527" actId="20577"/>
          <ac:spMkLst>
            <pc:docMk/>
            <pc:sldMk cId="2278922785" sldId="376"/>
            <ac:spMk id="2" creationId="{84F57366-2ADB-7F39-48C4-848BBE4E6977}"/>
          </ac:spMkLst>
        </pc:spChg>
        <pc:spChg chg="add del">
          <ac:chgData name="晓川 王" userId="0941e86cc95b9429" providerId="LiveId" clId="{5D976710-1784-E541-929C-EC8E6F036928}" dt="2024-09-18T13:29:19.462" v="6539" actId="22"/>
          <ac:spMkLst>
            <pc:docMk/>
            <pc:sldMk cId="2278922785" sldId="376"/>
            <ac:spMk id="10" creationId="{06159671-F1E2-E344-3243-B4D21E015238}"/>
          </ac:spMkLst>
        </pc:spChg>
        <pc:spChg chg="mod">
          <ac:chgData name="晓川 王" userId="0941e86cc95b9429" providerId="LiveId" clId="{5D976710-1784-E541-929C-EC8E6F036928}" dt="2024-09-18T13:28:17.584" v="6537" actId="1076"/>
          <ac:spMkLst>
            <pc:docMk/>
            <pc:sldMk cId="2278922785" sldId="376"/>
            <ac:spMk id="11" creationId="{2CEB4214-439E-3992-7A67-516F73C4DD81}"/>
          </ac:spMkLst>
        </pc:spChg>
        <pc:spChg chg="del">
          <ac:chgData name="晓川 王" userId="0941e86cc95b9429" providerId="LiveId" clId="{5D976710-1784-E541-929C-EC8E6F036928}" dt="2024-09-18T13:27:57.033" v="6530" actId="478"/>
          <ac:spMkLst>
            <pc:docMk/>
            <pc:sldMk cId="2278922785" sldId="376"/>
            <ac:spMk id="13" creationId="{1787AA86-850B-6C1A-69F8-346B0A2C23F5}"/>
          </ac:spMkLst>
        </pc:spChg>
        <pc:spChg chg="del">
          <ac:chgData name="晓川 王" userId="0941e86cc95b9429" providerId="LiveId" clId="{5D976710-1784-E541-929C-EC8E6F036928}" dt="2024-09-18T13:27:57.033" v="6530" actId="478"/>
          <ac:spMkLst>
            <pc:docMk/>
            <pc:sldMk cId="2278922785" sldId="376"/>
            <ac:spMk id="14" creationId="{781D3981-A25C-0945-7D7F-F328A5A990E1}"/>
          </ac:spMkLst>
        </pc:spChg>
        <pc:spChg chg="del">
          <ac:chgData name="晓川 王" userId="0941e86cc95b9429" providerId="LiveId" clId="{5D976710-1784-E541-929C-EC8E6F036928}" dt="2024-09-18T13:27:57.033" v="6530" actId="478"/>
          <ac:spMkLst>
            <pc:docMk/>
            <pc:sldMk cId="2278922785" sldId="376"/>
            <ac:spMk id="15" creationId="{5A7D8295-22B0-F677-0D09-BDD5C4C45AD0}"/>
          </ac:spMkLst>
        </pc:spChg>
        <pc:spChg chg="del">
          <ac:chgData name="晓川 王" userId="0941e86cc95b9429" providerId="LiveId" clId="{5D976710-1784-E541-929C-EC8E6F036928}" dt="2024-09-18T13:27:57.033" v="6530" actId="478"/>
          <ac:spMkLst>
            <pc:docMk/>
            <pc:sldMk cId="2278922785" sldId="376"/>
            <ac:spMk id="16" creationId="{1714CAC3-AEEA-53F5-F93D-BDE96DED6D92}"/>
          </ac:spMkLst>
        </pc:spChg>
        <pc:spChg chg="del">
          <ac:chgData name="晓川 王" userId="0941e86cc95b9429" providerId="LiveId" clId="{5D976710-1784-E541-929C-EC8E6F036928}" dt="2024-09-18T13:27:57.033" v="6530" actId="478"/>
          <ac:spMkLst>
            <pc:docMk/>
            <pc:sldMk cId="2278922785" sldId="376"/>
            <ac:spMk id="17" creationId="{60DACA23-F729-5522-4A53-70D4EDA745AE}"/>
          </ac:spMkLst>
        </pc:spChg>
        <pc:spChg chg="add mod">
          <ac:chgData name="晓川 王" userId="0941e86cc95b9429" providerId="LiveId" clId="{5D976710-1784-E541-929C-EC8E6F036928}" dt="2024-09-18T13:30:03.383" v="6553" actId="1076"/>
          <ac:spMkLst>
            <pc:docMk/>
            <pc:sldMk cId="2278922785" sldId="376"/>
            <ac:spMk id="20" creationId="{7FA24CD2-4BAC-4891-F93B-08D6D2A06BE4}"/>
          </ac:spMkLst>
        </pc:spChg>
        <pc:picChg chg="add mod">
          <ac:chgData name="晓川 王" userId="0941e86cc95b9429" providerId="LiveId" clId="{5D976710-1784-E541-929C-EC8E6F036928}" dt="2024-09-18T13:29:36.067" v="6545" actId="1076"/>
          <ac:picMkLst>
            <pc:docMk/>
            <pc:sldMk cId="2278922785" sldId="376"/>
            <ac:picMk id="18" creationId="{D3A0028F-7DCC-F9F9-DAA9-5FF8A58E2FC3}"/>
          </ac:picMkLst>
        </pc:picChg>
        <pc:picChg chg="add mod">
          <ac:chgData name="晓川 王" userId="0941e86cc95b9429" providerId="LiveId" clId="{5D976710-1784-E541-929C-EC8E6F036928}" dt="2024-09-18T13:30:14.825" v="6559" actId="1076"/>
          <ac:picMkLst>
            <pc:docMk/>
            <pc:sldMk cId="2278922785" sldId="376"/>
            <ac:picMk id="22" creationId="{8C22B57D-76AE-3A4C-83F0-8BD7ADBB1352}"/>
          </ac:picMkLst>
        </pc:picChg>
      </pc:sldChg>
      <pc:sldChg chg="addSp delSp modSp add mod">
        <pc:chgData name="晓川 王" userId="0941e86cc95b9429" providerId="LiveId" clId="{5D976710-1784-E541-929C-EC8E6F036928}" dt="2024-09-18T13:32:39.597" v="6594" actId="1076"/>
        <pc:sldMkLst>
          <pc:docMk/>
          <pc:sldMk cId="327622232" sldId="377"/>
        </pc:sldMkLst>
        <pc:spChg chg="add mod">
          <ac:chgData name="晓川 王" userId="0941e86cc95b9429" providerId="LiveId" clId="{5D976710-1784-E541-929C-EC8E6F036928}" dt="2024-09-18T13:32:27.952" v="6589" actId="1076"/>
          <ac:spMkLst>
            <pc:docMk/>
            <pc:sldMk cId="327622232" sldId="377"/>
            <ac:spMk id="10" creationId="{DAFAFFBB-96BD-FF9A-EEAF-0226A259C80A}"/>
          </ac:spMkLst>
        </pc:spChg>
        <pc:spChg chg="mod">
          <ac:chgData name="晓川 王" userId="0941e86cc95b9429" providerId="LiveId" clId="{5D976710-1784-E541-929C-EC8E6F036928}" dt="2024-09-18T13:31:09.461" v="6569" actId="20577"/>
          <ac:spMkLst>
            <pc:docMk/>
            <pc:sldMk cId="327622232" sldId="377"/>
            <ac:spMk id="11" creationId="{511225B8-1CB2-F9A4-F15F-78D6EDC625FF}"/>
          </ac:spMkLst>
        </pc:spChg>
        <pc:spChg chg="add mod">
          <ac:chgData name="晓川 王" userId="0941e86cc95b9429" providerId="LiveId" clId="{5D976710-1784-E541-929C-EC8E6F036928}" dt="2024-09-18T13:32:23.702" v="6588" actId="2710"/>
          <ac:spMkLst>
            <pc:docMk/>
            <pc:sldMk cId="327622232" sldId="377"/>
            <ac:spMk id="13" creationId="{95A1FD6F-78E6-BC6E-113E-F33AEA0A7564}"/>
          </ac:spMkLst>
        </pc:spChg>
        <pc:spChg chg="del">
          <ac:chgData name="晓川 王" userId="0941e86cc95b9429" providerId="LiveId" clId="{5D976710-1784-E541-929C-EC8E6F036928}" dt="2024-09-18T13:31:12.413" v="6570" actId="478"/>
          <ac:spMkLst>
            <pc:docMk/>
            <pc:sldMk cId="327622232" sldId="377"/>
            <ac:spMk id="20" creationId="{FFBF0C4D-49BC-4642-9CE6-80673C00A7D9}"/>
          </ac:spMkLst>
        </pc:spChg>
        <pc:picChg chg="add mod">
          <ac:chgData name="晓川 王" userId="0941e86cc95b9429" providerId="LiveId" clId="{5D976710-1784-E541-929C-EC8E6F036928}" dt="2024-09-18T13:32:39.597" v="6594" actId="1076"/>
          <ac:picMkLst>
            <pc:docMk/>
            <pc:sldMk cId="327622232" sldId="377"/>
            <ac:picMk id="15" creationId="{3A1F1067-C6FF-8F35-8889-034E2CB3B945}"/>
          </ac:picMkLst>
        </pc:picChg>
        <pc:picChg chg="del">
          <ac:chgData name="晓川 王" userId="0941e86cc95b9429" providerId="LiveId" clId="{5D976710-1784-E541-929C-EC8E6F036928}" dt="2024-09-18T13:30:57.630" v="6564" actId="478"/>
          <ac:picMkLst>
            <pc:docMk/>
            <pc:sldMk cId="327622232" sldId="377"/>
            <ac:picMk id="18" creationId="{CB3C8813-6105-3B18-73F3-D9E6026CF254}"/>
          </ac:picMkLst>
        </pc:picChg>
        <pc:picChg chg="del">
          <ac:chgData name="晓川 王" userId="0941e86cc95b9429" providerId="LiveId" clId="{5D976710-1784-E541-929C-EC8E6F036928}" dt="2024-09-18T13:31:12.413" v="6570" actId="478"/>
          <ac:picMkLst>
            <pc:docMk/>
            <pc:sldMk cId="327622232" sldId="377"/>
            <ac:picMk id="22" creationId="{C67198AD-8B45-682A-1BD9-59C519292AEF}"/>
          </ac:picMkLst>
        </pc:picChg>
      </pc:sldChg>
      <pc:sldChg chg="addSp delSp modSp add mod">
        <pc:chgData name="晓川 王" userId="0941e86cc95b9429" providerId="LiveId" clId="{5D976710-1784-E541-929C-EC8E6F036928}" dt="2024-09-18T13:37:50.597" v="6758" actId="1076"/>
        <pc:sldMkLst>
          <pc:docMk/>
          <pc:sldMk cId="1908397249" sldId="378"/>
        </pc:sldMkLst>
        <pc:spChg chg="mod">
          <ac:chgData name="晓川 王" userId="0941e86cc95b9429" providerId="LiveId" clId="{5D976710-1784-E541-929C-EC8E6F036928}" dt="2024-09-18T13:33:17.827" v="6603" actId="20577"/>
          <ac:spMkLst>
            <pc:docMk/>
            <pc:sldMk cId="1908397249" sldId="378"/>
            <ac:spMk id="2" creationId="{438030D8-7715-84BB-A300-CC5EC4BCC32C}"/>
          </ac:spMkLst>
        </pc:spChg>
        <pc:spChg chg="add mod">
          <ac:chgData name="晓川 王" userId="0941e86cc95b9429" providerId="LiveId" clId="{5D976710-1784-E541-929C-EC8E6F036928}" dt="2024-09-18T13:34:28.188" v="6629" actId="1076"/>
          <ac:spMkLst>
            <pc:docMk/>
            <pc:sldMk cId="1908397249" sldId="378"/>
            <ac:spMk id="8" creationId="{62836461-6210-AB0F-7EC5-E457914CE0BD}"/>
          </ac:spMkLst>
        </pc:spChg>
        <pc:spChg chg="del">
          <ac:chgData name="晓川 王" userId="0941e86cc95b9429" providerId="LiveId" clId="{5D976710-1784-E541-929C-EC8E6F036928}" dt="2024-09-18T13:33:23.797" v="6604" actId="478"/>
          <ac:spMkLst>
            <pc:docMk/>
            <pc:sldMk cId="1908397249" sldId="378"/>
            <ac:spMk id="10" creationId="{3308DEFB-360E-07E5-A992-121C6C4E1D33}"/>
          </ac:spMkLst>
        </pc:spChg>
        <pc:spChg chg="del">
          <ac:chgData name="晓川 王" userId="0941e86cc95b9429" providerId="LiveId" clId="{5D976710-1784-E541-929C-EC8E6F036928}" dt="2024-09-18T13:33:23.797" v="6604" actId="478"/>
          <ac:spMkLst>
            <pc:docMk/>
            <pc:sldMk cId="1908397249" sldId="378"/>
            <ac:spMk id="11" creationId="{38C0B8FC-3845-931E-82F3-5A8A699A8827}"/>
          </ac:spMkLst>
        </pc:spChg>
        <pc:spChg chg="add mod">
          <ac:chgData name="晓川 王" userId="0941e86cc95b9429" providerId="LiveId" clId="{5D976710-1784-E541-929C-EC8E6F036928}" dt="2024-09-18T13:34:56.542" v="6664" actId="207"/>
          <ac:spMkLst>
            <pc:docMk/>
            <pc:sldMk cId="1908397249" sldId="378"/>
            <ac:spMk id="12" creationId="{B7E98303-EFC7-6B24-C3C6-2ADFE978022E}"/>
          </ac:spMkLst>
        </pc:spChg>
        <pc:spChg chg="del">
          <ac:chgData name="晓川 王" userId="0941e86cc95b9429" providerId="LiveId" clId="{5D976710-1784-E541-929C-EC8E6F036928}" dt="2024-09-18T13:33:23.797" v="6604" actId="478"/>
          <ac:spMkLst>
            <pc:docMk/>
            <pc:sldMk cId="1908397249" sldId="378"/>
            <ac:spMk id="13" creationId="{3A9767E5-0647-E68F-80F6-50DD01EA8F34}"/>
          </ac:spMkLst>
        </pc:spChg>
        <pc:spChg chg="add mod">
          <ac:chgData name="晓川 王" userId="0941e86cc95b9429" providerId="LiveId" clId="{5D976710-1784-E541-929C-EC8E6F036928}" dt="2024-09-18T13:35:18.368" v="6682" actId="207"/>
          <ac:spMkLst>
            <pc:docMk/>
            <pc:sldMk cId="1908397249" sldId="378"/>
            <ac:spMk id="14" creationId="{4920FF54-B70A-9D28-FC6C-EB7541D2B7E1}"/>
          </ac:spMkLst>
        </pc:spChg>
        <pc:spChg chg="add mod">
          <ac:chgData name="晓川 王" userId="0941e86cc95b9429" providerId="LiveId" clId="{5D976710-1784-E541-929C-EC8E6F036928}" dt="2024-09-18T13:36:32.303" v="6735" actId="207"/>
          <ac:spMkLst>
            <pc:docMk/>
            <pc:sldMk cId="1908397249" sldId="378"/>
            <ac:spMk id="16" creationId="{04E59BA2-AA6B-0278-2C22-BEA35E92E30A}"/>
          </ac:spMkLst>
        </pc:spChg>
        <pc:spChg chg="add mod">
          <ac:chgData name="晓川 王" userId="0941e86cc95b9429" providerId="LiveId" clId="{5D976710-1784-E541-929C-EC8E6F036928}" dt="2024-09-18T13:36:28.651" v="6734" actId="1076"/>
          <ac:spMkLst>
            <pc:docMk/>
            <pc:sldMk cId="1908397249" sldId="378"/>
            <ac:spMk id="17" creationId="{6C2037EE-CB04-B34D-C3FD-F4C62DF671E4}"/>
          </ac:spMkLst>
        </pc:spChg>
        <pc:spChg chg="add mod">
          <ac:chgData name="晓川 王" userId="0941e86cc95b9429" providerId="LiveId" clId="{5D976710-1784-E541-929C-EC8E6F036928}" dt="2024-09-18T13:36:59.941" v="6746" actId="1076"/>
          <ac:spMkLst>
            <pc:docMk/>
            <pc:sldMk cId="1908397249" sldId="378"/>
            <ac:spMk id="19" creationId="{29EAF801-1ABC-7237-9767-711E7019F1D6}"/>
          </ac:spMkLst>
        </pc:spChg>
        <pc:spChg chg="add mod">
          <ac:chgData name="晓川 王" userId="0941e86cc95b9429" providerId="LiveId" clId="{5D976710-1784-E541-929C-EC8E6F036928}" dt="2024-09-18T13:37:11.176" v="6750"/>
          <ac:spMkLst>
            <pc:docMk/>
            <pc:sldMk cId="1908397249" sldId="378"/>
            <ac:spMk id="20" creationId="{EBD78D74-6565-C052-EFA6-EC686DB59F20}"/>
          </ac:spMkLst>
        </pc:spChg>
        <pc:spChg chg="add mod">
          <ac:chgData name="晓川 王" userId="0941e86cc95b9429" providerId="LiveId" clId="{5D976710-1784-E541-929C-EC8E6F036928}" dt="2024-09-18T13:37:45.577" v="6757" actId="1076"/>
          <ac:spMkLst>
            <pc:docMk/>
            <pc:sldMk cId="1908397249" sldId="378"/>
            <ac:spMk id="21" creationId="{F2F59587-73AC-35DA-E6F1-B613BD34CA02}"/>
          </ac:spMkLst>
        </pc:spChg>
        <pc:spChg chg="add mod">
          <ac:chgData name="晓川 王" userId="0941e86cc95b9429" providerId="LiveId" clId="{5D976710-1784-E541-929C-EC8E6F036928}" dt="2024-09-18T13:37:50.597" v="6758" actId="1076"/>
          <ac:spMkLst>
            <pc:docMk/>
            <pc:sldMk cId="1908397249" sldId="378"/>
            <ac:spMk id="22" creationId="{FEA0B8CF-08D6-4CB9-9277-11129828DED1}"/>
          </ac:spMkLst>
        </pc:spChg>
        <pc:picChg chg="del">
          <ac:chgData name="晓川 王" userId="0941e86cc95b9429" providerId="LiveId" clId="{5D976710-1784-E541-929C-EC8E6F036928}" dt="2024-09-18T13:33:23.797" v="6604" actId="478"/>
          <ac:picMkLst>
            <pc:docMk/>
            <pc:sldMk cId="1908397249" sldId="378"/>
            <ac:picMk id="15" creationId="{11AEC4D5-B16C-EE6C-3A30-B49370F9A09C}"/>
          </ac:picMkLst>
        </pc:picChg>
      </pc:sldChg>
      <pc:sldChg chg="addSp delSp modSp add mod">
        <pc:chgData name="晓川 王" userId="0941e86cc95b9429" providerId="LiveId" clId="{5D976710-1784-E541-929C-EC8E6F036928}" dt="2024-09-18T13:39:21.895" v="6809" actId="1076"/>
        <pc:sldMkLst>
          <pc:docMk/>
          <pc:sldMk cId="3554727990" sldId="379"/>
        </pc:sldMkLst>
        <pc:spChg chg="mod">
          <ac:chgData name="晓川 王" userId="0941e86cc95b9429" providerId="LiveId" clId="{5D976710-1784-E541-929C-EC8E6F036928}" dt="2024-09-18T13:38:26.462" v="6782" actId="20577"/>
          <ac:spMkLst>
            <pc:docMk/>
            <pc:sldMk cId="3554727990" sldId="379"/>
            <ac:spMk id="2" creationId="{A3678D16-4BEE-688D-C094-18EB6397D395}"/>
          </ac:spMkLst>
        </pc:spChg>
        <pc:spChg chg="del">
          <ac:chgData name="晓川 王" userId="0941e86cc95b9429" providerId="LiveId" clId="{5D976710-1784-E541-929C-EC8E6F036928}" dt="2024-09-18T13:38:37.999" v="6786" actId="478"/>
          <ac:spMkLst>
            <pc:docMk/>
            <pc:sldMk cId="3554727990" sldId="379"/>
            <ac:spMk id="8" creationId="{EC6B70A8-ABF4-BD76-FDE4-9B7C76DFDF58}"/>
          </ac:spMkLst>
        </pc:spChg>
        <pc:spChg chg="del">
          <ac:chgData name="晓川 王" userId="0941e86cc95b9429" providerId="LiveId" clId="{5D976710-1784-E541-929C-EC8E6F036928}" dt="2024-09-18T13:38:37.999" v="6786" actId="478"/>
          <ac:spMkLst>
            <pc:docMk/>
            <pc:sldMk cId="3554727990" sldId="379"/>
            <ac:spMk id="12" creationId="{EFFF5A53-A97F-5A00-0ECC-D1E4A3850D5B}"/>
          </ac:spMkLst>
        </pc:spChg>
        <pc:spChg chg="del">
          <ac:chgData name="晓川 王" userId="0941e86cc95b9429" providerId="LiveId" clId="{5D976710-1784-E541-929C-EC8E6F036928}" dt="2024-09-18T13:38:37.999" v="6786" actId="478"/>
          <ac:spMkLst>
            <pc:docMk/>
            <pc:sldMk cId="3554727990" sldId="379"/>
            <ac:spMk id="14" creationId="{95C9257F-8260-8250-E06B-9F83EAF86B04}"/>
          </ac:spMkLst>
        </pc:spChg>
        <pc:spChg chg="add mod">
          <ac:chgData name="晓川 王" userId="0941e86cc95b9429" providerId="LiveId" clId="{5D976710-1784-E541-929C-EC8E6F036928}" dt="2024-09-18T13:39:21.895" v="6809" actId="1076"/>
          <ac:spMkLst>
            <pc:docMk/>
            <pc:sldMk cId="3554727990" sldId="379"/>
            <ac:spMk id="15" creationId="{C46207CD-86EE-3B42-7B00-40FC2016DDDA}"/>
          </ac:spMkLst>
        </pc:spChg>
        <pc:spChg chg="del">
          <ac:chgData name="晓川 王" userId="0941e86cc95b9429" providerId="LiveId" clId="{5D976710-1784-E541-929C-EC8E6F036928}" dt="2024-09-18T13:38:37.999" v="6786" actId="478"/>
          <ac:spMkLst>
            <pc:docMk/>
            <pc:sldMk cId="3554727990" sldId="379"/>
            <ac:spMk id="16" creationId="{729ECE6E-6166-6B00-4821-1B1CDE639CBB}"/>
          </ac:spMkLst>
        </pc:spChg>
        <pc:spChg chg="del">
          <ac:chgData name="晓川 王" userId="0941e86cc95b9429" providerId="LiveId" clId="{5D976710-1784-E541-929C-EC8E6F036928}" dt="2024-09-18T13:38:37.999" v="6786" actId="478"/>
          <ac:spMkLst>
            <pc:docMk/>
            <pc:sldMk cId="3554727990" sldId="379"/>
            <ac:spMk id="17" creationId="{5D916658-235F-9048-5878-9B91F71C6D9A}"/>
          </ac:spMkLst>
        </pc:spChg>
        <pc:spChg chg="mod">
          <ac:chgData name="晓川 王" userId="0941e86cc95b9429" providerId="LiveId" clId="{5D976710-1784-E541-929C-EC8E6F036928}" dt="2024-09-18T13:38:47.053" v="6790" actId="14100"/>
          <ac:spMkLst>
            <pc:docMk/>
            <pc:sldMk cId="3554727990" sldId="379"/>
            <ac:spMk id="19" creationId="{2E81AF88-CCC5-5D5E-3DE9-C973E137849B}"/>
          </ac:spMkLst>
        </pc:spChg>
        <pc:spChg chg="del">
          <ac:chgData name="晓川 王" userId="0941e86cc95b9429" providerId="LiveId" clId="{5D976710-1784-E541-929C-EC8E6F036928}" dt="2024-09-18T13:38:35.610" v="6785" actId="478"/>
          <ac:spMkLst>
            <pc:docMk/>
            <pc:sldMk cId="3554727990" sldId="379"/>
            <ac:spMk id="20" creationId="{20AD5653-9A15-77CA-A120-ACEA103C2692}"/>
          </ac:spMkLst>
        </pc:spChg>
        <pc:spChg chg="del">
          <ac:chgData name="晓川 王" userId="0941e86cc95b9429" providerId="LiveId" clId="{5D976710-1784-E541-929C-EC8E6F036928}" dt="2024-09-18T13:38:35.610" v="6785" actId="478"/>
          <ac:spMkLst>
            <pc:docMk/>
            <pc:sldMk cId="3554727990" sldId="379"/>
            <ac:spMk id="21" creationId="{7D8A7FD6-EE13-58B6-33C6-9106FC3A974D}"/>
          </ac:spMkLst>
        </pc:spChg>
        <pc:spChg chg="del">
          <ac:chgData name="晓川 王" userId="0941e86cc95b9429" providerId="LiveId" clId="{5D976710-1784-E541-929C-EC8E6F036928}" dt="2024-09-18T13:38:35.610" v="6785" actId="478"/>
          <ac:spMkLst>
            <pc:docMk/>
            <pc:sldMk cId="3554727990" sldId="379"/>
            <ac:spMk id="22" creationId="{EB6FD93B-1800-E2F2-CADA-06DF54310360}"/>
          </ac:spMkLst>
        </pc:spChg>
        <pc:picChg chg="add mod">
          <ac:chgData name="晓川 王" userId="0941e86cc95b9429" providerId="LiveId" clId="{5D976710-1784-E541-929C-EC8E6F036928}" dt="2024-09-18T13:38:58.449" v="6794" actId="1076"/>
          <ac:picMkLst>
            <pc:docMk/>
            <pc:sldMk cId="3554727990" sldId="379"/>
            <ac:picMk id="11" creationId="{F5A63582-FDB9-75E6-CA12-7FD20C20E682}"/>
          </ac:picMkLst>
        </pc:picChg>
      </pc:sldChg>
      <pc:sldChg chg="addSp delSp modSp add mod">
        <pc:chgData name="晓川 王" userId="0941e86cc95b9429" providerId="LiveId" clId="{5D976710-1784-E541-929C-EC8E6F036928}" dt="2024-09-18T13:40:34.158" v="6828" actId="1076"/>
        <pc:sldMkLst>
          <pc:docMk/>
          <pc:sldMk cId="1616762441" sldId="380"/>
        </pc:sldMkLst>
        <pc:spChg chg="del">
          <ac:chgData name="晓川 王" userId="0941e86cc95b9429" providerId="LiveId" clId="{5D976710-1784-E541-929C-EC8E6F036928}" dt="2024-09-18T13:40:07.818" v="6815" actId="478"/>
          <ac:spMkLst>
            <pc:docMk/>
            <pc:sldMk cId="1616762441" sldId="380"/>
            <ac:spMk id="15" creationId="{C3CB10D0-19EF-883F-5473-31DF80847A87}"/>
          </ac:spMkLst>
        </pc:spChg>
        <pc:spChg chg="mod">
          <ac:chgData name="晓川 王" userId="0941e86cc95b9429" providerId="LiveId" clId="{5D976710-1784-E541-929C-EC8E6F036928}" dt="2024-09-18T13:40:09.734" v="6816" actId="404"/>
          <ac:spMkLst>
            <pc:docMk/>
            <pc:sldMk cId="1616762441" sldId="380"/>
            <ac:spMk id="19" creationId="{41541A37-3937-2BDB-A5DC-464B2563259D}"/>
          </ac:spMkLst>
        </pc:spChg>
        <pc:picChg chg="add mod">
          <ac:chgData name="晓川 王" userId="0941e86cc95b9429" providerId="LiveId" clId="{5D976710-1784-E541-929C-EC8E6F036928}" dt="2024-09-18T13:40:19.767" v="6820" actId="1076"/>
          <ac:picMkLst>
            <pc:docMk/>
            <pc:sldMk cId="1616762441" sldId="380"/>
            <ac:picMk id="10" creationId="{22455040-4433-CD01-B17B-A529FA5B970D}"/>
          </ac:picMkLst>
        </pc:picChg>
        <pc:picChg chg="del">
          <ac:chgData name="晓川 王" userId="0941e86cc95b9429" providerId="LiveId" clId="{5D976710-1784-E541-929C-EC8E6F036928}" dt="2024-09-18T13:40:04.734" v="6814" actId="478"/>
          <ac:picMkLst>
            <pc:docMk/>
            <pc:sldMk cId="1616762441" sldId="380"/>
            <ac:picMk id="11" creationId="{229C44FE-B9EC-DCD9-9179-1A5B2E6F28BF}"/>
          </ac:picMkLst>
        </pc:picChg>
        <pc:picChg chg="add mod">
          <ac:chgData name="晓川 王" userId="0941e86cc95b9429" providerId="LiveId" clId="{5D976710-1784-E541-929C-EC8E6F036928}" dt="2024-09-18T13:40:34.158" v="6828" actId="1076"/>
          <ac:picMkLst>
            <pc:docMk/>
            <pc:sldMk cId="1616762441" sldId="380"/>
            <ac:picMk id="13" creationId="{E933C781-62EB-D495-C4E6-B27B49F8A89E}"/>
          </ac:picMkLst>
        </pc:picChg>
      </pc:sldChg>
      <pc:sldChg chg="delSp modSp add mod">
        <pc:chgData name="晓川 王" userId="0941e86cc95b9429" providerId="LiveId" clId="{5D976710-1784-E541-929C-EC8E6F036928}" dt="2024-09-18T13:41:52.405" v="6867" actId="20577"/>
        <pc:sldMkLst>
          <pc:docMk/>
          <pc:sldMk cId="1408127034" sldId="381"/>
        </pc:sldMkLst>
        <pc:spChg chg="mod">
          <ac:chgData name="晓川 王" userId="0941e86cc95b9429" providerId="LiveId" clId="{5D976710-1784-E541-929C-EC8E6F036928}" dt="2024-09-18T13:41:14.244" v="6848" actId="20577"/>
          <ac:spMkLst>
            <pc:docMk/>
            <pc:sldMk cId="1408127034" sldId="381"/>
            <ac:spMk id="2" creationId="{34089C2A-31CF-938C-25CC-F13B5A388CEF}"/>
          </ac:spMkLst>
        </pc:spChg>
        <pc:spChg chg="mod">
          <ac:chgData name="晓川 王" userId="0941e86cc95b9429" providerId="LiveId" clId="{5D976710-1784-E541-929C-EC8E6F036928}" dt="2024-09-18T13:41:52.405" v="6867" actId="20577"/>
          <ac:spMkLst>
            <pc:docMk/>
            <pc:sldMk cId="1408127034" sldId="381"/>
            <ac:spMk id="19" creationId="{28920DBD-EC70-610C-EF0D-8AD2A1EB5B40}"/>
          </ac:spMkLst>
        </pc:spChg>
        <pc:picChg chg="del">
          <ac:chgData name="晓川 王" userId="0941e86cc95b9429" providerId="LiveId" clId="{5D976710-1784-E541-929C-EC8E6F036928}" dt="2024-09-18T13:41:20.261" v="6849" actId="478"/>
          <ac:picMkLst>
            <pc:docMk/>
            <pc:sldMk cId="1408127034" sldId="381"/>
            <ac:picMk id="10" creationId="{8B5E27FA-61F3-44C6-A45E-343A9ADA1846}"/>
          </ac:picMkLst>
        </pc:picChg>
        <pc:picChg chg="del">
          <ac:chgData name="晓川 王" userId="0941e86cc95b9429" providerId="LiveId" clId="{5D976710-1784-E541-929C-EC8E6F036928}" dt="2024-09-18T13:41:20.261" v="6849" actId="478"/>
          <ac:picMkLst>
            <pc:docMk/>
            <pc:sldMk cId="1408127034" sldId="381"/>
            <ac:picMk id="13" creationId="{4608BD5C-4E91-FE27-AB13-9F4D7D4F3F8B}"/>
          </ac:picMkLst>
        </pc:picChg>
      </pc:sldChg>
      <pc:sldChg chg="addSp modSp add mod">
        <pc:chgData name="晓川 王" userId="0941e86cc95b9429" providerId="LiveId" clId="{5D976710-1784-E541-929C-EC8E6F036928}" dt="2024-09-18T13:44:29.315" v="6889" actId="27614"/>
        <pc:sldMkLst>
          <pc:docMk/>
          <pc:sldMk cId="4183261845" sldId="382"/>
        </pc:sldMkLst>
        <pc:spChg chg="mod">
          <ac:chgData name="晓川 王" userId="0941e86cc95b9429" providerId="LiveId" clId="{5D976710-1784-E541-929C-EC8E6F036928}" dt="2024-09-18T13:44:06.635" v="6886" actId="20577"/>
          <ac:spMkLst>
            <pc:docMk/>
            <pc:sldMk cId="4183261845" sldId="382"/>
            <ac:spMk id="19" creationId="{2F78E3BC-948A-033B-F2F5-C46D1A374C5C}"/>
          </ac:spMkLst>
        </pc:spChg>
        <pc:picChg chg="add mod">
          <ac:chgData name="晓川 王" userId="0941e86cc95b9429" providerId="LiveId" clId="{5D976710-1784-E541-929C-EC8E6F036928}" dt="2024-09-18T13:44:29.315" v="6889" actId="27614"/>
          <ac:picMkLst>
            <pc:docMk/>
            <pc:sldMk cId="4183261845" sldId="382"/>
            <ac:picMk id="10" creationId="{02681737-02DD-71BA-4FC2-FAB860194BA1}"/>
          </ac:picMkLst>
        </pc:picChg>
      </pc:sldChg>
      <pc:sldChg chg="addSp delSp modSp add mod">
        <pc:chgData name="晓川 王" userId="0941e86cc95b9429" providerId="LiveId" clId="{5D976710-1784-E541-929C-EC8E6F036928}" dt="2024-09-18T13:45:20.065" v="6921" actId="962"/>
        <pc:sldMkLst>
          <pc:docMk/>
          <pc:sldMk cId="825769819" sldId="383"/>
        </pc:sldMkLst>
        <pc:spChg chg="mod">
          <ac:chgData name="晓川 王" userId="0941e86cc95b9429" providerId="LiveId" clId="{5D976710-1784-E541-929C-EC8E6F036928}" dt="2024-09-18T13:44:44.807" v="6910" actId="20577"/>
          <ac:spMkLst>
            <pc:docMk/>
            <pc:sldMk cId="825769819" sldId="383"/>
            <ac:spMk id="2" creationId="{86188A60-DC91-434B-96AC-D6661BC23B04}"/>
          </ac:spMkLst>
        </pc:spChg>
        <pc:spChg chg="mod">
          <ac:chgData name="晓川 王" userId="0941e86cc95b9429" providerId="LiveId" clId="{5D976710-1784-E541-929C-EC8E6F036928}" dt="2024-09-18T13:45:00.089" v="6916" actId="207"/>
          <ac:spMkLst>
            <pc:docMk/>
            <pc:sldMk cId="825769819" sldId="383"/>
            <ac:spMk id="19" creationId="{0C780394-4826-2EBE-2DCD-A0CD0E910428}"/>
          </ac:spMkLst>
        </pc:spChg>
        <pc:picChg chg="del">
          <ac:chgData name="晓川 王" userId="0941e86cc95b9429" providerId="LiveId" clId="{5D976710-1784-E541-929C-EC8E6F036928}" dt="2024-09-18T13:45:02.287" v="6917" actId="478"/>
          <ac:picMkLst>
            <pc:docMk/>
            <pc:sldMk cId="825769819" sldId="383"/>
            <ac:picMk id="10" creationId="{3833C6FB-A5FF-7984-FA21-2ED0AAA827A9}"/>
          </ac:picMkLst>
        </pc:picChg>
        <pc:picChg chg="add mod">
          <ac:chgData name="晓川 王" userId="0941e86cc95b9429" providerId="LiveId" clId="{5D976710-1784-E541-929C-EC8E6F036928}" dt="2024-09-18T13:45:20.065" v="6921" actId="962"/>
          <ac:picMkLst>
            <pc:docMk/>
            <pc:sldMk cId="825769819" sldId="383"/>
            <ac:picMk id="11" creationId="{3E631E62-EA4F-959C-6AE2-412736166C45}"/>
          </ac:picMkLst>
        </pc:picChg>
      </pc:sldChg>
      <pc:sldChg chg="addSp delSp modSp add mod">
        <pc:chgData name="晓川 王" userId="0941e86cc95b9429" providerId="LiveId" clId="{5D976710-1784-E541-929C-EC8E6F036928}" dt="2024-09-18T13:55:19.191" v="7520" actId="20577"/>
        <pc:sldMkLst>
          <pc:docMk/>
          <pc:sldMk cId="1495003755" sldId="384"/>
        </pc:sldMkLst>
        <pc:spChg chg="add mod">
          <ac:chgData name="晓川 王" userId="0941e86cc95b9429" providerId="LiveId" clId="{5D976710-1784-E541-929C-EC8E6F036928}" dt="2024-09-18T13:52:27.434" v="7211" actId="20577"/>
          <ac:spMkLst>
            <pc:docMk/>
            <pc:sldMk cId="1495003755" sldId="384"/>
            <ac:spMk id="10" creationId="{47233AE5-23B5-29A6-B324-A3754D1CA9BC}"/>
          </ac:spMkLst>
        </pc:spChg>
        <pc:spChg chg="add mod">
          <ac:chgData name="晓川 王" userId="0941e86cc95b9429" providerId="LiveId" clId="{5D976710-1784-E541-929C-EC8E6F036928}" dt="2024-09-18T13:55:19.191" v="7520" actId="20577"/>
          <ac:spMkLst>
            <pc:docMk/>
            <pc:sldMk cId="1495003755" sldId="384"/>
            <ac:spMk id="14" creationId="{5DDFC39B-61FA-46C5-0EAE-33188060BFBB}"/>
          </ac:spMkLst>
        </pc:spChg>
        <pc:spChg chg="mod">
          <ac:chgData name="晓川 王" userId="0941e86cc95b9429" providerId="LiveId" clId="{5D976710-1784-E541-929C-EC8E6F036928}" dt="2024-09-18T13:49:10.078" v="6925" actId="14100"/>
          <ac:spMkLst>
            <pc:docMk/>
            <pc:sldMk cId="1495003755" sldId="384"/>
            <ac:spMk id="19" creationId="{A04A9FD4-1C7E-8437-33A3-0F3B9A223782}"/>
          </ac:spMkLst>
        </pc:spChg>
        <pc:graphicFrameChg chg="add mod modGraphic">
          <ac:chgData name="晓川 王" userId="0941e86cc95b9429" providerId="LiveId" clId="{5D976710-1784-E541-929C-EC8E6F036928}" dt="2024-09-18T13:52:06.979" v="7204" actId="1076"/>
          <ac:graphicFrameMkLst>
            <pc:docMk/>
            <pc:sldMk cId="1495003755" sldId="384"/>
            <ac:graphicFrameMk id="8" creationId="{E6C2A93B-437E-072D-1C4D-6253F0EFF0A6}"/>
          </ac:graphicFrameMkLst>
        </pc:graphicFrameChg>
        <pc:graphicFrameChg chg="add mod modGraphic">
          <ac:chgData name="晓川 王" userId="0941e86cc95b9429" providerId="LiveId" clId="{5D976710-1784-E541-929C-EC8E6F036928}" dt="2024-09-18T13:54:48.265" v="7507" actId="20577"/>
          <ac:graphicFrameMkLst>
            <pc:docMk/>
            <pc:sldMk cId="1495003755" sldId="384"/>
            <ac:graphicFrameMk id="12" creationId="{DA897F78-B2DB-F2D1-35B9-452FD862ACD2}"/>
          </ac:graphicFrameMkLst>
        </pc:graphicFrameChg>
        <pc:picChg chg="del">
          <ac:chgData name="晓川 王" userId="0941e86cc95b9429" providerId="LiveId" clId="{5D976710-1784-E541-929C-EC8E6F036928}" dt="2024-09-18T13:49:11.384" v="6926" actId="478"/>
          <ac:picMkLst>
            <pc:docMk/>
            <pc:sldMk cId="1495003755" sldId="384"/>
            <ac:picMk id="11" creationId="{8DE9A765-D4A0-1469-9C60-9AF94071F564}"/>
          </ac:picMkLst>
        </pc:picChg>
      </pc:sldChg>
      <pc:sldChg chg="addSp delSp modSp add mod">
        <pc:chgData name="晓川 王" userId="0941e86cc95b9429" providerId="LiveId" clId="{5D976710-1784-E541-929C-EC8E6F036928}" dt="2024-09-18T14:01:16.162" v="7823" actId="1076"/>
        <pc:sldMkLst>
          <pc:docMk/>
          <pc:sldMk cId="514940397" sldId="385"/>
        </pc:sldMkLst>
        <pc:spChg chg="mod">
          <ac:chgData name="晓川 王" userId="0941e86cc95b9429" providerId="LiveId" clId="{5D976710-1784-E541-929C-EC8E6F036928}" dt="2024-09-18T14:00:09.697" v="7815" actId="20577"/>
          <ac:spMkLst>
            <pc:docMk/>
            <pc:sldMk cId="514940397" sldId="385"/>
            <ac:spMk id="2" creationId="{DD87145D-3E34-6C34-E0BB-E19250FE83B5}"/>
          </ac:spMkLst>
        </pc:spChg>
        <pc:spChg chg="del">
          <ac:chgData name="晓川 王" userId="0941e86cc95b9429" providerId="LiveId" clId="{5D976710-1784-E541-929C-EC8E6F036928}" dt="2024-09-18T13:55:48.064" v="7545" actId="478"/>
          <ac:spMkLst>
            <pc:docMk/>
            <pc:sldMk cId="514940397" sldId="385"/>
            <ac:spMk id="10" creationId="{B27AF18D-C50A-E12A-56D4-610830EA626E}"/>
          </ac:spMkLst>
        </pc:spChg>
        <pc:spChg chg="add mod">
          <ac:chgData name="晓川 王" userId="0941e86cc95b9429" providerId="LiveId" clId="{5D976710-1784-E541-929C-EC8E6F036928}" dt="2024-09-18T14:00:53.046" v="7817" actId="2710"/>
          <ac:spMkLst>
            <pc:docMk/>
            <pc:sldMk cId="514940397" sldId="385"/>
            <ac:spMk id="13" creationId="{C870B6D6-257E-FA37-9532-6CB1499C0670}"/>
          </ac:spMkLst>
        </pc:spChg>
        <pc:spChg chg="del mod">
          <ac:chgData name="晓川 王" userId="0941e86cc95b9429" providerId="LiveId" clId="{5D976710-1784-E541-929C-EC8E6F036928}" dt="2024-09-18T14:01:13.805" v="7822" actId="478"/>
          <ac:spMkLst>
            <pc:docMk/>
            <pc:sldMk cId="514940397" sldId="385"/>
            <ac:spMk id="14" creationId="{D9D8E0BC-4FF9-0F57-19BF-0D6A71BBCDA4}"/>
          </ac:spMkLst>
        </pc:spChg>
        <pc:spChg chg="add del mod">
          <ac:chgData name="晓川 王" userId="0941e86cc95b9429" providerId="LiveId" clId="{5D976710-1784-E541-929C-EC8E6F036928}" dt="2024-09-18T14:01:13.805" v="7822" actId="478"/>
          <ac:spMkLst>
            <pc:docMk/>
            <pc:sldMk cId="514940397" sldId="385"/>
            <ac:spMk id="16" creationId="{AC3A49E3-7833-DDBB-E170-2408D58905E3}"/>
          </ac:spMkLst>
        </pc:spChg>
        <pc:spChg chg="add del">
          <ac:chgData name="晓川 王" userId="0941e86cc95b9429" providerId="LiveId" clId="{5D976710-1784-E541-929C-EC8E6F036928}" dt="2024-09-18T13:57:51.183" v="7620" actId="22"/>
          <ac:spMkLst>
            <pc:docMk/>
            <pc:sldMk cId="514940397" sldId="385"/>
            <ac:spMk id="18" creationId="{9DCD2BF5-1CBF-9A9E-A6F6-454ABE7DDCCB}"/>
          </ac:spMkLst>
        </pc:spChg>
        <pc:spChg chg="del">
          <ac:chgData name="晓川 王" userId="0941e86cc95b9429" providerId="LiveId" clId="{5D976710-1784-E541-929C-EC8E6F036928}" dt="2024-09-18T13:55:48.064" v="7545" actId="478"/>
          <ac:spMkLst>
            <pc:docMk/>
            <pc:sldMk cId="514940397" sldId="385"/>
            <ac:spMk id="19" creationId="{CDD03AE8-6D9F-17D0-D783-99F92E4CD610}"/>
          </ac:spMkLst>
        </pc:spChg>
        <pc:graphicFrameChg chg="del">
          <ac:chgData name="晓川 王" userId="0941e86cc95b9429" providerId="LiveId" clId="{5D976710-1784-E541-929C-EC8E6F036928}" dt="2024-09-18T13:56:05.226" v="7554" actId="478"/>
          <ac:graphicFrameMkLst>
            <pc:docMk/>
            <pc:sldMk cId="514940397" sldId="385"/>
            <ac:graphicFrameMk id="8" creationId="{8698B9EB-39FA-C93A-E1F1-74406CEF9764}"/>
          </ac:graphicFrameMkLst>
        </pc:graphicFrameChg>
        <pc:graphicFrameChg chg="del">
          <ac:chgData name="晓川 王" userId="0941e86cc95b9429" providerId="LiveId" clId="{5D976710-1784-E541-929C-EC8E6F036928}" dt="2024-09-18T13:56:05.226" v="7554" actId="478"/>
          <ac:graphicFrameMkLst>
            <pc:docMk/>
            <pc:sldMk cId="514940397" sldId="385"/>
            <ac:graphicFrameMk id="12" creationId="{DD7E422F-7AFA-EC3A-A735-8170BB24EC07}"/>
          </ac:graphicFrameMkLst>
        </pc:graphicFrameChg>
        <pc:graphicFrameChg chg="add del mod modGraphic">
          <ac:chgData name="晓川 王" userId="0941e86cc95b9429" providerId="LiveId" clId="{5D976710-1784-E541-929C-EC8E6F036928}" dt="2024-09-18T14:01:13.805" v="7822" actId="478"/>
          <ac:graphicFrameMkLst>
            <pc:docMk/>
            <pc:sldMk cId="514940397" sldId="385"/>
            <ac:graphicFrameMk id="20" creationId="{26387924-B566-618D-85D5-742BA028FBD6}"/>
          </ac:graphicFrameMkLst>
        </pc:graphicFrameChg>
        <pc:picChg chg="add mod">
          <ac:chgData name="晓川 王" userId="0941e86cc95b9429" providerId="LiveId" clId="{5D976710-1784-E541-929C-EC8E6F036928}" dt="2024-09-18T14:01:16.162" v="7823" actId="1076"/>
          <ac:picMkLst>
            <pc:docMk/>
            <pc:sldMk cId="514940397" sldId="385"/>
            <ac:picMk id="22" creationId="{334BAFDC-5F53-C81F-C34E-C13FEC8C73D6}"/>
          </ac:picMkLst>
        </pc:picChg>
      </pc:sldChg>
      <pc:sldChg chg="addSp delSp modSp add mod">
        <pc:chgData name="晓川 王" userId="0941e86cc95b9429" providerId="LiveId" clId="{5D976710-1784-E541-929C-EC8E6F036928}" dt="2024-09-18T14:03:36.030" v="8200" actId="108"/>
        <pc:sldMkLst>
          <pc:docMk/>
          <pc:sldMk cId="4269403395" sldId="386"/>
        </pc:sldMkLst>
        <pc:spChg chg="mod">
          <ac:chgData name="晓川 王" userId="0941e86cc95b9429" providerId="LiveId" clId="{5D976710-1784-E541-929C-EC8E6F036928}" dt="2024-09-18T14:01:28.344" v="7853" actId="20577"/>
          <ac:spMkLst>
            <pc:docMk/>
            <pc:sldMk cId="4269403395" sldId="386"/>
            <ac:spMk id="13" creationId="{D8DE02DA-5396-63F3-67AF-88C295F9D595}"/>
          </ac:spMkLst>
        </pc:spChg>
        <pc:graphicFrameChg chg="add mod modGraphic">
          <ac:chgData name="晓川 王" userId="0941e86cc95b9429" providerId="LiveId" clId="{5D976710-1784-E541-929C-EC8E6F036928}" dt="2024-09-18T14:03:36.030" v="8200" actId="108"/>
          <ac:graphicFrameMkLst>
            <pc:docMk/>
            <pc:sldMk cId="4269403395" sldId="386"/>
            <ac:graphicFrameMk id="8" creationId="{E49977EF-4EAE-32C2-7463-C178047E63C4}"/>
          </ac:graphicFrameMkLst>
        </pc:graphicFrameChg>
        <pc:picChg chg="del">
          <ac:chgData name="晓川 王" userId="0941e86cc95b9429" providerId="LiveId" clId="{5D976710-1784-E541-929C-EC8E6F036928}" dt="2024-09-18T14:01:30.457" v="7854" actId="478"/>
          <ac:picMkLst>
            <pc:docMk/>
            <pc:sldMk cId="4269403395" sldId="386"/>
            <ac:picMk id="22" creationId="{661545C4-0CAC-1AF7-AF96-9F3922570A2D}"/>
          </ac:picMkLst>
        </pc:picChg>
      </pc:sldChg>
      <pc:sldChg chg="modSp add mod">
        <pc:chgData name="晓川 王" userId="0941e86cc95b9429" providerId="LiveId" clId="{5D976710-1784-E541-929C-EC8E6F036928}" dt="2024-09-18T14:05:24.350" v="8560" actId="14734"/>
        <pc:sldMkLst>
          <pc:docMk/>
          <pc:sldMk cId="15968289" sldId="387"/>
        </pc:sldMkLst>
        <pc:spChg chg="mod">
          <ac:chgData name="晓川 王" userId="0941e86cc95b9429" providerId="LiveId" clId="{5D976710-1784-E541-929C-EC8E6F036928}" dt="2024-09-18T14:03:53.658" v="8218" actId="20577"/>
          <ac:spMkLst>
            <pc:docMk/>
            <pc:sldMk cId="15968289" sldId="387"/>
            <ac:spMk id="13" creationId="{7884A034-CE61-C0BF-6F49-35D945E199B1}"/>
          </ac:spMkLst>
        </pc:spChg>
        <pc:graphicFrameChg chg="mod modGraphic">
          <ac:chgData name="晓川 王" userId="0941e86cc95b9429" providerId="LiveId" clId="{5D976710-1784-E541-929C-EC8E6F036928}" dt="2024-09-18T14:05:24.350" v="8560" actId="14734"/>
          <ac:graphicFrameMkLst>
            <pc:docMk/>
            <pc:sldMk cId="15968289" sldId="387"/>
            <ac:graphicFrameMk id="8" creationId="{4F9D50C5-8E89-832C-63F7-A83F6668DCE8}"/>
          </ac:graphicFrameMkLst>
        </pc:graphicFrameChg>
      </pc:sldChg>
      <pc:sldChg chg="delSp modSp add mod">
        <pc:chgData name="晓川 王" userId="0941e86cc95b9429" providerId="LiveId" clId="{5D976710-1784-E541-929C-EC8E6F036928}" dt="2024-09-18T14:12:09.797" v="9082" actId="20577"/>
        <pc:sldMkLst>
          <pc:docMk/>
          <pc:sldMk cId="3580743173" sldId="388"/>
        </pc:sldMkLst>
        <pc:spChg chg="mod">
          <ac:chgData name="晓川 王" userId="0941e86cc95b9429" providerId="LiveId" clId="{5D976710-1784-E541-929C-EC8E6F036928}" dt="2024-09-18T14:12:09.797" v="9082" actId="20577"/>
          <ac:spMkLst>
            <pc:docMk/>
            <pc:sldMk cId="3580743173" sldId="388"/>
            <ac:spMk id="13" creationId="{1E066F69-0B2F-0DB0-B0E1-3F1640E5ECED}"/>
          </ac:spMkLst>
        </pc:spChg>
        <pc:graphicFrameChg chg="del">
          <ac:chgData name="晓川 王" userId="0941e86cc95b9429" providerId="LiveId" clId="{5D976710-1784-E541-929C-EC8E6F036928}" dt="2024-09-18T14:05:50.606" v="8562" actId="478"/>
          <ac:graphicFrameMkLst>
            <pc:docMk/>
            <pc:sldMk cId="3580743173" sldId="388"/>
            <ac:graphicFrameMk id="8" creationId="{5443057F-5A97-D8C5-CAD3-497B81AAD127}"/>
          </ac:graphicFrameMkLst>
        </pc:graphicFrameChg>
      </pc:sldChg>
      <pc:sldChg chg="addSp modSp add mod">
        <pc:chgData name="晓川 王" userId="0941e86cc95b9429" providerId="LiveId" clId="{5D976710-1784-E541-929C-EC8E6F036928}" dt="2024-09-18T14:12:03.124" v="9078" actId="20577"/>
        <pc:sldMkLst>
          <pc:docMk/>
          <pc:sldMk cId="3370446806" sldId="389"/>
        </pc:sldMkLst>
        <pc:spChg chg="mod">
          <ac:chgData name="晓川 王" userId="0941e86cc95b9429" providerId="LiveId" clId="{5D976710-1784-E541-929C-EC8E6F036928}" dt="2024-09-18T14:11:57.185" v="9074" actId="20577"/>
          <ac:spMkLst>
            <pc:docMk/>
            <pc:sldMk cId="3370446806" sldId="389"/>
            <ac:spMk id="13" creationId="{A5E4D332-3703-46C3-FF48-63F4C2C4E458}"/>
          </ac:spMkLst>
        </pc:spChg>
        <pc:graphicFrameChg chg="add mod modGraphic">
          <ac:chgData name="晓川 王" userId="0941e86cc95b9429" providerId="LiveId" clId="{5D976710-1784-E541-929C-EC8E6F036928}" dt="2024-09-18T14:12:03.124" v="9078" actId="20577"/>
          <ac:graphicFrameMkLst>
            <pc:docMk/>
            <pc:sldMk cId="3370446806" sldId="389"/>
            <ac:graphicFrameMk id="8" creationId="{CED2B23E-E521-D3B8-942B-D9B640C38E26}"/>
          </ac:graphicFrameMkLst>
        </pc:graphicFrameChg>
      </pc:sldChg>
      <pc:sldChg chg="modSp add mod">
        <pc:chgData name="晓川 王" userId="0941e86cc95b9429" providerId="LiveId" clId="{5D976710-1784-E541-929C-EC8E6F036928}" dt="2024-09-18T14:14:35.708" v="9369" actId="20577"/>
        <pc:sldMkLst>
          <pc:docMk/>
          <pc:sldMk cId="4177718577" sldId="390"/>
        </pc:sldMkLst>
        <pc:spChg chg="mod">
          <ac:chgData name="晓川 王" userId="0941e86cc95b9429" providerId="LiveId" clId="{5D976710-1784-E541-929C-EC8E6F036928}" dt="2024-09-18T14:12:30.527" v="9125" actId="20577"/>
          <ac:spMkLst>
            <pc:docMk/>
            <pc:sldMk cId="4177718577" sldId="390"/>
            <ac:spMk id="13" creationId="{91907FDF-7EF3-36BD-01EE-BF1720B46350}"/>
          </ac:spMkLst>
        </pc:spChg>
        <pc:graphicFrameChg chg="mod modGraphic">
          <ac:chgData name="晓川 王" userId="0941e86cc95b9429" providerId="LiveId" clId="{5D976710-1784-E541-929C-EC8E6F036928}" dt="2024-09-18T14:14:35.708" v="9369" actId="20577"/>
          <ac:graphicFrameMkLst>
            <pc:docMk/>
            <pc:sldMk cId="4177718577" sldId="390"/>
            <ac:graphicFrameMk id="8" creationId="{24A78EC9-DE1A-CCC0-F8D1-2B72D2A1A8DE}"/>
          </ac:graphicFrameMkLst>
        </pc:graphicFrameChg>
      </pc:sldChg>
      <pc:sldChg chg="addSp delSp modSp add mod">
        <pc:chgData name="晓川 王" userId="0941e86cc95b9429" providerId="LiveId" clId="{5D976710-1784-E541-929C-EC8E6F036928}" dt="2024-09-18T14:17:15.831" v="9396" actId="1076"/>
        <pc:sldMkLst>
          <pc:docMk/>
          <pc:sldMk cId="3084365317" sldId="391"/>
        </pc:sldMkLst>
        <pc:spChg chg="mod">
          <ac:chgData name="晓川 王" userId="0941e86cc95b9429" providerId="LiveId" clId="{5D976710-1784-E541-929C-EC8E6F036928}" dt="2024-09-18T14:16:41.004" v="9387" actId="20577"/>
          <ac:spMkLst>
            <pc:docMk/>
            <pc:sldMk cId="3084365317" sldId="391"/>
            <ac:spMk id="2" creationId="{C3BB268F-9343-5DB6-7E15-B2F63DB3AF0B}"/>
          </ac:spMkLst>
        </pc:spChg>
        <pc:spChg chg="mod">
          <ac:chgData name="晓川 王" userId="0941e86cc95b9429" providerId="LiveId" clId="{5D976710-1784-E541-929C-EC8E6F036928}" dt="2024-09-18T14:16:55.913" v="9391" actId="20577"/>
          <ac:spMkLst>
            <pc:docMk/>
            <pc:sldMk cId="3084365317" sldId="391"/>
            <ac:spMk id="13" creationId="{B3AE7EEA-C741-46BC-0736-D4D11F45DFAD}"/>
          </ac:spMkLst>
        </pc:spChg>
        <pc:graphicFrameChg chg="del mod">
          <ac:chgData name="晓川 王" userId="0941e86cc95b9429" providerId="LiveId" clId="{5D976710-1784-E541-929C-EC8E6F036928}" dt="2024-09-18T14:17:04.525" v="9392" actId="478"/>
          <ac:graphicFrameMkLst>
            <pc:docMk/>
            <pc:sldMk cId="3084365317" sldId="391"/>
            <ac:graphicFrameMk id="8" creationId="{219713AE-532A-0729-642F-13439F236BB7}"/>
          </ac:graphicFrameMkLst>
        </pc:graphicFrameChg>
        <pc:picChg chg="add mod">
          <ac:chgData name="晓川 王" userId="0941e86cc95b9429" providerId="LiveId" clId="{5D976710-1784-E541-929C-EC8E6F036928}" dt="2024-09-18T14:17:15.831" v="9396" actId="1076"/>
          <ac:picMkLst>
            <pc:docMk/>
            <pc:sldMk cId="3084365317" sldId="391"/>
            <ac:picMk id="11" creationId="{3C9E660F-A922-CACD-F155-28D1A6131BE3}"/>
          </ac:picMkLst>
        </pc:picChg>
      </pc:sldChg>
      <pc:sldChg chg="addSp delSp modSp add mod">
        <pc:chgData name="晓川 王" userId="0941e86cc95b9429" providerId="LiveId" clId="{5D976710-1784-E541-929C-EC8E6F036928}" dt="2024-09-18T14:17:56.231" v="9406" actId="1076"/>
        <pc:sldMkLst>
          <pc:docMk/>
          <pc:sldMk cId="3031352739" sldId="392"/>
        </pc:sldMkLst>
        <pc:spChg chg="mod">
          <ac:chgData name="晓川 王" userId="0941e86cc95b9429" providerId="LiveId" clId="{5D976710-1784-E541-929C-EC8E6F036928}" dt="2024-09-18T14:17:40.971" v="9400" actId="2710"/>
          <ac:spMkLst>
            <pc:docMk/>
            <pc:sldMk cId="3031352739" sldId="392"/>
            <ac:spMk id="13" creationId="{776FD8A2-2001-00B5-D00E-088F4BC7885E}"/>
          </ac:spMkLst>
        </pc:spChg>
        <pc:picChg chg="add mod">
          <ac:chgData name="晓川 王" userId="0941e86cc95b9429" providerId="LiveId" clId="{5D976710-1784-E541-929C-EC8E6F036928}" dt="2024-09-18T14:17:56.231" v="9406" actId="1076"/>
          <ac:picMkLst>
            <pc:docMk/>
            <pc:sldMk cId="3031352739" sldId="392"/>
            <ac:picMk id="10" creationId="{C27FC86D-C9F4-2C3D-33C9-6DF8B2E8504C}"/>
          </ac:picMkLst>
        </pc:picChg>
        <pc:picChg chg="del">
          <ac:chgData name="晓川 王" userId="0941e86cc95b9429" providerId="LiveId" clId="{5D976710-1784-E541-929C-EC8E6F036928}" dt="2024-09-18T14:17:51.361" v="9402" actId="478"/>
          <ac:picMkLst>
            <pc:docMk/>
            <pc:sldMk cId="3031352739" sldId="392"/>
            <ac:picMk id="11" creationId="{345C44C3-4DCE-788E-0D6E-931CA26C63B5}"/>
          </ac:picMkLst>
        </pc:picChg>
      </pc:sldChg>
      <pc:sldChg chg="addSp delSp modSp add mod">
        <pc:chgData name="晓川 王" userId="0941e86cc95b9429" providerId="LiveId" clId="{5D976710-1784-E541-929C-EC8E6F036928}" dt="2024-09-18T14:20:28.991" v="9518" actId="20577"/>
        <pc:sldMkLst>
          <pc:docMk/>
          <pc:sldMk cId="607511369" sldId="393"/>
        </pc:sldMkLst>
        <pc:spChg chg="mod">
          <ac:chgData name="晓川 王" userId="0941e86cc95b9429" providerId="LiveId" clId="{5D976710-1784-E541-929C-EC8E6F036928}" dt="2024-09-18T14:19:53.524" v="9430" actId="20577"/>
          <ac:spMkLst>
            <pc:docMk/>
            <pc:sldMk cId="607511369" sldId="393"/>
            <ac:spMk id="2" creationId="{EBCB9532-C003-369B-E896-03BC805BCB5E}"/>
          </ac:spMkLst>
        </pc:spChg>
        <pc:spChg chg="mod">
          <ac:chgData name="晓川 王" userId="0941e86cc95b9429" providerId="LiveId" clId="{5D976710-1784-E541-929C-EC8E6F036928}" dt="2024-09-18T14:20:28.991" v="9518" actId="20577"/>
          <ac:spMkLst>
            <pc:docMk/>
            <pc:sldMk cId="607511369" sldId="393"/>
            <ac:spMk id="3" creationId="{E160F00B-2B06-8B0A-4F79-F07F39590F11}"/>
          </ac:spMkLst>
        </pc:spChg>
        <pc:picChg chg="add mod">
          <ac:chgData name="晓川 王" userId="0941e86cc95b9429" providerId="LiveId" clId="{5D976710-1784-E541-929C-EC8E6F036928}" dt="2024-09-18T14:19:49.350" v="9418" actId="1076"/>
          <ac:picMkLst>
            <pc:docMk/>
            <pc:sldMk cId="607511369" sldId="393"/>
            <ac:picMk id="6" creationId="{44A6728E-898F-BC6F-639D-19A7BDD08975}"/>
          </ac:picMkLst>
        </pc:picChg>
        <pc:picChg chg="del">
          <ac:chgData name="晓川 王" userId="0941e86cc95b9429" providerId="LiveId" clId="{5D976710-1784-E541-929C-EC8E6F036928}" dt="2024-09-18T14:19:41.447" v="9416" actId="478"/>
          <ac:picMkLst>
            <pc:docMk/>
            <pc:sldMk cId="607511369" sldId="393"/>
            <ac:picMk id="7" creationId="{B287D826-B26B-06B2-E5B7-86AB973E34BC}"/>
          </ac:picMkLst>
        </pc:picChg>
      </pc:sldChg>
      <pc:sldChg chg="addSp delSp modSp add mod">
        <pc:chgData name="晓川 王" userId="0941e86cc95b9429" providerId="LiveId" clId="{5D976710-1784-E541-929C-EC8E6F036928}" dt="2024-09-18T14:25:37.464" v="9663" actId="14100"/>
        <pc:sldMkLst>
          <pc:docMk/>
          <pc:sldMk cId="2987910776" sldId="394"/>
        </pc:sldMkLst>
        <pc:spChg chg="mod">
          <ac:chgData name="晓川 王" userId="0941e86cc95b9429" providerId="LiveId" clId="{5D976710-1784-E541-929C-EC8E6F036928}" dt="2024-09-18T14:21:17.982" v="9541" actId="20577"/>
          <ac:spMkLst>
            <pc:docMk/>
            <pc:sldMk cId="2987910776" sldId="394"/>
            <ac:spMk id="2" creationId="{87B1D087-DCCD-DC8F-DED7-D7D52485C5B4}"/>
          </ac:spMkLst>
        </pc:spChg>
        <pc:spChg chg="add mod">
          <ac:chgData name="晓川 王" userId="0941e86cc95b9429" providerId="LiveId" clId="{5D976710-1784-E541-929C-EC8E6F036928}" dt="2024-09-18T14:22:55.766" v="9573" actId="207"/>
          <ac:spMkLst>
            <pc:docMk/>
            <pc:sldMk cId="2987910776" sldId="394"/>
            <ac:spMk id="8" creationId="{F71752EF-56BA-88C5-1F77-450AC4B067AE}"/>
          </ac:spMkLst>
        </pc:spChg>
        <pc:spChg chg="add mod">
          <ac:chgData name="晓川 王" userId="0941e86cc95b9429" providerId="LiveId" clId="{5D976710-1784-E541-929C-EC8E6F036928}" dt="2024-09-18T14:22:50.332" v="9572" actId="207"/>
          <ac:spMkLst>
            <pc:docMk/>
            <pc:sldMk cId="2987910776" sldId="394"/>
            <ac:spMk id="11" creationId="{5DCF2687-D4E4-AA6A-9920-257DA8F66BD5}"/>
          </ac:spMkLst>
        </pc:spChg>
        <pc:spChg chg="add mod">
          <ac:chgData name="晓川 王" userId="0941e86cc95b9429" providerId="LiveId" clId="{5D976710-1784-E541-929C-EC8E6F036928}" dt="2024-09-18T14:23:28.912" v="9592" actId="207"/>
          <ac:spMkLst>
            <pc:docMk/>
            <pc:sldMk cId="2987910776" sldId="394"/>
            <ac:spMk id="12" creationId="{2558C148-7572-8458-7BF3-CB78F81B8DE4}"/>
          </ac:spMkLst>
        </pc:spChg>
        <pc:spChg chg="del">
          <ac:chgData name="晓川 王" userId="0941e86cc95b9429" providerId="LiveId" clId="{5D976710-1784-E541-929C-EC8E6F036928}" dt="2024-09-18T14:21:26.949" v="9543" actId="478"/>
          <ac:spMkLst>
            <pc:docMk/>
            <pc:sldMk cId="2987910776" sldId="394"/>
            <ac:spMk id="13" creationId="{FD584E2B-D4E9-5EF0-9683-2778C2992656}"/>
          </ac:spMkLst>
        </pc:spChg>
        <pc:spChg chg="add mod">
          <ac:chgData name="晓川 王" userId="0941e86cc95b9429" providerId="LiveId" clId="{5D976710-1784-E541-929C-EC8E6F036928}" dt="2024-09-18T14:23:42.214" v="9606" actId="404"/>
          <ac:spMkLst>
            <pc:docMk/>
            <pc:sldMk cId="2987910776" sldId="394"/>
            <ac:spMk id="14" creationId="{7445C1E8-D2FF-866B-D383-74050F5FDEAF}"/>
          </ac:spMkLst>
        </pc:spChg>
        <pc:spChg chg="add mod">
          <ac:chgData name="晓川 王" userId="0941e86cc95b9429" providerId="LiveId" clId="{5D976710-1784-E541-929C-EC8E6F036928}" dt="2024-09-18T14:23:57.118" v="9619" actId="207"/>
          <ac:spMkLst>
            <pc:docMk/>
            <pc:sldMk cId="2987910776" sldId="394"/>
            <ac:spMk id="15" creationId="{2558C148-7572-8458-7BF3-CB78F81B8DE4}"/>
          </ac:spMkLst>
        </pc:spChg>
        <pc:spChg chg="add mod">
          <ac:chgData name="晓川 王" userId="0941e86cc95b9429" providerId="LiveId" clId="{5D976710-1784-E541-929C-EC8E6F036928}" dt="2024-09-18T14:24:04.827" v="9627" actId="207"/>
          <ac:spMkLst>
            <pc:docMk/>
            <pc:sldMk cId="2987910776" sldId="394"/>
            <ac:spMk id="16" creationId="{2558C148-7572-8458-7BF3-CB78F81B8DE4}"/>
          </ac:spMkLst>
        </pc:spChg>
        <pc:spChg chg="add mod">
          <ac:chgData name="晓川 王" userId="0941e86cc95b9429" providerId="LiveId" clId="{5D976710-1784-E541-929C-EC8E6F036928}" dt="2024-09-18T14:24:30.917" v="9635" actId="1076"/>
          <ac:spMkLst>
            <pc:docMk/>
            <pc:sldMk cId="2987910776" sldId="394"/>
            <ac:spMk id="18" creationId="{AAF86549-0E09-B931-D4EA-1680E13DFA76}"/>
          </ac:spMkLst>
        </pc:spChg>
        <pc:spChg chg="add mod">
          <ac:chgData name="晓川 王" userId="0941e86cc95b9429" providerId="LiveId" clId="{5D976710-1784-E541-929C-EC8E6F036928}" dt="2024-09-18T14:25:00.285" v="9647"/>
          <ac:spMkLst>
            <pc:docMk/>
            <pc:sldMk cId="2987910776" sldId="394"/>
            <ac:spMk id="19" creationId="{9638A803-97D0-DCBD-496E-C119D0426F6E}"/>
          </ac:spMkLst>
        </pc:spChg>
        <pc:spChg chg="add del">
          <ac:chgData name="晓川 王" userId="0941e86cc95b9429" providerId="LiveId" clId="{5D976710-1784-E541-929C-EC8E6F036928}" dt="2024-09-18T14:24:54.168" v="9645" actId="22"/>
          <ac:spMkLst>
            <pc:docMk/>
            <pc:sldMk cId="2987910776" sldId="394"/>
            <ac:spMk id="21" creationId="{55168ED6-2913-2CDA-59A6-F64ACB886B87}"/>
          </ac:spMkLst>
        </pc:spChg>
        <pc:spChg chg="add mod">
          <ac:chgData name="晓川 王" userId="0941e86cc95b9429" providerId="LiveId" clId="{5D976710-1784-E541-929C-EC8E6F036928}" dt="2024-09-18T14:25:16.516" v="9654" actId="1076"/>
          <ac:spMkLst>
            <pc:docMk/>
            <pc:sldMk cId="2987910776" sldId="394"/>
            <ac:spMk id="23" creationId="{B0EAFCEC-B534-6E21-6303-715C5092308C}"/>
          </ac:spMkLst>
        </pc:spChg>
        <pc:spChg chg="add mod">
          <ac:chgData name="晓川 王" userId="0941e86cc95b9429" providerId="LiveId" clId="{5D976710-1784-E541-929C-EC8E6F036928}" dt="2024-09-18T14:25:37.464" v="9663" actId="14100"/>
          <ac:spMkLst>
            <pc:docMk/>
            <pc:sldMk cId="2987910776" sldId="394"/>
            <ac:spMk id="25" creationId="{3E3D4938-6EE8-17BC-BAFA-12394F604656}"/>
          </ac:spMkLst>
        </pc:spChg>
        <pc:picChg chg="del">
          <ac:chgData name="晓川 王" userId="0941e86cc95b9429" providerId="LiveId" clId="{5D976710-1784-E541-929C-EC8E6F036928}" dt="2024-09-18T14:21:24.268" v="9542" actId="478"/>
          <ac:picMkLst>
            <pc:docMk/>
            <pc:sldMk cId="2987910776" sldId="394"/>
            <ac:picMk id="10" creationId="{30218945-32A3-B476-D3E9-2375587B01EE}"/>
          </ac:picMkLst>
        </pc:picChg>
      </pc:sldChg>
      <pc:sldChg chg="addSp delSp modSp add mod">
        <pc:chgData name="晓川 王" userId="0941e86cc95b9429" providerId="LiveId" clId="{5D976710-1784-E541-929C-EC8E6F036928}" dt="2024-09-18T14:26:08.585" v="9686" actId="14100"/>
        <pc:sldMkLst>
          <pc:docMk/>
          <pc:sldMk cId="1437112417" sldId="395"/>
        </pc:sldMkLst>
        <pc:spChg chg="mod">
          <ac:chgData name="晓川 王" userId="0941e86cc95b9429" providerId="LiveId" clId="{5D976710-1784-E541-929C-EC8E6F036928}" dt="2024-09-18T14:25:50.487" v="9679" actId="20577"/>
          <ac:spMkLst>
            <pc:docMk/>
            <pc:sldMk cId="1437112417" sldId="395"/>
            <ac:spMk id="2" creationId="{0956C8D1-550C-08E5-ED89-730AFE981141}"/>
          </ac:spMkLst>
        </pc:spChg>
        <pc:spChg chg="del">
          <ac:chgData name="晓川 王" userId="0941e86cc95b9429" providerId="LiveId" clId="{5D976710-1784-E541-929C-EC8E6F036928}" dt="2024-09-18T14:25:59.684" v="9680" actId="478"/>
          <ac:spMkLst>
            <pc:docMk/>
            <pc:sldMk cId="1437112417" sldId="395"/>
            <ac:spMk id="8" creationId="{65BA7FB8-630D-16E4-DF12-5921EE51FD89}"/>
          </ac:spMkLst>
        </pc:spChg>
        <pc:spChg chg="del">
          <ac:chgData name="晓川 王" userId="0941e86cc95b9429" providerId="LiveId" clId="{5D976710-1784-E541-929C-EC8E6F036928}" dt="2024-09-18T14:25:59.684" v="9680" actId="478"/>
          <ac:spMkLst>
            <pc:docMk/>
            <pc:sldMk cId="1437112417" sldId="395"/>
            <ac:spMk id="11" creationId="{272F16C6-99E1-65DA-348A-A0591128CFB5}"/>
          </ac:spMkLst>
        </pc:spChg>
        <pc:spChg chg="del">
          <ac:chgData name="晓川 王" userId="0941e86cc95b9429" providerId="LiveId" clId="{5D976710-1784-E541-929C-EC8E6F036928}" dt="2024-09-18T14:25:59.684" v="9680" actId="478"/>
          <ac:spMkLst>
            <pc:docMk/>
            <pc:sldMk cId="1437112417" sldId="395"/>
            <ac:spMk id="12" creationId="{34FBCCF1-F952-BC67-52E4-868968EA2134}"/>
          </ac:spMkLst>
        </pc:spChg>
        <pc:spChg chg="add mod">
          <ac:chgData name="晓川 王" userId="0941e86cc95b9429" providerId="LiveId" clId="{5D976710-1784-E541-929C-EC8E6F036928}" dt="2024-09-18T14:26:08.585" v="9686" actId="14100"/>
          <ac:spMkLst>
            <pc:docMk/>
            <pc:sldMk cId="1437112417" sldId="395"/>
            <ac:spMk id="13" creationId="{8709B175-C45F-2E7E-9085-3671ECE6D125}"/>
          </ac:spMkLst>
        </pc:spChg>
        <pc:spChg chg="del">
          <ac:chgData name="晓川 王" userId="0941e86cc95b9429" providerId="LiveId" clId="{5D976710-1784-E541-929C-EC8E6F036928}" dt="2024-09-18T14:25:59.684" v="9680" actId="478"/>
          <ac:spMkLst>
            <pc:docMk/>
            <pc:sldMk cId="1437112417" sldId="395"/>
            <ac:spMk id="14" creationId="{75E557E3-9329-6F7D-4A99-346879E55E7D}"/>
          </ac:spMkLst>
        </pc:spChg>
        <pc:spChg chg="del">
          <ac:chgData name="晓川 王" userId="0941e86cc95b9429" providerId="LiveId" clId="{5D976710-1784-E541-929C-EC8E6F036928}" dt="2024-09-18T14:25:59.684" v="9680" actId="478"/>
          <ac:spMkLst>
            <pc:docMk/>
            <pc:sldMk cId="1437112417" sldId="395"/>
            <ac:spMk id="15" creationId="{AA06AA66-5211-849A-8737-FA5A504CF50C}"/>
          </ac:spMkLst>
        </pc:spChg>
        <pc:spChg chg="del">
          <ac:chgData name="晓川 王" userId="0941e86cc95b9429" providerId="LiveId" clId="{5D976710-1784-E541-929C-EC8E6F036928}" dt="2024-09-18T14:25:59.684" v="9680" actId="478"/>
          <ac:spMkLst>
            <pc:docMk/>
            <pc:sldMk cId="1437112417" sldId="395"/>
            <ac:spMk id="16" creationId="{CB985A02-9FF6-15A5-FD7B-DC8F852485C0}"/>
          </ac:spMkLst>
        </pc:spChg>
        <pc:spChg chg="del">
          <ac:chgData name="晓川 王" userId="0941e86cc95b9429" providerId="LiveId" clId="{5D976710-1784-E541-929C-EC8E6F036928}" dt="2024-09-18T14:25:59.684" v="9680" actId="478"/>
          <ac:spMkLst>
            <pc:docMk/>
            <pc:sldMk cId="1437112417" sldId="395"/>
            <ac:spMk id="18" creationId="{F4D24E92-E2AE-136E-8D01-4B1FF7638AC0}"/>
          </ac:spMkLst>
        </pc:spChg>
        <pc:spChg chg="del">
          <ac:chgData name="晓川 王" userId="0941e86cc95b9429" providerId="LiveId" clId="{5D976710-1784-E541-929C-EC8E6F036928}" dt="2024-09-18T14:25:59.684" v="9680" actId="478"/>
          <ac:spMkLst>
            <pc:docMk/>
            <pc:sldMk cId="1437112417" sldId="395"/>
            <ac:spMk id="19" creationId="{7460DAD8-6494-AE7A-192A-1257A0978F29}"/>
          </ac:spMkLst>
        </pc:spChg>
        <pc:spChg chg="del">
          <ac:chgData name="晓川 王" userId="0941e86cc95b9429" providerId="LiveId" clId="{5D976710-1784-E541-929C-EC8E6F036928}" dt="2024-09-18T14:25:59.684" v="9680" actId="478"/>
          <ac:spMkLst>
            <pc:docMk/>
            <pc:sldMk cId="1437112417" sldId="395"/>
            <ac:spMk id="23" creationId="{2B4AB091-4066-07C6-F8CF-FEEF5CBC85E6}"/>
          </ac:spMkLst>
        </pc:spChg>
        <pc:spChg chg="del">
          <ac:chgData name="晓川 王" userId="0941e86cc95b9429" providerId="LiveId" clId="{5D976710-1784-E541-929C-EC8E6F036928}" dt="2024-09-18T14:25:59.684" v="9680" actId="478"/>
          <ac:spMkLst>
            <pc:docMk/>
            <pc:sldMk cId="1437112417" sldId="395"/>
            <ac:spMk id="25" creationId="{BA8F5011-2AA4-5BA9-1AD2-B90905C4F9AB}"/>
          </ac:spMkLst>
        </pc:spChg>
      </pc:sldChg>
      <pc:sldChg chg="modSp add mod">
        <pc:chgData name="晓川 王" userId="0941e86cc95b9429" providerId="LiveId" clId="{5D976710-1784-E541-929C-EC8E6F036928}" dt="2024-09-18T14:26:28.088" v="9690" actId="2710"/>
        <pc:sldMkLst>
          <pc:docMk/>
          <pc:sldMk cId="1514003420" sldId="396"/>
        </pc:sldMkLst>
        <pc:spChg chg="mod">
          <ac:chgData name="晓川 王" userId="0941e86cc95b9429" providerId="LiveId" clId="{5D976710-1784-E541-929C-EC8E6F036928}" dt="2024-09-18T14:26:28.088" v="9690" actId="2710"/>
          <ac:spMkLst>
            <pc:docMk/>
            <pc:sldMk cId="1514003420" sldId="396"/>
            <ac:spMk id="13" creationId="{C6662C57-67FD-8AE2-B0CD-931E8119F639}"/>
          </ac:spMkLst>
        </pc:spChg>
      </pc:sldChg>
      <pc:sldChg chg="addSp modSp add mod">
        <pc:chgData name="晓川 王" userId="0941e86cc95b9429" providerId="LiveId" clId="{5D976710-1784-E541-929C-EC8E6F036928}" dt="2024-09-18T14:32:30.906" v="10494" actId="2062"/>
        <pc:sldMkLst>
          <pc:docMk/>
          <pc:sldMk cId="287150887" sldId="397"/>
        </pc:sldMkLst>
        <pc:spChg chg="mod">
          <ac:chgData name="晓川 王" userId="0941e86cc95b9429" providerId="LiveId" clId="{5D976710-1784-E541-929C-EC8E6F036928}" dt="2024-09-18T14:26:58.242" v="9721" actId="20577"/>
          <ac:spMkLst>
            <pc:docMk/>
            <pc:sldMk cId="287150887" sldId="397"/>
            <ac:spMk id="2" creationId="{017FA7F8-7108-AACA-CD5D-2B2BF13351CE}"/>
          </ac:spMkLst>
        </pc:spChg>
        <pc:spChg chg="mod">
          <ac:chgData name="晓川 王" userId="0941e86cc95b9429" providerId="LiveId" clId="{5D976710-1784-E541-929C-EC8E6F036928}" dt="2024-09-18T14:27:11.686" v="9725" actId="20577"/>
          <ac:spMkLst>
            <pc:docMk/>
            <pc:sldMk cId="287150887" sldId="397"/>
            <ac:spMk id="13" creationId="{F31B3EDD-496C-D729-C7A9-B89A090335CC}"/>
          </ac:spMkLst>
        </pc:spChg>
        <pc:graphicFrameChg chg="add mod modGraphic">
          <ac:chgData name="晓川 王" userId="0941e86cc95b9429" providerId="LiveId" clId="{5D976710-1784-E541-929C-EC8E6F036928}" dt="2024-09-18T14:32:30.906" v="10494" actId="2062"/>
          <ac:graphicFrameMkLst>
            <pc:docMk/>
            <pc:sldMk cId="287150887" sldId="397"/>
            <ac:graphicFrameMk id="8" creationId="{EA652D99-4E6D-08CF-701C-2B183B9D0D75}"/>
          </ac:graphicFrameMkLst>
        </pc:graphicFrameChg>
      </pc:sldChg>
      <pc:sldChg chg="addSp delSp modSp add mod">
        <pc:chgData name="晓川 王" userId="0941e86cc95b9429" providerId="LiveId" clId="{5D976710-1784-E541-929C-EC8E6F036928}" dt="2024-09-18T14:33:11.393" v="10538" actId="14100"/>
        <pc:sldMkLst>
          <pc:docMk/>
          <pc:sldMk cId="2837959854" sldId="398"/>
        </pc:sldMkLst>
        <pc:spChg chg="mod">
          <ac:chgData name="晓川 王" userId="0941e86cc95b9429" providerId="LiveId" clId="{5D976710-1784-E541-929C-EC8E6F036928}" dt="2024-09-18T14:32:54.303" v="10533" actId="20577"/>
          <ac:spMkLst>
            <pc:docMk/>
            <pc:sldMk cId="2837959854" sldId="398"/>
            <ac:spMk id="2" creationId="{ECAB0A06-C343-B953-9B53-96B822DD46E2}"/>
          </ac:spMkLst>
        </pc:spChg>
        <pc:spChg chg="del">
          <ac:chgData name="晓川 王" userId="0941e86cc95b9429" providerId="LiveId" clId="{5D976710-1784-E541-929C-EC8E6F036928}" dt="2024-09-18T14:33:06.717" v="10535" actId="478"/>
          <ac:spMkLst>
            <pc:docMk/>
            <pc:sldMk cId="2837959854" sldId="398"/>
            <ac:spMk id="13" creationId="{B5F5A75D-8BB5-2DC4-0CD5-7831A6740E5E}"/>
          </ac:spMkLst>
        </pc:spChg>
        <pc:graphicFrameChg chg="del">
          <ac:chgData name="晓川 王" userId="0941e86cc95b9429" providerId="LiveId" clId="{5D976710-1784-E541-929C-EC8E6F036928}" dt="2024-09-18T14:33:06.717" v="10535" actId="478"/>
          <ac:graphicFrameMkLst>
            <pc:docMk/>
            <pc:sldMk cId="2837959854" sldId="398"/>
            <ac:graphicFrameMk id="8" creationId="{6764D08A-6655-2563-D9CF-45720EA0905F}"/>
          </ac:graphicFrameMkLst>
        </pc:graphicFrameChg>
        <pc:picChg chg="add mod">
          <ac:chgData name="晓川 王" userId="0941e86cc95b9429" providerId="LiveId" clId="{5D976710-1784-E541-929C-EC8E6F036928}" dt="2024-09-18T14:33:11.393" v="10538" actId="14100"/>
          <ac:picMkLst>
            <pc:docMk/>
            <pc:sldMk cId="2837959854" sldId="398"/>
            <ac:picMk id="11" creationId="{8E11EFEA-3773-7AD9-4DDE-6BBF8BB8E6CD}"/>
          </ac:picMkLst>
        </pc:picChg>
      </pc:sldChg>
      <pc:sldChg chg="addSp delSp modSp add mod">
        <pc:chgData name="晓川 王" userId="0941e86cc95b9429" providerId="LiveId" clId="{5D976710-1784-E541-929C-EC8E6F036928}" dt="2024-09-18T14:37:21.194" v="10632" actId="1076"/>
        <pc:sldMkLst>
          <pc:docMk/>
          <pc:sldMk cId="2638638923" sldId="399"/>
        </pc:sldMkLst>
        <pc:spChg chg="mod">
          <ac:chgData name="晓川 王" userId="0941e86cc95b9429" providerId="LiveId" clId="{5D976710-1784-E541-929C-EC8E6F036928}" dt="2024-09-18T14:36:21.329" v="10613" actId="20577"/>
          <ac:spMkLst>
            <pc:docMk/>
            <pc:sldMk cId="2638638923" sldId="399"/>
            <ac:spMk id="2" creationId="{CB1F2EE6-968B-0172-9D52-9B1C2EF7C88E}"/>
          </ac:spMkLst>
        </pc:spChg>
        <pc:spChg chg="add mod">
          <ac:chgData name="晓川 王" userId="0941e86cc95b9429" providerId="LiveId" clId="{5D976710-1784-E541-929C-EC8E6F036928}" dt="2024-09-18T14:36:30.527" v="10615" actId="14100"/>
          <ac:spMkLst>
            <pc:docMk/>
            <pc:sldMk cId="2638638923" sldId="399"/>
            <ac:spMk id="10" creationId="{80D17B60-5809-BF62-48F1-06A56B4BD539}"/>
          </ac:spMkLst>
        </pc:spChg>
        <pc:spChg chg="add del mod">
          <ac:chgData name="晓川 王" userId="0941e86cc95b9429" providerId="LiveId" clId="{5D976710-1784-E541-929C-EC8E6F036928}" dt="2024-09-18T14:36:46.732" v="10619" actId="478"/>
          <ac:spMkLst>
            <pc:docMk/>
            <pc:sldMk cId="2638638923" sldId="399"/>
            <ac:spMk id="13" creationId="{9B6CB728-13A4-D473-A8AF-42833050858F}"/>
          </ac:spMkLst>
        </pc:spChg>
        <pc:spChg chg="add mod">
          <ac:chgData name="晓川 王" userId="0941e86cc95b9429" providerId="LiveId" clId="{5D976710-1784-E541-929C-EC8E6F036928}" dt="2024-09-18T14:37:18.055" v="10630" actId="1076"/>
          <ac:spMkLst>
            <pc:docMk/>
            <pc:sldMk cId="2638638923" sldId="399"/>
            <ac:spMk id="24" creationId="{CAFDE9B3-CAFB-C37B-C9BE-703292EF0A18}"/>
          </ac:spMkLst>
        </pc:spChg>
        <pc:grpChg chg="add del mod">
          <ac:chgData name="晓川 王" userId="0941e86cc95b9429" providerId="LiveId" clId="{5D976710-1784-E541-929C-EC8E6F036928}" dt="2024-09-18T14:36:43.526" v="10617" actId="478"/>
          <ac:grpSpMkLst>
            <pc:docMk/>
            <pc:sldMk cId="2638638923" sldId="399"/>
            <ac:grpSpMk id="16" creationId="{A69B324C-FC0D-662F-4E4A-B66ACC12D6FA}"/>
          </ac:grpSpMkLst>
        </pc:grpChg>
        <pc:picChg chg="del">
          <ac:chgData name="晓川 王" userId="0941e86cc95b9429" providerId="LiveId" clId="{5D976710-1784-E541-929C-EC8E6F036928}" dt="2024-09-18T14:33:40.474" v="10560" actId="478"/>
          <ac:picMkLst>
            <pc:docMk/>
            <pc:sldMk cId="2638638923" sldId="399"/>
            <ac:picMk id="11" creationId="{CA481D17-FD51-885A-8E86-539B996D7C93}"/>
          </ac:picMkLst>
        </pc:picChg>
        <pc:picChg chg="add del mod">
          <ac:chgData name="晓川 王" userId="0941e86cc95b9429" providerId="LiveId" clId="{5D976710-1784-E541-929C-EC8E6F036928}" dt="2024-09-18T14:35:23.084" v="10583" actId="478"/>
          <ac:picMkLst>
            <pc:docMk/>
            <pc:sldMk cId="2638638923" sldId="399"/>
            <ac:picMk id="15" creationId="{701500AC-7FDA-0343-7A2E-2B3AC4C9AB1F}"/>
          </ac:picMkLst>
        </pc:picChg>
        <pc:picChg chg="mod">
          <ac:chgData name="晓川 王" userId="0941e86cc95b9429" providerId="LiveId" clId="{5D976710-1784-E541-929C-EC8E6F036928}" dt="2024-09-18T14:35:23.491" v="10584"/>
          <ac:picMkLst>
            <pc:docMk/>
            <pc:sldMk cId="2638638923" sldId="399"/>
            <ac:picMk id="17" creationId="{BAB70147-2A8B-4A70-015B-603B9BBF0E7C}"/>
          </ac:picMkLst>
        </pc:picChg>
        <pc:picChg chg="mod">
          <ac:chgData name="晓川 王" userId="0941e86cc95b9429" providerId="LiveId" clId="{5D976710-1784-E541-929C-EC8E6F036928}" dt="2024-09-18T14:35:23.491" v="10584"/>
          <ac:picMkLst>
            <pc:docMk/>
            <pc:sldMk cId="2638638923" sldId="399"/>
            <ac:picMk id="18" creationId="{F7AB552C-4DCD-E897-496B-3A7ECA88D01E}"/>
          </ac:picMkLst>
        </pc:picChg>
        <pc:picChg chg="mod">
          <ac:chgData name="晓川 王" userId="0941e86cc95b9429" providerId="LiveId" clId="{5D976710-1784-E541-929C-EC8E6F036928}" dt="2024-09-18T14:35:23.491" v="10584"/>
          <ac:picMkLst>
            <pc:docMk/>
            <pc:sldMk cId="2638638923" sldId="399"/>
            <ac:picMk id="19" creationId="{F7476EED-3EC4-8AE0-DBE7-B08763F66CF7}"/>
          </ac:picMkLst>
        </pc:picChg>
        <pc:picChg chg="mod">
          <ac:chgData name="晓川 王" userId="0941e86cc95b9429" providerId="LiveId" clId="{5D976710-1784-E541-929C-EC8E6F036928}" dt="2024-09-18T14:35:23.491" v="10584"/>
          <ac:picMkLst>
            <pc:docMk/>
            <pc:sldMk cId="2638638923" sldId="399"/>
            <ac:picMk id="20" creationId="{D415DDF2-9307-84BF-24AA-8F3B6EDD238C}"/>
          </ac:picMkLst>
        </pc:picChg>
        <pc:picChg chg="add mod">
          <ac:chgData name="晓川 王" userId="0941e86cc95b9429" providerId="LiveId" clId="{5D976710-1784-E541-929C-EC8E6F036928}" dt="2024-09-18T14:37:21.194" v="10632" actId="1076"/>
          <ac:picMkLst>
            <pc:docMk/>
            <pc:sldMk cId="2638638923" sldId="399"/>
            <ac:picMk id="22" creationId="{D75E2D65-9B50-DE76-9EC6-7B1247BBF098}"/>
          </ac:picMkLst>
        </pc:picChg>
      </pc:sldChg>
      <pc:sldChg chg="addSp delSp modSp add mod">
        <pc:chgData name="晓川 王" userId="0941e86cc95b9429" providerId="LiveId" clId="{5D976710-1784-E541-929C-EC8E6F036928}" dt="2024-09-18T14:37:57.490" v="10642" actId="1076"/>
        <pc:sldMkLst>
          <pc:docMk/>
          <pc:sldMk cId="1841135297" sldId="400"/>
        </pc:sldMkLst>
        <pc:spChg chg="del mod">
          <ac:chgData name="晓川 王" userId="0941e86cc95b9429" providerId="LiveId" clId="{5D976710-1784-E541-929C-EC8E6F036928}" dt="2024-09-18T14:37:47.951" v="10637" actId="478"/>
          <ac:spMkLst>
            <pc:docMk/>
            <pc:sldMk cId="1841135297" sldId="400"/>
            <ac:spMk id="10" creationId="{E75D75A2-B0DB-2237-6B67-1EAF5DF4EE2E}"/>
          </ac:spMkLst>
        </pc:spChg>
        <pc:spChg chg="del mod">
          <ac:chgData name="晓川 王" userId="0941e86cc95b9429" providerId="LiveId" clId="{5D976710-1784-E541-929C-EC8E6F036928}" dt="2024-09-18T14:37:47.951" v="10637" actId="478"/>
          <ac:spMkLst>
            <pc:docMk/>
            <pc:sldMk cId="1841135297" sldId="400"/>
            <ac:spMk id="24" creationId="{CEC86BC4-40D4-E37C-122F-9130D9ABBE09}"/>
          </ac:spMkLst>
        </pc:spChg>
        <pc:picChg chg="add mod">
          <ac:chgData name="晓川 王" userId="0941e86cc95b9429" providerId="LiveId" clId="{5D976710-1784-E541-929C-EC8E6F036928}" dt="2024-09-18T14:37:57.490" v="10642" actId="1076"/>
          <ac:picMkLst>
            <pc:docMk/>
            <pc:sldMk cId="1841135297" sldId="400"/>
            <ac:picMk id="11" creationId="{5AD35837-6ECE-DFF8-CFCD-5077DEDF9094}"/>
          </ac:picMkLst>
        </pc:picChg>
        <pc:picChg chg="del mod">
          <ac:chgData name="晓川 王" userId="0941e86cc95b9429" providerId="LiveId" clId="{5D976710-1784-E541-929C-EC8E6F036928}" dt="2024-09-18T14:37:47.951" v="10637" actId="478"/>
          <ac:picMkLst>
            <pc:docMk/>
            <pc:sldMk cId="1841135297" sldId="400"/>
            <ac:picMk id="22" creationId="{878AF3D9-63A2-9C4D-4EBD-3AAE50E8C05E}"/>
          </ac:picMkLst>
        </pc:picChg>
      </pc:sldChg>
      <pc:sldChg chg="addSp delSp modSp add mod">
        <pc:chgData name="晓川 王" userId="0941e86cc95b9429" providerId="LiveId" clId="{5D976710-1784-E541-929C-EC8E6F036928}" dt="2024-09-18T14:38:43.412" v="10677" actId="1076"/>
        <pc:sldMkLst>
          <pc:docMk/>
          <pc:sldMk cId="1859001545" sldId="401"/>
        </pc:sldMkLst>
        <pc:spChg chg="mod">
          <ac:chgData name="晓川 王" userId="0941e86cc95b9429" providerId="LiveId" clId="{5D976710-1784-E541-929C-EC8E6F036928}" dt="2024-09-18T14:38:08.412" v="10666" actId="20577"/>
          <ac:spMkLst>
            <pc:docMk/>
            <pc:sldMk cId="1859001545" sldId="401"/>
            <ac:spMk id="2" creationId="{4BDB0E75-8C3A-E66C-5A46-BCD084B1A20D}"/>
          </ac:spMkLst>
        </pc:spChg>
        <pc:spChg chg="add mod">
          <ac:chgData name="晓川 王" userId="0941e86cc95b9429" providerId="LiveId" clId="{5D976710-1784-E541-929C-EC8E6F036928}" dt="2024-09-18T14:38:25.103" v="10673" actId="20577"/>
          <ac:spMkLst>
            <pc:docMk/>
            <pc:sldMk cId="1859001545" sldId="401"/>
            <ac:spMk id="10" creationId="{D43EDC52-CD73-FA4B-FCB3-3E038FCF9EED}"/>
          </ac:spMkLst>
        </pc:spChg>
        <pc:picChg chg="del">
          <ac:chgData name="晓川 王" userId="0941e86cc95b9429" providerId="LiveId" clId="{5D976710-1784-E541-929C-EC8E6F036928}" dt="2024-09-18T14:38:13.838" v="10667" actId="478"/>
          <ac:picMkLst>
            <pc:docMk/>
            <pc:sldMk cId="1859001545" sldId="401"/>
            <ac:picMk id="11" creationId="{A7AB53C4-4414-3581-BADE-AFF50515439E}"/>
          </ac:picMkLst>
        </pc:picChg>
        <pc:picChg chg="add mod">
          <ac:chgData name="晓川 王" userId="0941e86cc95b9429" providerId="LiveId" clId="{5D976710-1784-E541-929C-EC8E6F036928}" dt="2024-09-18T14:38:43.412" v="10677" actId="1076"/>
          <ac:picMkLst>
            <pc:docMk/>
            <pc:sldMk cId="1859001545" sldId="401"/>
            <ac:picMk id="13" creationId="{777546CC-365B-E35B-CDC1-12D1958C3898}"/>
          </ac:picMkLst>
        </pc:picChg>
      </pc:sldChg>
      <pc:sldChg chg="addSp delSp modSp add mod">
        <pc:chgData name="晓川 王" userId="0941e86cc95b9429" providerId="LiveId" clId="{5D976710-1784-E541-929C-EC8E6F036928}" dt="2024-09-18T14:39:56.491" v="10719" actId="20577"/>
        <pc:sldMkLst>
          <pc:docMk/>
          <pc:sldMk cId="1405472398" sldId="402"/>
        </pc:sldMkLst>
        <pc:spChg chg="del">
          <ac:chgData name="晓川 王" userId="0941e86cc95b9429" providerId="LiveId" clId="{5D976710-1784-E541-929C-EC8E6F036928}" dt="2024-09-18T14:38:57.907" v="10679" actId="478"/>
          <ac:spMkLst>
            <pc:docMk/>
            <pc:sldMk cId="1405472398" sldId="402"/>
            <ac:spMk id="10" creationId="{4BB50C6A-5F5E-0934-8BFA-66728DAFC641}"/>
          </ac:spMkLst>
        </pc:spChg>
        <pc:spChg chg="add mod">
          <ac:chgData name="晓川 王" userId="0941e86cc95b9429" providerId="LiveId" clId="{5D976710-1784-E541-929C-EC8E6F036928}" dt="2024-09-18T14:39:16.017" v="10684" actId="693"/>
          <ac:spMkLst>
            <pc:docMk/>
            <pc:sldMk cId="1405472398" sldId="402"/>
            <ac:spMk id="11" creationId="{E9D439AA-4D2A-2423-D935-782DC1B02A84}"/>
          </ac:spMkLst>
        </pc:spChg>
        <pc:spChg chg="add mod">
          <ac:chgData name="晓川 王" userId="0941e86cc95b9429" providerId="LiveId" clId="{5D976710-1784-E541-929C-EC8E6F036928}" dt="2024-09-18T14:39:27.988" v="10704" actId="1076"/>
          <ac:spMkLst>
            <pc:docMk/>
            <pc:sldMk cId="1405472398" sldId="402"/>
            <ac:spMk id="12" creationId="{08CF6F58-95B3-F2B3-AC40-416352C0B636}"/>
          </ac:spMkLst>
        </pc:spChg>
        <pc:spChg chg="add mod">
          <ac:chgData name="晓川 王" userId="0941e86cc95b9429" providerId="LiveId" clId="{5D976710-1784-E541-929C-EC8E6F036928}" dt="2024-09-18T14:39:33.762" v="10706" actId="1076"/>
          <ac:spMkLst>
            <pc:docMk/>
            <pc:sldMk cId="1405472398" sldId="402"/>
            <ac:spMk id="14" creationId="{7A88200A-FEC9-6417-5709-297F62789DDF}"/>
          </ac:spMkLst>
        </pc:spChg>
        <pc:spChg chg="add mod">
          <ac:chgData name="晓川 王" userId="0941e86cc95b9429" providerId="LiveId" clId="{5D976710-1784-E541-929C-EC8E6F036928}" dt="2024-09-18T14:39:42.068" v="10712" actId="20577"/>
          <ac:spMkLst>
            <pc:docMk/>
            <pc:sldMk cId="1405472398" sldId="402"/>
            <ac:spMk id="15" creationId="{A8D0A05D-BC53-A322-9897-66B6ECEF4F9E}"/>
          </ac:spMkLst>
        </pc:spChg>
        <pc:spChg chg="add mod">
          <ac:chgData name="晓川 王" userId="0941e86cc95b9429" providerId="LiveId" clId="{5D976710-1784-E541-929C-EC8E6F036928}" dt="2024-09-18T14:39:49.805" v="10715" actId="14100"/>
          <ac:spMkLst>
            <pc:docMk/>
            <pc:sldMk cId="1405472398" sldId="402"/>
            <ac:spMk id="16" creationId="{23D86CFF-7DAF-184B-6974-A45FAABF5272}"/>
          </ac:spMkLst>
        </pc:spChg>
        <pc:spChg chg="add mod">
          <ac:chgData name="晓川 王" userId="0941e86cc95b9429" providerId="LiveId" clId="{5D976710-1784-E541-929C-EC8E6F036928}" dt="2024-09-18T14:39:56.491" v="10719" actId="20577"/>
          <ac:spMkLst>
            <pc:docMk/>
            <pc:sldMk cId="1405472398" sldId="402"/>
            <ac:spMk id="17" creationId="{CC76A746-3211-3223-7AA3-A7FBD12A7FB9}"/>
          </ac:spMkLst>
        </pc:spChg>
        <pc:picChg chg="add mod">
          <ac:chgData name="晓川 王" userId="0941e86cc95b9429" providerId="LiveId" clId="{5D976710-1784-E541-929C-EC8E6F036928}" dt="2024-09-18T14:39:02.544" v="10680"/>
          <ac:picMkLst>
            <pc:docMk/>
            <pc:sldMk cId="1405472398" sldId="402"/>
            <ac:picMk id="8" creationId="{7F68998F-7F76-E2C3-2E8C-F6DF0C4F6764}"/>
          </ac:picMkLst>
        </pc:picChg>
        <pc:picChg chg="del">
          <ac:chgData name="晓川 王" userId="0941e86cc95b9429" providerId="LiveId" clId="{5D976710-1784-E541-929C-EC8E6F036928}" dt="2024-09-18T14:38:57.907" v="10679" actId="478"/>
          <ac:picMkLst>
            <pc:docMk/>
            <pc:sldMk cId="1405472398" sldId="402"/>
            <ac:picMk id="13" creationId="{8848D112-6BDA-899F-3C61-F2F00F9D450B}"/>
          </ac:picMkLst>
        </pc:picChg>
      </pc:sldChg>
      <pc:sldChg chg="addSp delSp modSp add mod">
        <pc:chgData name="晓川 王" userId="0941e86cc95b9429" providerId="LiveId" clId="{5D976710-1784-E541-929C-EC8E6F036928}" dt="2024-09-18T14:40:58.237" v="10765" actId="2710"/>
        <pc:sldMkLst>
          <pc:docMk/>
          <pc:sldMk cId="442985195" sldId="403"/>
        </pc:sldMkLst>
        <pc:spChg chg="mod">
          <ac:chgData name="晓川 王" userId="0941e86cc95b9429" providerId="LiveId" clId="{5D976710-1784-E541-929C-EC8E6F036928}" dt="2024-09-18T14:40:10.128" v="10746" actId="20577"/>
          <ac:spMkLst>
            <pc:docMk/>
            <pc:sldMk cId="442985195" sldId="403"/>
            <ac:spMk id="2" creationId="{634AEEE0-D8D3-DC7F-AC34-3925FC3BE03B}"/>
          </ac:spMkLst>
        </pc:spChg>
        <pc:spChg chg="del">
          <ac:chgData name="晓川 王" userId="0941e86cc95b9429" providerId="LiveId" clId="{5D976710-1784-E541-929C-EC8E6F036928}" dt="2024-09-18T14:40:18.394" v="10747" actId="478"/>
          <ac:spMkLst>
            <pc:docMk/>
            <pc:sldMk cId="442985195" sldId="403"/>
            <ac:spMk id="11" creationId="{79C1A158-5EAB-D7E4-C632-B0C4F95C170B}"/>
          </ac:spMkLst>
        </pc:spChg>
        <pc:spChg chg="del">
          <ac:chgData name="晓川 王" userId="0941e86cc95b9429" providerId="LiveId" clId="{5D976710-1784-E541-929C-EC8E6F036928}" dt="2024-09-18T14:40:18.394" v="10747" actId="478"/>
          <ac:spMkLst>
            <pc:docMk/>
            <pc:sldMk cId="442985195" sldId="403"/>
            <ac:spMk id="12" creationId="{3E0970EC-FE06-93BC-461A-9E297E844054}"/>
          </ac:spMkLst>
        </pc:spChg>
        <pc:spChg chg="add mod">
          <ac:chgData name="晓川 王" userId="0941e86cc95b9429" providerId="LiveId" clId="{5D976710-1784-E541-929C-EC8E6F036928}" dt="2024-09-18T14:40:29.275" v="10753" actId="20577"/>
          <ac:spMkLst>
            <pc:docMk/>
            <pc:sldMk cId="442985195" sldId="403"/>
            <ac:spMk id="13" creationId="{301DCD4B-A6AD-C8E0-E792-96E091EA5623}"/>
          </ac:spMkLst>
        </pc:spChg>
        <pc:spChg chg="del">
          <ac:chgData name="晓川 王" userId="0941e86cc95b9429" providerId="LiveId" clId="{5D976710-1784-E541-929C-EC8E6F036928}" dt="2024-09-18T14:40:18.394" v="10747" actId="478"/>
          <ac:spMkLst>
            <pc:docMk/>
            <pc:sldMk cId="442985195" sldId="403"/>
            <ac:spMk id="14" creationId="{366AE762-4894-9A5F-39B7-F3E28655FBB4}"/>
          </ac:spMkLst>
        </pc:spChg>
        <pc:spChg chg="del">
          <ac:chgData name="晓川 王" userId="0941e86cc95b9429" providerId="LiveId" clId="{5D976710-1784-E541-929C-EC8E6F036928}" dt="2024-09-18T14:40:18.394" v="10747" actId="478"/>
          <ac:spMkLst>
            <pc:docMk/>
            <pc:sldMk cId="442985195" sldId="403"/>
            <ac:spMk id="15" creationId="{F933A6A4-1B46-69DD-0426-98387EFFF2B5}"/>
          </ac:spMkLst>
        </pc:spChg>
        <pc:spChg chg="del">
          <ac:chgData name="晓川 王" userId="0941e86cc95b9429" providerId="LiveId" clId="{5D976710-1784-E541-929C-EC8E6F036928}" dt="2024-09-18T14:40:18.394" v="10747" actId="478"/>
          <ac:spMkLst>
            <pc:docMk/>
            <pc:sldMk cId="442985195" sldId="403"/>
            <ac:spMk id="16" creationId="{EA8F2803-0FF3-7BA1-17C1-B10A759EDD60}"/>
          </ac:spMkLst>
        </pc:spChg>
        <pc:spChg chg="del">
          <ac:chgData name="晓川 王" userId="0941e86cc95b9429" providerId="LiveId" clId="{5D976710-1784-E541-929C-EC8E6F036928}" dt="2024-09-18T14:40:18.394" v="10747" actId="478"/>
          <ac:spMkLst>
            <pc:docMk/>
            <pc:sldMk cId="442985195" sldId="403"/>
            <ac:spMk id="17" creationId="{AD372183-53B3-82F9-CFF2-0808894DA318}"/>
          </ac:spMkLst>
        </pc:spChg>
        <pc:spChg chg="add mod">
          <ac:chgData name="晓川 王" userId="0941e86cc95b9429" providerId="LiveId" clId="{5D976710-1784-E541-929C-EC8E6F036928}" dt="2024-09-18T14:40:58.237" v="10765" actId="2710"/>
          <ac:spMkLst>
            <pc:docMk/>
            <pc:sldMk cId="442985195" sldId="403"/>
            <ac:spMk id="21" creationId="{AB766401-08A2-AFF8-7176-734255DA439F}"/>
          </ac:spMkLst>
        </pc:spChg>
        <pc:picChg chg="del">
          <ac:chgData name="晓川 王" userId="0941e86cc95b9429" providerId="LiveId" clId="{5D976710-1784-E541-929C-EC8E6F036928}" dt="2024-09-18T14:40:18.394" v="10747" actId="478"/>
          <ac:picMkLst>
            <pc:docMk/>
            <pc:sldMk cId="442985195" sldId="403"/>
            <ac:picMk id="8" creationId="{178F72A2-4615-FA76-27B2-155C7673EA87}"/>
          </ac:picMkLst>
        </pc:picChg>
        <pc:picChg chg="add mod">
          <ac:chgData name="晓川 王" userId="0941e86cc95b9429" providerId="LiveId" clId="{5D976710-1784-E541-929C-EC8E6F036928}" dt="2024-09-18T14:40:44.413" v="10760" actId="1076"/>
          <ac:picMkLst>
            <pc:docMk/>
            <pc:sldMk cId="442985195" sldId="403"/>
            <ac:picMk id="19" creationId="{2BCF9518-9ED6-4763-3593-79005C716D23}"/>
          </ac:picMkLst>
        </pc:picChg>
      </pc:sldChg>
      <pc:sldChg chg="addSp delSp modSp add mod">
        <pc:chgData name="晓川 王" userId="0941e86cc95b9429" providerId="LiveId" clId="{5D976710-1784-E541-929C-EC8E6F036928}" dt="2024-09-18T14:41:59.534" v="10829" actId="1076"/>
        <pc:sldMkLst>
          <pc:docMk/>
          <pc:sldMk cId="2407656795" sldId="404"/>
        </pc:sldMkLst>
        <pc:spChg chg="mod">
          <ac:chgData name="晓川 王" userId="0941e86cc95b9429" providerId="LiveId" clId="{5D976710-1784-E541-929C-EC8E6F036928}" dt="2024-09-18T14:41:42.111" v="10821" actId="20577"/>
          <ac:spMkLst>
            <pc:docMk/>
            <pc:sldMk cId="2407656795" sldId="404"/>
            <ac:spMk id="13" creationId="{9E79C61D-E235-83B8-89BB-88C0FB3103E0}"/>
          </ac:spMkLst>
        </pc:spChg>
        <pc:spChg chg="del mod">
          <ac:chgData name="晓川 王" userId="0941e86cc95b9429" providerId="LiveId" clId="{5D976710-1784-E541-929C-EC8E6F036928}" dt="2024-09-18T14:41:53.480" v="10825" actId="478"/>
          <ac:spMkLst>
            <pc:docMk/>
            <pc:sldMk cId="2407656795" sldId="404"/>
            <ac:spMk id="21" creationId="{B5A64E69-B8E6-5E7F-DC39-4A235E7CEB08}"/>
          </ac:spMkLst>
        </pc:spChg>
        <pc:picChg chg="add mod">
          <ac:chgData name="晓川 王" userId="0941e86cc95b9429" providerId="LiveId" clId="{5D976710-1784-E541-929C-EC8E6F036928}" dt="2024-09-18T14:41:59.534" v="10829" actId="1076"/>
          <ac:picMkLst>
            <pc:docMk/>
            <pc:sldMk cId="2407656795" sldId="404"/>
            <ac:picMk id="10" creationId="{262D965F-776F-6C2F-0FFC-BB3BF0F1A1B8}"/>
          </ac:picMkLst>
        </pc:picChg>
        <pc:picChg chg="del mod">
          <ac:chgData name="晓川 王" userId="0941e86cc95b9429" providerId="LiveId" clId="{5D976710-1784-E541-929C-EC8E6F036928}" dt="2024-09-18T14:41:53.480" v="10825" actId="478"/>
          <ac:picMkLst>
            <pc:docMk/>
            <pc:sldMk cId="2407656795" sldId="404"/>
            <ac:picMk id="19" creationId="{F7F75689-6756-7AB6-15E6-F75F4708267B}"/>
          </ac:picMkLst>
        </pc:picChg>
      </pc:sldChg>
      <pc:sldChg chg="addSp delSp modSp add mod">
        <pc:chgData name="晓川 王" userId="0941e86cc95b9429" providerId="LiveId" clId="{5D976710-1784-E541-929C-EC8E6F036928}" dt="2024-09-18T14:45:07.430" v="10961" actId="1076"/>
        <pc:sldMkLst>
          <pc:docMk/>
          <pc:sldMk cId="745068939" sldId="405"/>
        </pc:sldMkLst>
        <pc:spChg chg="mod">
          <ac:chgData name="晓川 王" userId="0941e86cc95b9429" providerId="LiveId" clId="{5D976710-1784-E541-929C-EC8E6F036928}" dt="2024-09-18T14:42:15.564" v="10853" actId="20577"/>
          <ac:spMkLst>
            <pc:docMk/>
            <pc:sldMk cId="745068939" sldId="405"/>
            <ac:spMk id="2" creationId="{03FBF805-CEC1-E5A1-EC99-8E54F53280B9}"/>
          </ac:spMkLst>
        </pc:spChg>
        <pc:spChg chg="add mod">
          <ac:chgData name="晓川 王" userId="0941e86cc95b9429" providerId="LiveId" clId="{5D976710-1784-E541-929C-EC8E6F036928}" dt="2024-09-18T14:43:57.854" v="10940" actId="207"/>
          <ac:spMkLst>
            <pc:docMk/>
            <pc:sldMk cId="745068939" sldId="405"/>
            <ac:spMk id="8" creationId="{20CA1D7A-00FB-2F25-F27C-936D113A5FC3}"/>
          </ac:spMkLst>
        </pc:spChg>
        <pc:spChg chg="add mod">
          <ac:chgData name="晓川 王" userId="0941e86cc95b9429" providerId="LiveId" clId="{5D976710-1784-E541-929C-EC8E6F036928}" dt="2024-09-18T14:44:29.597" v="10947" actId="207"/>
          <ac:spMkLst>
            <pc:docMk/>
            <pc:sldMk cId="745068939" sldId="405"/>
            <ac:spMk id="11" creationId="{3490CDFC-49A1-7C91-F00C-8D94BC708BE6}"/>
          </ac:spMkLst>
        </pc:spChg>
        <pc:spChg chg="add mod">
          <ac:chgData name="晓川 王" userId="0941e86cc95b9429" providerId="LiveId" clId="{5D976710-1784-E541-929C-EC8E6F036928}" dt="2024-09-18T14:44:14.126" v="10944" actId="1076"/>
          <ac:spMkLst>
            <pc:docMk/>
            <pc:sldMk cId="745068939" sldId="405"/>
            <ac:spMk id="12" creationId="{D06F89D5-7534-6A18-7E19-268CE2B71839}"/>
          </ac:spMkLst>
        </pc:spChg>
        <pc:spChg chg="del">
          <ac:chgData name="晓川 王" userId="0941e86cc95b9429" providerId="LiveId" clId="{5D976710-1784-E541-929C-EC8E6F036928}" dt="2024-09-18T14:42:22.356" v="10855" actId="478"/>
          <ac:spMkLst>
            <pc:docMk/>
            <pc:sldMk cId="745068939" sldId="405"/>
            <ac:spMk id="13" creationId="{A1EB7BA5-323B-0606-11F5-E953560A92C0}"/>
          </ac:spMkLst>
        </pc:spChg>
        <pc:spChg chg="add mod">
          <ac:chgData name="晓川 王" userId="0941e86cc95b9429" providerId="LiveId" clId="{5D976710-1784-E541-929C-EC8E6F036928}" dt="2024-09-18T14:44:14.126" v="10944" actId="1076"/>
          <ac:spMkLst>
            <pc:docMk/>
            <pc:sldMk cId="745068939" sldId="405"/>
            <ac:spMk id="14" creationId="{8688C8F6-EFBC-8C14-24E9-613EE807CF15}"/>
          </ac:spMkLst>
        </pc:spChg>
        <pc:spChg chg="add mod">
          <ac:chgData name="晓川 王" userId="0941e86cc95b9429" providerId="LiveId" clId="{5D976710-1784-E541-929C-EC8E6F036928}" dt="2024-09-18T14:44:18.534" v="10945" actId="1076"/>
          <ac:spMkLst>
            <pc:docMk/>
            <pc:sldMk cId="745068939" sldId="405"/>
            <ac:spMk id="15" creationId="{C09D737C-DAFA-391E-2269-679437E6EDF0}"/>
          </ac:spMkLst>
        </pc:spChg>
        <pc:spChg chg="add mod">
          <ac:chgData name="晓川 王" userId="0941e86cc95b9429" providerId="LiveId" clId="{5D976710-1784-E541-929C-EC8E6F036928}" dt="2024-09-18T14:44:31.404" v="10948" actId="207"/>
          <ac:spMkLst>
            <pc:docMk/>
            <pc:sldMk cId="745068939" sldId="405"/>
            <ac:spMk id="16" creationId="{A81EEB6B-9947-E537-1968-652D16220BB8}"/>
          </ac:spMkLst>
        </pc:spChg>
        <pc:spChg chg="add mod">
          <ac:chgData name="晓川 王" userId="0941e86cc95b9429" providerId="LiveId" clId="{5D976710-1784-E541-929C-EC8E6F036928}" dt="2024-09-18T14:44:24.137" v="10946" actId="1076"/>
          <ac:spMkLst>
            <pc:docMk/>
            <pc:sldMk cId="745068939" sldId="405"/>
            <ac:spMk id="17" creationId="{4B980402-20EC-D403-6402-502187D5473B}"/>
          </ac:spMkLst>
        </pc:spChg>
        <pc:spChg chg="add mod">
          <ac:chgData name="晓川 王" userId="0941e86cc95b9429" providerId="LiveId" clId="{5D976710-1784-E541-929C-EC8E6F036928}" dt="2024-09-18T14:44:32.967" v="10949" actId="207"/>
          <ac:spMkLst>
            <pc:docMk/>
            <pc:sldMk cId="745068939" sldId="405"/>
            <ac:spMk id="18" creationId="{0D84123D-862C-04CF-083C-8E469F793460}"/>
          </ac:spMkLst>
        </pc:spChg>
        <pc:spChg chg="add mod">
          <ac:chgData name="晓川 王" userId="0941e86cc95b9429" providerId="LiveId" clId="{5D976710-1784-E541-929C-EC8E6F036928}" dt="2024-09-18T14:44:40.919" v="10951" actId="2085"/>
          <ac:spMkLst>
            <pc:docMk/>
            <pc:sldMk cId="745068939" sldId="405"/>
            <ac:spMk id="19" creationId="{7880E47A-C7E5-8134-B19A-7606D1216814}"/>
          </ac:spMkLst>
        </pc:spChg>
        <pc:spChg chg="add mod">
          <ac:chgData name="晓川 王" userId="0941e86cc95b9429" providerId="LiveId" clId="{5D976710-1784-E541-929C-EC8E6F036928}" dt="2024-09-18T14:44:54.355" v="10957" actId="1076"/>
          <ac:spMkLst>
            <pc:docMk/>
            <pc:sldMk cId="745068939" sldId="405"/>
            <ac:spMk id="20" creationId="{EC47D78D-7DDD-3B91-8ED2-886274EB0314}"/>
          </ac:spMkLst>
        </pc:spChg>
        <pc:spChg chg="add mod">
          <ac:chgData name="晓川 王" userId="0941e86cc95b9429" providerId="LiveId" clId="{5D976710-1784-E541-929C-EC8E6F036928}" dt="2024-09-18T14:44:59.882" v="10959" actId="1076"/>
          <ac:spMkLst>
            <pc:docMk/>
            <pc:sldMk cId="745068939" sldId="405"/>
            <ac:spMk id="21" creationId="{7880E47A-C7E5-8134-B19A-7606D1216814}"/>
          </ac:spMkLst>
        </pc:spChg>
        <pc:grpChg chg="add mod">
          <ac:chgData name="晓川 王" userId="0941e86cc95b9429" providerId="LiveId" clId="{5D976710-1784-E541-929C-EC8E6F036928}" dt="2024-09-18T14:45:07.430" v="10961" actId="1076"/>
          <ac:grpSpMkLst>
            <pc:docMk/>
            <pc:sldMk cId="745068939" sldId="405"/>
            <ac:grpSpMk id="22" creationId="{7805C6C9-ED07-E473-530D-C1A85DD1AFA3}"/>
          </ac:grpSpMkLst>
        </pc:grpChg>
        <pc:picChg chg="del">
          <ac:chgData name="晓川 王" userId="0941e86cc95b9429" providerId="LiveId" clId="{5D976710-1784-E541-929C-EC8E6F036928}" dt="2024-09-18T14:42:19.334" v="10854" actId="478"/>
          <ac:picMkLst>
            <pc:docMk/>
            <pc:sldMk cId="745068939" sldId="405"/>
            <ac:picMk id="10" creationId="{CA70D2A7-36C5-139B-1A69-EA41E3044D5B}"/>
          </ac:picMkLst>
        </pc:picChg>
      </pc:sldChg>
      <pc:sldChg chg="addSp delSp modSp add mod">
        <pc:chgData name="晓川 王" userId="0941e86cc95b9429" providerId="LiveId" clId="{5D976710-1784-E541-929C-EC8E6F036928}" dt="2024-09-18T14:48:44.757" v="11169" actId="1076"/>
        <pc:sldMkLst>
          <pc:docMk/>
          <pc:sldMk cId="958199685" sldId="406"/>
        </pc:sldMkLst>
        <pc:spChg chg="mod">
          <ac:chgData name="晓川 王" userId="0941e86cc95b9429" providerId="LiveId" clId="{5D976710-1784-E541-929C-EC8E6F036928}" dt="2024-09-18T14:45:19.451" v="10978" actId="20577"/>
          <ac:spMkLst>
            <pc:docMk/>
            <pc:sldMk cId="958199685" sldId="406"/>
            <ac:spMk id="2" creationId="{380E353C-2952-7A33-8BF3-4292D4CFBDFF}"/>
          </ac:spMkLst>
        </pc:spChg>
        <pc:spChg chg="add mod">
          <ac:chgData name="晓川 王" userId="0941e86cc95b9429" providerId="LiveId" clId="{5D976710-1784-E541-929C-EC8E6F036928}" dt="2024-09-18T14:45:38.951" v="10987" actId="14100"/>
          <ac:spMkLst>
            <pc:docMk/>
            <pc:sldMk cId="958199685" sldId="406"/>
            <ac:spMk id="13" creationId="{7D2ACF54-BD3C-917B-43C1-9D2450458769}"/>
          </ac:spMkLst>
        </pc:spChg>
        <pc:spChg chg="add mod">
          <ac:chgData name="晓川 王" userId="0941e86cc95b9429" providerId="LiveId" clId="{5D976710-1784-E541-929C-EC8E6F036928}" dt="2024-09-18T14:47:43.428" v="11127" actId="14100"/>
          <ac:spMkLst>
            <pc:docMk/>
            <pc:sldMk cId="958199685" sldId="406"/>
            <ac:spMk id="23" creationId="{6E4AEDA2-4CF9-AE94-A7A0-380ED3B0FF0D}"/>
          </ac:spMkLst>
        </pc:spChg>
        <pc:spChg chg="add mod">
          <ac:chgData name="晓川 王" userId="0941e86cc95b9429" providerId="LiveId" clId="{5D976710-1784-E541-929C-EC8E6F036928}" dt="2024-09-18T14:47:45.461" v="11128" actId="14100"/>
          <ac:spMkLst>
            <pc:docMk/>
            <pc:sldMk cId="958199685" sldId="406"/>
            <ac:spMk id="24" creationId="{DFAA2E10-A37B-1CED-D76C-992593D1D21C}"/>
          </ac:spMkLst>
        </pc:spChg>
        <pc:spChg chg="add mod">
          <ac:chgData name="晓川 王" userId="0941e86cc95b9429" providerId="LiveId" clId="{5D976710-1784-E541-929C-EC8E6F036928}" dt="2024-09-18T14:47:47.399" v="11129" actId="14100"/>
          <ac:spMkLst>
            <pc:docMk/>
            <pc:sldMk cId="958199685" sldId="406"/>
            <ac:spMk id="25" creationId="{29C9A7BA-0D52-1181-B3FA-AC6210CBCB17}"/>
          </ac:spMkLst>
        </pc:spChg>
        <pc:spChg chg="add mod">
          <ac:chgData name="晓川 王" userId="0941e86cc95b9429" providerId="LiveId" clId="{5D976710-1784-E541-929C-EC8E6F036928}" dt="2024-09-18T14:47:48.952" v="11130" actId="14100"/>
          <ac:spMkLst>
            <pc:docMk/>
            <pc:sldMk cId="958199685" sldId="406"/>
            <ac:spMk id="26" creationId="{6E4AEDA2-4CF9-AE94-A7A0-380ED3B0FF0D}"/>
          </ac:spMkLst>
        </pc:spChg>
        <pc:spChg chg="add mod">
          <ac:chgData name="晓川 王" userId="0941e86cc95b9429" providerId="LiveId" clId="{5D976710-1784-E541-929C-EC8E6F036928}" dt="2024-09-18T14:47:39.906" v="11126" actId="14100"/>
          <ac:spMkLst>
            <pc:docMk/>
            <pc:sldMk cId="958199685" sldId="406"/>
            <ac:spMk id="27" creationId="{6E4AEDA2-4CF9-AE94-A7A0-380ED3B0FF0D}"/>
          </ac:spMkLst>
        </pc:spChg>
        <pc:spChg chg="add mod">
          <ac:chgData name="晓川 王" userId="0941e86cc95b9429" providerId="LiveId" clId="{5D976710-1784-E541-929C-EC8E6F036928}" dt="2024-09-18T14:47:38.398" v="11125" actId="14100"/>
          <ac:spMkLst>
            <pc:docMk/>
            <pc:sldMk cId="958199685" sldId="406"/>
            <ac:spMk id="28" creationId="{6E4AEDA2-4CF9-AE94-A7A0-380ED3B0FF0D}"/>
          </ac:spMkLst>
        </pc:spChg>
        <pc:spChg chg="add mod">
          <ac:chgData name="晓川 王" userId="0941e86cc95b9429" providerId="LiveId" clId="{5D976710-1784-E541-929C-EC8E6F036928}" dt="2024-09-18T14:47:35.358" v="11124" actId="207"/>
          <ac:spMkLst>
            <pc:docMk/>
            <pc:sldMk cId="958199685" sldId="406"/>
            <ac:spMk id="29" creationId="{86121C13-F45B-813D-17A4-D54BDE5AE791}"/>
          </ac:spMkLst>
        </pc:spChg>
        <pc:spChg chg="add mod">
          <ac:chgData name="晓川 王" userId="0941e86cc95b9429" providerId="LiveId" clId="{5D976710-1784-E541-929C-EC8E6F036928}" dt="2024-09-18T14:47:35.358" v="11124" actId="207"/>
          <ac:spMkLst>
            <pc:docMk/>
            <pc:sldMk cId="958199685" sldId="406"/>
            <ac:spMk id="30" creationId="{2A18BEE6-CDCF-E451-8FD0-28A69DBBD64B}"/>
          </ac:spMkLst>
        </pc:spChg>
        <pc:spChg chg="add mod">
          <ac:chgData name="晓川 王" userId="0941e86cc95b9429" providerId="LiveId" clId="{5D976710-1784-E541-929C-EC8E6F036928}" dt="2024-09-18T14:47:35.358" v="11124" actId="207"/>
          <ac:spMkLst>
            <pc:docMk/>
            <pc:sldMk cId="958199685" sldId="406"/>
            <ac:spMk id="31" creationId="{812E219B-B975-3DA6-D007-A86D39EFFD84}"/>
          </ac:spMkLst>
        </pc:spChg>
        <pc:spChg chg="add mod">
          <ac:chgData name="晓川 王" userId="0941e86cc95b9429" providerId="LiveId" clId="{5D976710-1784-E541-929C-EC8E6F036928}" dt="2024-09-18T14:47:35.358" v="11124" actId="207"/>
          <ac:spMkLst>
            <pc:docMk/>
            <pc:sldMk cId="958199685" sldId="406"/>
            <ac:spMk id="32" creationId="{2A18BEE6-CDCF-E451-8FD0-28A69DBBD64B}"/>
          </ac:spMkLst>
        </pc:spChg>
        <pc:spChg chg="add mod">
          <ac:chgData name="晓川 王" userId="0941e86cc95b9429" providerId="LiveId" clId="{5D976710-1784-E541-929C-EC8E6F036928}" dt="2024-09-18T14:48:00.760" v="11132" actId="207"/>
          <ac:spMkLst>
            <pc:docMk/>
            <pc:sldMk cId="958199685" sldId="406"/>
            <ac:spMk id="33" creationId="{EF760EE4-870F-AF59-759F-5FF78F26904B}"/>
          </ac:spMkLst>
        </pc:spChg>
        <pc:spChg chg="add mod">
          <ac:chgData name="晓川 王" userId="0941e86cc95b9429" providerId="LiveId" clId="{5D976710-1784-E541-929C-EC8E6F036928}" dt="2024-09-18T14:48:44.757" v="11169" actId="1076"/>
          <ac:spMkLst>
            <pc:docMk/>
            <pc:sldMk cId="958199685" sldId="406"/>
            <ac:spMk id="34" creationId="{4C887514-1481-021E-0EA8-476F9D43C280}"/>
          </ac:spMkLst>
        </pc:spChg>
        <pc:spChg chg="add mod">
          <ac:chgData name="晓川 王" userId="0941e86cc95b9429" providerId="LiveId" clId="{5D976710-1784-E541-929C-EC8E6F036928}" dt="2024-09-18T14:48:38.994" v="11166" actId="14100"/>
          <ac:spMkLst>
            <pc:docMk/>
            <pc:sldMk cId="958199685" sldId="406"/>
            <ac:spMk id="38" creationId="{19B2813D-3DF5-3CF8-F170-21710513C574}"/>
          </ac:spMkLst>
        </pc:spChg>
        <pc:grpChg chg="del">
          <ac:chgData name="晓川 王" userId="0941e86cc95b9429" providerId="LiveId" clId="{5D976710-1784-E541-929C-EC8E6F036928}" dt="2024-09-18T14:45:28.076" v="10981" actId="478"/>
          <ac:grpSpMkLst>
            <pc:docMk/>
            <pc:sldMk cId="958199685" sldId="406"/>
            <ac:grpSpMk id="22" creationId="{ACE8871F-CE5D-42D7-6E02-4DA2F935998E}"/>
          </ac:grpSpMkLst>
        </pc:grpChg>
        <pc:cxnChg chg="mod">
          <ac:chgData name="晓川 王" userId="0941e86cc95b9429" providerId="LiveId" clId="{5D976710-1784-E541-929C-EC8E6F036928}" dt="2024-09-18T14:45:25.390" v="10980" actId="1076"/>
          <ac:cxnSpMkLst>
            <pc:docMk/>
            <pc:sldMk cId="958199685" sldId="406"/>
            <ac:cxnSpMk id="3" creationId="{3F432BE1-F0AE-1B61-52CB-3B337DFCADBC}"/>
          </ac:cxnSpMkLst>
        </pc:cxnChg>
        <pc:cxnChg chg="add mod">
          <ac:chgData name="晓川 王" userId="0941e86cc95b9429" providerId="LiveId" clId="{5D976710-1784-E541-929C-EC8E6F036928}" dt="2024-09-18T14:48:44.757" v="11169" actId="1076"/>
          <ac:cxnSpMkLst>
            <pc:docMk/>
            <pc:sldMk cId="958199685" sldId="406"/>
            <ac:cxnSpMk id="36" creationId="{CFC68E63-7A65-CBF1-1967-65525C02CEA1}"/>
          </ac:cxnSpMkLst>
        </pc:cxnChg>
        <pc:cxnChg chg="add mod">
          <ac:chgData name="晓川 王" userId="0941e86cc95b9429" providerId="LiveId" clId="{5D976710-1784-E541-929C-EC8E6F036928}" dt="2024-09-18T14:48:38.994" v="11166" actId="14100"/>
          <ac:cxnSpMkLst>
            <pc:docMk/>
            <pc:sldMk cId="958199685" sldId="406"/>
            <ac:cxnSpMk id="39" creationId="{541757A2-0595-DFEA-AAE8-3B713056795E}"/>
          </ac:cxnSpMkLst>
        </pc:cxnChg>
      </pc:sldChg>
    </pc:docChg>
  </pc:docChgLst>
  <pc:docChgLst>
    <pc:chgData name="晓川 王" userId="0941e86cc95b9429" providerId="LiveId" clId="{960CCDB4-7934-8B4E-96B0-9673C42CAFDA}"/>
    <pc:docChg chg="modSld">
      <pc:chgData name="晓川 王" userId="0941e86cc95b9429" providerId="LiveId" clId="{960CCDB4-7934-8B4E-96B0-9673C42CAFDA}" dt="2024-08-04T09:21:35.498" v="8" actId="2711"/>
      <pc:docMkLst>
        <pc:docMk/>
      </pc:docMkLst>
      <pc:sldChg chg="modSp">
        <pc:chgData name="晓川 王" userId="0941e86cc95b9429" providerId="LiveId" clId="{960CCDB4-7934-8B4E-96B0-9673C42CAFDA}" dt="2024-08-04T09:20:44.608" v="1" actId="2711"/>
        <pc:sldMkLst>
          <pc:docMk/>
          <pc:sldMk cId="159855109" sldId="257"/>
        </pc:sldMkLst>
        <pc:spChg chg="mod">
          <ac:chgData name="晓川 王" userId="0941e86cc95b9429" providerId="LiveId" clId="{960CCDB4-7934-8B4E-96B0-9673C42CAFDA}" dt="2024-08-04T09:20:44.608" v="1" actId="2711"/>
          <ac:spMkLst>
            <pc:docMk/>
            <pc:sldMk cId="159855109" sldId="257"/>
            <ac:spMk id="13" creationId="{EF42AD69-5352-F63A-A39E-C00D8CB3C5FC}"/>
          </ac:spMkLst>
        </pc:spChg>
      </pc:sldChg>
      <pc:sldChg chg="modSp">
        <pc:chgData name="晓川 王" userId="0941e86cc95b9429" providerId="LiveId" clId="{960CCDB4-7934-8B4E-96B0-9673C42CAFDA}" dt="2024-08-04T09:20:57.788" v="2" actId="2711"/>
        <pc:sldMkLst>
          <pc:docMk/>
          <pc:sldMk cId="148599051" sldId="258"/>
        </pc:sldMkLst>
        <pc:spChg chg="mod">
          <ac:chgData name="晓川 王" userId="0941e86cc95b9429" providerId="LiveId" clId="{960CCDB4-7934-8B4E-96B0-9673C42CAFDA}" dt="2024-08-04T09:20:57.788" v="2" actId="2711"/>
          <ac:spMkLst>
            <pc:docMk/>
            <pc:sldMk cId="148599051" sldId="258"/>
            <ac:spMk id="12" creationId="{016995D2-F2E7-86B1-E2EE-69595D480F56}"/>
          </ac:spMkLst>
        </pc:spChg>
      </pc:sldChg>
      <pc:sldChg chg="modSp">
        <pc:chgData name="晓川 王" userId="0941e86cc95b9429" providerId="LiveId" clId="{960CCDB4-7934-8B4E-96B0-9673C42CAFDA}" dt="2024-08-04T09:21:17.327" v="5" actId="2711"/>
        <pc:sldMkLst>
          <pc:docMk/>
          <pc:sldMk cId="521219480" sldId="259"/>
        </pc:sldMkLst>
        <pc:spChg chg="mod">
          <ac:chgData name="晓川 王" userId="0941e86cc95b9429" providerId="LiveId" clId="{960CCDB4-7934-8B4E-96B0-9673C42CAFDA}" dt="2024-08-04T09:21:17.327" v="5" actId="2711"/>
          <ac:spMkLst>
            <pc:docMk/>
            <pc:sldMk cId="521219480" sldId="259"/>
            <ac:spMk id="12" creationId="{016995D2-F2E7-86B1-E2EE-69595D480F56}"/>
          </ac:spMkLst>
        </pc:spChg>
        <pc:spChg chg="mod">
          <ac:chgData name="晓川 王" userId="0941e86cc95b9429" providerId="LiveId" clId="{960CCDB4-7934-8B4E-96B0-9673C42CAFDA}" dt="2024-08-04T09:21:11.509" v="4" actId="2711"/>
          <ac:spMkLst>
            <pc:docMk/>
            <pc:sldMk cId="521219480" sldId="259"/>
            <ac:spMk id="13" creationId="{D0B05ACA-23D5-C851-AE44-C135110A4AF9}"/>
          </ac:spMkLst>
        </pc:spChg>
      </pc:sldChg>
      <pc:sldChg chg="modSp">
        <pc:chgData name="晓川 王" userId="0941e86cc95b9429" providerId="LiveId" clId="{960CCDB4-7934-8B4E-96B0-9673C42CAFDA}" dt="2024-08-04T09:21:35.498" v="8" actId="2711"/>
        <pc:sldMkLst>
          <pc:docMk/>
          <pc:sldMk cId="2270003502" sldId="260"/>
        </pc:sldMkLst>
        <pc:spChg chg="mod">
          <ac:chgData name="晓川 王" userId="0941e86cc95b9429" providerId="LiveId" clId="{960CCDB4-7934-8B4E-96B0-9673C42CAFDA}" dt="2024-08-04T09:21:25.620" v="6" actId="2711"/>
          <ac:spMkLst>
            <pc:docMk/>
            <pc:sldMk cId="2270003502" sldId="260"/>
            <ac:spMk id="13" creationId="{D0B05ACA-23D5-C851-AE44-C135110A4AF9}"/>
          </ac:spMkLst>
        </pc:spChg>
        <pc:spChg chg="mod">
          <ac:chgData name="晓川 王" userId="0941e86cc95b9429" providerId="LiveId" clId="{960CCDB4-7934-8B4E-96B0-9673C42CAFDA}" dt="2024-08-04T09:21:30.086" v="7" actId="2711"/>
          <ac:spMkLst>
            <pc:docMk/>
            <pc:sldMk cId="2270003502" sldId="260"/>
            <ac:spMk id="16" creationId="{972B9B6B-CE14-6CC9-47A2-0237D0A85D95}"/>
          </ac:spMkLst>
        </pc:spChg>
        <pc:spChg chg="mod">
          <ac:chgData name="晓川 王" userId="0941e86cc95b9429" providerId="LiveId" clId="{960CCDB4-7934-8B4E-96B0-9673C42CAFDA}" dt="2024-08-04T09:21:30.086" v="7" actId="2711"/>
          <ac:spMkLst>
            <pc:docMk/>
            <pc:sldMk cId="2270003502" sldId="260"/>
            <ac:spMk id="17" creationId="{7DE6E49D-2FC5-6138-A591-0883AE3B9062}"/>
          </ac:spMkLst>
        </pc:spChg>
        <pc:spChg chg="mod">
          <ac:chgData name="晓川 王" userId="0941e86cc95b9429" providerId="LiveId" clId="{960CCDB4-7934-8B4E-96B0-9673C42CAFDA}" dt="2024-08-04T09:21:35.498" v="8" actId="2711"/>
          <ac:spMkLst>
            <pc:docMk/>
            <pc:sldMk cId="2270003502" sldId="260"/>
            <ac:spMk id="23" creationId="{0DD91321-2DEB-D84D-C471-365341F16CE5}"/>
          </ac:spMkLst>
        </pc:spChg>
      </pc:sldChg>
    </pc:docChg>
  </pc:docChgLst>
  <pc:docChgLst>
    <pc:chgData name="晓川 王" userId="0941e86cc95b9429" providerId="LiveId" clId="{B6194863-C8E1-E049-9069-04FFC9C3542D}"/>
    <pc:docChg chg="undo custSel addSld delSld modSld sldOrd modMainMaster">
      <pc:chgData name="晓川 王" userId="0941e86cc95b9429" providerId="LiveId" clId="{B6194863-C8E1-E049-9069-04FFC9C3542D}" dt="2024-09-05T01:40:35.544" v="15611" actId="14100"/>
      <pc:docMkLst>
        <pc:docMk/>
      </pc:docMkLst>
      <pc:sldChg chg="addSp delSp modSp mod">
        <pc:chgData name="晓川 王" userId="0941e86cc95b9429" providerId="LiveId" clId="{B6194863-C8E1-E049-9069-04FFC9C3542D}" dt="2024-09-04T10:10:32.114" v="287" actId="207"/>
        <pc:sldMkLst>
          <pc:docMk/>
          <pc:sldMk cId="3379116174" sldId="256"/>
        </pc:sldMkLst>
        <pc:spChg chg="mod">
          <ac:chgData name="晓川 王" userId="0941e86cc95b9429" providerId="LiveId" clId="{B6194863-C8E1-E049-9069-04FFC9C3542D}" dt="2024-09-04T10:08:21.645" v="242"/>
          <ac:spMkLst>
            <pc:docMk/>
            <pc:sldMk cId="3379116174" sldId="256"/>
            <ac:spMk id="2" creationId="{4D25F6E8-2157-DD3D-4AE6-6957E6F391C5}"/>
          </ac:spMkLst>
        </pc:spChg>
        <pc:spChg chg="mod">
          <ac:chgData name="晓川 王" userId="0941e86cc95b9429" providerId="LiveId" clId="{B6194863-C8E1-E049-9069-04FFC9C3542D}" dt="2024-09-04T10:10:30.027" v="286" actId="207"/>
          <ac:spMkLst>
            <pc:docMk/>
            <pc:sldMk cId="3379116174" sldId="256"/>
            <ac:spMk id="3" creationId="{5AF91F1B-7647-3A7E-EE38-324D02953745}"/>
          </ac:spMkLst>
        </pc:spChg>
        <pc:spChg chg="mod">
          <ac:chgData name="晓川 王" userId="0941e86cc95b9429" providerId="LiveId" clId="{B6194863-C8E1-E049-9069-04FFC9C3542D}" dt="2024-09-04T10:10:25.331" v="284" actId="207"/>
          <ac:spMkLst>
            <pc:docMk/>
            <pc:sldMk cId="3379116174" sldId="256"/>
            <ac:spMk id="4" creationId="{727BBA6F-21AA-C681-15CC-08DE27A76843}"/>
          </ac:spMkLst>
        </pc:spChg>
        <pc:spChg chg="mod">
          <ac:chgData name="晓川 王" userId="0941e86cc95b9429" providerId="LiveId" clId="{B6194863-C8E1-E049-9069-04FFC9C3542D}" dt="2024-09-04T10:10:32.114" v="287" actId="207"/>
          <ac:spMkLst>
            <pc:docMk/>
            <pc:sldMk cId="3379116174" sldId="256"/>
            <ac:spMk id="5" creationId="{D420CC6D-AB47-24D3-CE01-37BF0941DDB1}"/>
          </ac:spMkLst>
        </pc:spChg>
        <pc:spChg chg="add del mod">
          <ac:chgData name="晓川 王" userId="0941e86cc95b9429" providerId="LiveId" clId="{B6194863-C8E1-E049-9069-04FFC9C3542D}" dt="2024-09-04T10:07:35.699" v="176" actId="478"/>
          <ac:spMkLst>
            <pc:docMk/>
            <pc:sldMk cId="3379116174" sldId="256"/>
            <ac:spMk id="6" creationId="{82B85A74-90D4-746D-5077-747B9D101855}"/>
          </ac:spMkLst>
        </pc:spChg>
      </pc:sldChg>
      <pc:sldChg chg="addSp delSp modSp del mod">
        <pc:chgData name="晓川 王" userId="0941e86cc95b9429" providerId="LiveId" clId="{B6194863-C8E1-E049-9069-04FFC9C3542D}" dt="2024-09-04T10:10:49.786" v="289" actId="2696"/>
        <pc:sldMkLst>
          <pc:docMk/>
          <pc:sldMk cId="159855109" sldId="257"/>
        </pc:sldMkLst>
        <pc:spChg chg="mod">
          <ac:chgData name="晓川 王" userId="0941e86cc95b9429" providerId="LiveId" clId="{B6194863-C8E1-E049-9069-04FFC9C3542D}" dt="2024-09-04T09:40:47.091" v="99" actId="20577"/>
          <ac:spMkLst>
            <pc:docMk/>
            <pc:sldMk cId="159855109" sldId="257"/>
            <ac:spMk id="2" creationId="{FEE2F556-AA8D-E0DB-F072-CEBAE6920AE4}"/>
          </ac:spMkLst>
        </pc:spChg>
        <pc:spChg chg="del">
          <ac:chgData name="晓川 王" userId="0941e86cc95b9429" providerId="LiveId" clId="{B6194863-C8E1-E049-9069-04FFC9C3542D}" dt="2024-09-04T09:38:36.072" v="0" actId="478"/>
          <ac:spMkLst>
            <pc:docMk/>
            <pc:sldMk cId="159855109" sldId="257"/>
            <ac:spMk id="8" creationId="{FC77967E-111C-86D6-57D8-9205EB42B17B}"/>
          </ac:spMkLst>
        </pc:spChg>
        <pc:spChg chg="del">
          <ac:chgData name="晓川 王" userId="0941e86cc95b9429" providerId="LiveId" clId="{B6194863-C8E1-E049-9069-04FFC9C3542D}" dt="2024-09-04T09:38:36.072" v="0" actId="478"/>
          <ac:spMkLst>
            <pc:docMk/>
            <pc:sldMk cId="159855109" sldId="257"/>
            <ac:spMk id="9" creationId="{E9901B19-B8E4-8501-9698-0A9B8C281238}"/>
          </ac:spMkLst>
        </pc:spChg>
        <pc:spChg chg="del">
          <ac:chgData name="晓川 王" userId="0941e86cc95b9429" providerId="LiveId" clId="{B6194863-C8E1-E049-9069-04FFC9C3542D}" dt="2024-09-04T09:38:36.072" v="0" actId="478"/>
          <ac:spMkLst>
            <pc:docMk/>
            <pc:sldMk cId="159855109" sldId="257"/>
            <ac:spMk id="10" creationId="{486C1BE1-1DFE-F380-9E1F-DF730699B723}"/>
          </ac:spMkLst>
        </pc:spChg>
        <pc:spChg chg="del">
          <ac:chgData name="晓川 王" userId="0941e86cc95b9429" providerId="LiveId" clId="{B6194863-C8E1-E049-9069-04FFC9C3542D}" dt="2024-09-04T09:38:36.072" v="0" actId="478"/>
          <ac:spMkLst>
            <pc:docMk/>
            <pc:sldMk cId="159855109" sldId="257"/>
            <ac:spMk id="11" creationId="{40C046E5-6E9A-F067-4462-3E523919E728}"/>
          </ac:spMkLst>
        </pc:spChg>
        <pc:spChg chg="add del mod">
          <ac:chgData name="晓川 王" userId="0941e86cc95b9429" providerId="LiveId" clId="{B6194863-C8E1-E049-9069-04FFC9C3542D}" dt="2024-09-04T09:46:19.435" v="153" actId="20577"/>
          <ac:spMkLst>
            <pc:docMk/>
            <pc:sldMk cId="159855109" sldId="257"/>
            <ac:spMk id="13" creationId="{EF42AD69-5352-F63A-A39E-C00D8CB3C5FC}"/>
          </ac:spMkLst>
        </pc:spChg>
        <pc:picChg chg="add del">
          <ac:chgData name="晓川 王" userId="0941e86cc95b9429" providerId="LiveId" clId="{B6194863-C8E1-E049-9069-04FFC9C3542D}" dt="2024-09-04T09:40:53.639" v="102" actId="478"/>
          <ac:picMkLst>
            <pc:docMk/>
            <pc:sldMk cId="159855109" sldId="257"/>
            <ac:picMk id="14" creationId="{F36386DB-CEA7-0A61-223A-9C3F26B5FF90}"/>
          </ac:picMkLst>
        </pc:picChg>
        <pc:picChg chg="add del">
          <ac:chgData name="晓川 王" userId="0941e86cc95b9429" providerId="LiveId" clId="{B6194863-C8E1-E049-9069-04FFC9C3542D}" dt="2024-09-04T09:40:53.639" v="102" actId="478"/>
          <ac:picMkLst>
            <pc:docMk/>
            <pc:sldMk cId="159855109" sldId="257"/>
            <ac:picMk id="15" creationId="{50107636-6D52-C0AF-2BF7-95B7AF221031}"/>
          </ac:picMkLst>
        </pc:picChg>
        <pc:picChg chg="add del">
          <ac:chgData name="晓川 王" userId="0941e86cc95b9429" providerId="LiveId" clId="{B6194863-C8E1-E049-9069-04FFC9C3542D}" dt="2024-09-04T09:40:53.639" v="102" actId="478"/>
          <ac:picMkLst>
            <pc:docMk/>
            <pc:sldMk cId="159855109" sldId="257"/>
            <ac:picMk id="16" creationId="{24AD9535-363F-472B-4EAC-EAA4553AD129}"/>
          </ac:picMkLst>
        </pc:picChg>
      </pc:sldChg>
      <pc:sldChg chg="addSp delSp modSp del mod">
        <pc:chgData name="晓川 王" userId="0941e86cc95b9429" providerId="LiveId" clId="{B6194863-C8E1-E049-9069-04FFC9C3542D}" dt="2024-09-04T10:15:21.003" v="344" actId="2696"/>
        <pc:sldMkLst>
          <pc:docMk/>
          <pc:sldMk cId="148599051" sldId="258"/>
        </pc:sldMkLst>
        <pc:spChg chg="mod">
          <ac:chgData name="晓川 王" userId="0941e86cc95b9429" providerId="LiveId" clId="{B6194863-C8E1-E049-9069-04FFC9C3542D}" dt="2024-09-04T10:12:35.790" v="297" actId="2711"/>
          <ac:spMkLst>
            <pc:docMk/>
            <pc:sldMk cId="148599051" sldId="258"/>
            <ac:spMk id="2" creationId="{FEE2F556-AA8D-E0DB-F072-CEBAE6920AE4}"/>
          </ac:spMkLst>
        </pc:spChg>
        <pc:spChg chg="del">
          <ac:chgData name="晓川 王" userId="0941e86cc95b9429" providerId="LiveId" clId="{B6194863-C8E1-E049-9069-04FFC9C3542D}" dt="2024-09-04T09:38:41.557" v="1" actId="478"/>
          <ac:spMkLst>
            <pc:docMk/>
            <pc:sldMk cId="148599051" sldId="258"/>
            <ac:spMk id="8" creationId="{FC77967E-111C-86D6-57D8-9205EB42B17B}"/>
          </ac:spMkLst>
        </pc:spChg>
        <pc:spChg chg="del">
          <ac:chgData name="晓川 王" userId="0941e86cc95b9429" providerId="LiveId" clId="{B6194863-C8E1-E049-9069-04FFC9C3542D}" dt="2024-09-04T09:38:41.557" v="1" actId="478"/>
          <ac:spMkLst>
            <pc:docMk/>
            <pc:sldMk cId="148599051" sldId="258"/>
            <ac:spMk id="9" creationId="{E9901B19-B8E4-8501-9698-0A9B8C281238}"/>
          </ac:spMkLst>
        </pc:spChg>
        <pc:spChg chg="del">
          <ac:chgData name="晓川 王" userId="0941e86cc95b9429" providerId="LiveId" clId="{B6194863-C8E1-E049-9069-04FFC9C3542D}" dt="2024-09-04T09:38:41.557" v="1" actId="478"/>
          <ac:spMkLst>
            <pc:docMk/>
            <pc:sldMk cId="148599051" sldId="258"/>
            <ac:spMk id="10" creationId="{486C1BE1-1DFE-F380-9E1F-DF730699B723}"/>
          </ac:spMkLst>
        </pc:spChg>
        <pc:spChg chg="del">
          <ac:chgData name="晓川 王" userId="0941e86cc95b9429" providerId="LiveId" clId="{B6194863-C8E1-E049-9069-04FFC9C3542D}" dt="2024-09-04T09:38:41.557" v="1" actId="478"/>
          <ac:spMkLst>
            <pc:docMk/>
            <pc:sldMk cId="148599051" sldId="258"/>
            <ac:spMk id="11" creationId="{40C046E5-6E9A-F067-4462-3E523919E728}"/>
          </ac:spMkLst>
        </pc:spChg>
        <pc:spChg chg="mod">
          <ac:chgData name="晓川 王" userId="0941e86cc95b9429" providerId="LiveId" clId="{B6194863-C8E1-E049-9069-04FFC9C3542D}" dt="2024-09-04T09:53:04.352" v="167" actId="113"/>
          <ac:spMkLst>
            <pc:docMk/>
            <pc:sldMk cId="148599051" sldId="258"/>
            <ac:spMk id="12" creationId="{016995D2-F2E7-86B1-E2EE-69595D480F56}"/>
          </ac:spMkLst>
        </pc:spChg>
        <pc:picChg chg="del">
          <ac:chgData name="晓川 王" userId="0941e86cc95b9429" providerId="LiveId" clId="{B6194863-C8E1-E049-9069-04FFC9C3542D}" dt="2024-09-04T10:12:10.219" v="290" actId="478"/>
          <ac:picMkLst>
            <pc:docMk/>
            <pc:sldMk cId="148599051" sldId="258"/>
            <ac:picMk id="3" creationId="{8176E63F-C5E2-E008-0BCB-61A0390F869D}"/>
          </ac:picMkLst>
        </pc:picChg>
        <pc:picChg chg="add mod">
          <ac:chgData name="晓川 王" userId="0941e86cc95b9429" providerId="LiveId" clId="{B6194863-C8E1-E049-9069-04FFC9C3542D}" dt="2024-09-04T10:12:19.449" v="294" actId="1076"/>
          <ac:picMkLst>
            <pc:docMk/>
            <pc:sldMk cId="148599051" sldId="258"/>
            <ac:picMk id="13" creationId="{065B0B53-DD20-A07B-903C-9C21069DA4F2}"/>
          </ac:picMkLst>
        </pc:picChg>
      </pc:sldChg>
      <pc:sldChg chg="delSp modSp del mod ord">
        <pc:chgData name="晓川 王" userId="0941e86cc95b9429" providerId="LiveId" clId="{B6194863-C8E1-E049-9069-04FFC9C3542D}" dt="2024-09-04T10:17:30.613" v="366" actId="2696"/>
        <pc:sldMkLst>
          <pc:docMk/>
          <pc:sldMk cId="521219480" sldId="259"/>
        </pc:sldMkLst>
        <pc:spChg chg="del">
          <ac:chgData name="晓川 王" userId="0941e86cc95b9429" providerId="LiveId" clId="{B6194863-C8E1-E049-9069-04FFC9C3542D}" dt="2024-09-04T09:38:45.890" v="2" actId="478"/>
          <ac:spMkLst>
            <pc:docMk/>
            <pc:sldMk cId="521219480" sldId="259"/>
            <ac:spMk id="8" creationId="{FC77967E-111C-86D6-57D8-9205EB42B17B}"/>
          </ac:spMkLst>
        </pc:spChg>
        <pc:spChg chg="del">
          <ac:chgData name="晓川 王" userId="0941e86cc95b9429" providerId="LiveId" clId="{B6194863-C8E1-E049-9069-04FFC9C3542D}" dt="2024-09-04T09:38:45.890" v="2" actId="478"/>
          <ac:spMkLst>
            <pc:docMk/>
            <pc:sldMk cId="521219480" sldId="259"/>
            <ac:spMk id="9" creationId="{E9901B19-B8E4-8501-9698-0A9B8C281238}"/>
          </ac:spMkLst>
        </pc:spChg>
        <pc:spChg chg="del">
          <ac:chgData name="晓川 王" userId="0941e86cc95b9429" providerId="LiveId" clId="{B6194863-C8E1-E049-9069-04FFC9C3542D}" dt="2024-09-04T09:38:45.890" v="2" actId="478"/>
          <ac:spMkLst>
            <pc:docMk/>
            <pc:sldMk cId="521219480" sldId="259"/>
            <ac:spMk id="10" creationId="{486C1BE1-1DFE-F380-9E1F-DF730699B723}"/>
          </ac:spMkLst>
        </pc:spChg>
        <pc:spChg chg="del">
          <ac:chgData name="晓川 王" userId="0941e86cc95b9429" providerId="LiveId" clId="{B6194863-C8E1-E049-9069-04FFC9C3542D}" dt="2024-09-04T09:38:45.890" v="2" actId="478"/>
          <ac:spMkLst>
            <pc:docMk/>
            <pc:sldMk cId="521219480" sldId="259"/>
            <ac:spMk id="11" creationId="{40C046E5-6E9A-F067-4462-3E523919E728}"/>
          </ac:spMkLst>
        </pc:spChg>
        <pc:spChg chg="mod">
          <ac:chgData name="晓川 王" userId="0941e86cc95b9429" providerId="LiveId" clId="{B6194863-C8E1-E049-9069-04FFC9C3542D}" dt="2024-09-04T09:53:13.347" v="171" actId="113"/>
          <ac:spMkLst>
            <pc:docMk/>
            <pc:sldMk cId="521219480" sldId="259"/>
            <ac:spMk id="12" creationId="{016995D2-F2E7-86B1-E2EE-69595D480F56}"/>
          </ac:spMkLst>
        </pc:spChg>
        <pc:spChg chg="mod">
          <ac:chgData name="晓川 王" userId="0941e86cc95b9429" providerId="LiveId" clId="{B6194863-C8E1-E049-9069-04FFC9C3542D}" dt="2024-09-04T09:46:40.570" v="154" actId="2711"/>
          <ac:spMkLst>
            <pc:docMk/>
            <pc:sldMk cId="521219480" sldId="259"/>
            <ac:spMk id="13" creationId="{D0B05ACA-23D5-C851-AE44-C135110A4AF9}"/>
          </ac:spMkLst>
        </pc:spChg>
      </pc:sldChg>
      <pc:sldChg chg="delSp modSp del mod ord">
        <pc:chgData name="晓川 王" userId="0941e86cc95b9429" providerId="LiveId" clId="{B6194863-C8E1-E049-9069-04FFC9C3542D}" dt="2024-09-04T10:19:25.427" v="407" actId="2696"/>
        <pc:sldMkLst>
          <pc:docMk/>
          <pc:sldMk cId="2270003502" sldId="260"/>
        </pc:sldMkLst>
        <pc:spChg chg="del">
          <ac:chgData name="晓川 王" userId="0941e86cc95b9429" providerId="LiveId" clId="{B6194863-C8E1-E049-9069-04FFC9C3542D}" dt="2024-09-04T09:38:50.525" v="3" actId="478"/>
          <ac:spMkLst>
            <pc:docMk/>
            <pc:sldMk cId="2270003502" sldId="260"/>
            <ac:spMk id="8" creationId="{FC77967E-111C-86D6-57D8-9205EB42B17B}"/>
          </ac:spMkLst>
        </pc:spChg>
        <pc:spChg chg="del">
          <ac:chgData name="晓川 王" userId="0941e86cc95b9429" providerId="LiveId" clId="{B6194863-C8E1-E049-9069-04FFC9C3542D}" dt="2024-09-04T09:38:50.525" v="3" actId="478"/>
          <ac:spMkLst>
            <pc:docMk/>
            <pc:sldMk cId="2270003502" sldId="260"/>
            <ac:spMk id="9" creationId="{E9901B19-B8E4-8501-9698-0A9B8C281238}"/>
          </ac:spMkLst>
        </pc:spChg>
        <pc:spChg chg="del">
          <ac:chgData name="晓川 王" userId="0941e86cc95b9429" providerId="LiveId" clId="{B6194863-C8E1-E049-9069-04FFC9C3542D}" dt="2024-09-04T09:38:50.525" v="3" actId="478"/>
          <ac:spMkLst>
            <pc:docMk/>
            <pc:sldMk cId="2270003502" sldId="260"/>
            <ac:spMk id="10" creationId="{486C1BE1-1DFE-F380-9E1F-DF730699B723}"/>
          </ac:spMkLst>
        </pc:spChg>
        <pc:spChg chg="del">
          <ac:chgData name="晓川 王" userId="0941e86cc95b9429" providerId="LiveId" clId="{B6194863-C8E1-E049-9069-04FFC9C3542D}" dt="2024-09-04T09:38:50.525" v="3" actId="478"/>
          <ac:spMkLst>
            <pc:docMk/>
            <pc:sldMk cId="2270003502" sldId="260"/>
            <ac:spMk id="11" creationId="{40C046E5-6E9A-F067-4462-3E523919E728}"/>
          </ac:spMkLst>
        </pc:spChg>
        <pc:spChg chg="mod">
          <ac:chgData name="晓川 王" userId="0941e86cc95b9429" providerId="LiveId" clId="{B6194863-C8E1-E049-9069-04FFC9C3542D}" dt="2024-09-04T09:46:44.954" v="155" actId="2711"/>
          <ac:spMkLst>
            <pc:docMk/>
            <pc:sldMk cId="2270003502" sldId="260"/>
            <ac:spMk id="13" creationId="{D0B05ACA-23D5-C851-AE44-C135110A4AF9}"/>
          </ac:spMkLst>
        </pc:spChg>
      </pc:sldChg>
      <pc:sldChg chg="delSp del mod">
        <pc:chgData name="晓川 王" userId="0941e86cc95b9429" providerId="LiveId" clId="{B6194863-C8E1-E049-9069-04FFC9C3542D}" dt="2024-09-04T15:19:46.268" v="6961" actId="2696"/>
        <pc:sldMkLst>
          <pc:docMk/>
          <pc:sldMk cId="750089893" sldId="261"/>
        </pc:sldMkLst>
        <pc:spChg chg="del">
          <ac:chgData name="晓川 王" userId="0941e86cc95b9429" providerId="LiveId" clId="{B6194863-C8E1-E049-9069-04FFC9C3542D}" dt="2024-09-04T09:38:54.999" v="4" actId="478"/>
          <ac:spMkLst>
            <pc:docMk/>
            <pc:sldMk cId="750089893" sldId="261"/>
            <ac:spMk id="8" creationId="{FC77967E-111C-86D6-57D8-9205EB42B17B}"/>
          </ac:spMkLst>
        </pc:spChg>
        <pc:spChg chg="del">
          <ac:chgData name="晓川 王" userId="0941e86cc95b9429" providerId="LiveId" clId="{B6194863-C8E1-E049-9069-04FFC9C3542D}" dt="2024-09-04T09:38:54.999" v="4" actId="478"/>
          <ac:spMkLst>
            <pc:docMk/>
            <pc:sldMk cId="750089893" sldId="261"/>
            <ac:spMk id="9" creationId="{E9901B19-B8E4-8501-9698-0A9B8C281238}"/>
          </ac:spMkLst>
        </pc:spChg>
        <pc:spChg chg="del">
          <ac:chgData name="晓川 王" userId="0941e86cc95b9429" providerId="LiveId" clId="{B6194863-C8E1-E049-9069-04FFC9C3542D}" dt="2024-09-04T09:38:54.999" v="4" actId="478"/>
          <ac:spMkLst>
            <pc:docMk/>
            <pc:sldMk cId="750089893" sldId="261"/>
            <ac:spMk id="10" creationId="{486C1BE1-1DFE-F380-9E1F-DF730699B723}"/>
          </ac:spMkLst>
        </pc:spChg>
        <pc:spChg chg="del">
          <ac:chgData name="晓川 王" userId="0941e86cc95b9429" providerId="LiveId" clId="{B6194863-C8E1-E049-9069-04FFC9C3542D}" dt="2024-09-04T09:38:54.999" v="4" actId="478"/>
          <ac:spMkLst>
            <pc:docMk/>
            <pc:sldMk cId="750089893" sldId="261"/>
            <ac:spMk id="11" creationId="{40C046E5-6E9A-F067-4462-3E523919E728}"/>
          </ac:spMkLst>
        </pc:spChg>
      </pc:sldChg>
      <pc:sldChg chg="delSp modSp del mod ord">
        <pc:chgData name="晓川 王" userId="0941e86cc95b9429" providerId="LiveId" clId="{B6194863-C8E1-E049-9069-04FFC9C3542D}" dt="2024-09-04T10:29:39.236" v="495" actId="2696"/>
        <pc:sldMkLst>
          <pc:docMk/>
          <pc:sldMk cId="2496134215" sldId="262"/>
        </pc:sldMkLst>
        <pc:spChg chg="mod">
          <ac:chgData name="晓川 王" userId="0941e86cc95b9429" providerId="LiveId" clId="{B6194863-C8E1-E049-9069-04FFC9C3542D}" dt="2024-09-04T09:54:40.779" v="173" actId="20577"/>
          <ac:spMkLst>
            <pc:docMk/>
            <pc:sldMk cId="2496134215" sldId="262"/>
            <ac:spMk id="2" creationId="{FEE2F556-AA8D-E0DB-F072-CEBAE6920AE4}"/>
          </ac:spMkLst>
        </pc:spChg>
        <pc:spChg chg="del">
          <ac:chgData name="晓川 王" userId="0941e86cc95b9429" providerId="LiveId" clId="{B6194863-C8E1-E049-9069-04FFC9C3542D}" dt="2024-09-04T09:38:59.542" v="5" actId="478"/>
          <ac:spMkLst>
            <pc:docMk/>
            <pc:sldMk cId="2496134215" sldId="262"/>
            <ac:spMk id="8" creationId="{FC77967E-111C-86D6-57D8-9205EB42B17B}"/>
          </ac:spMkLst>
        </pc:spChg>
        <pc:spChg chg="del">
          <ac:chgData name="晓川 王" userId="0941e86cc95b9429" providerId="LiveId" clId="{B6194863-C8E1-E049-9069-04FFC9C3542D}" dt="2024-09-04T09:38:59.542" v="5" actId="478"/>
          <ac:spMkLst>
            <pc:docMk/>
            <pc:sldMk cId="2496134215" sldId="262"/>
            <ac:spMk id="9" creationId="{E9901B19-B8E4-8501-9698-0A9B8C281238}"/>
          </ac:spMkLst>
        </pc:spChg>
        <pc:spChg chg="del">
          <ac:chgData name="晓川 王" userId="0941e86cc95b9429" providerId="LiveId" clId="{B6194863-C8E1-E049-9069-04FFC9C3542D}" dt="2024-09-04T09:38:59.542" v="5" actId="478"/>
          <ac:spMkLst>
            <pc:docMk/>
            <pc:sldMk cId="2496134215" sldId="262"/>
            <ac:spMk id="10" creationId="{486C1BE1-1DFE-F380-9E1F-DF730699B723}"/>
          </ac:spMkLst>
        </pc:spChg>
        <pc:spChg chg="del">
          <ac:chgData name="晓川 王" userId="0941e86cc95b9429" providerId="LiveId" clId="{B6194863-C8E1-E049-9069-04FFC9C3542D}" dt="2024-09-04T09:38:59.542" v="5" actId="478"/>
          <ac:spMkLst>
            <pc:docMk/>
            <pc:sldMk cId="2496134215" sldId="262"/>
            <ac:spMk id="11" creationId="{40C046E5-6E9A-F067-4462-3E523919E728}"/>
          </ac:spMkLst>
        </pc:spChg>
      </pc:sldChg>
      <pc:sldChg chg="delSp del mod ord">
        <pc:chgData name="晓川 王" userId="0941e86cc95b9429" providerId="LiveId" clId="{B6194863-C8E1-E049-9069-04FFC9C3542D}" dt="2024-09-04T14:42:27.396" v="5793" actId="2696"/>
        <pc:sldMkLst>
          <pc:docMk/>
          <pc:sldMk cId="1411808423" sldId="263"/>
        </pc:sldMkLst>
        <pc:spChg chg="del">
          <ac:chgData name="晓川 王" userId="0941e86cc95b9429" providerId="LiveId" clId="{B6194863-C8E1-E049-9069-04FFC9C3542D}" dt="2024-09-04T09:39:03.972" v="6" actId="478"/>
          <ac:spMkLst>
            <pc:docMk/>
            <pc:sldMk cId="1411808423" sldId="263"/>
            <ac:spMk id="8" creationId="{FC77967E-111C-86D6-57D8-9205EB42B17B}"/>
          </ac:spMkLst>
        </pc:spChg>
        <pc:spChg chg="del">
          <ac:chgData name="晓川 王" userId="0941e86cc95b9429" providerId="LiveId" clId="{B6194863-C8E1-E049-9069-04FFC9C3542D}" dt="2024-09-04T09:39:03.972" v="6" actId="478"/>
          <ac:spMkLst>
            <pc:docMk/>
            <pc:sldMk cId="1411808423" sldId="263"/>
            <ac:spMk id="9" creationId="{E9901B19-B8E4-8501-9698-0A9B8C281238}"/>
          </ac:spMkLst>
        </pc:spChg>
        <pc:spChg chg="del">
          <ac:chgData name="晓川 王" userId="0941e86cc95b9429" providerId="LiveId" clId="{B6194863-C8E1-E049-9069-04FFC9C3542D}" dt="2024-09-04T09:39:03.972" v="6" actId="478"/>
          <ac:spMkLst>
            <pc:docMk/>
            <pc:sldMk cId="1411808423" sldId="263"/>
            <ac:spMk id="10" creationId="{486C1BE1-1DFE-F380-9E1F-DF730699B723}"/>
          </ac:spMkLst>
        </pc:spChg>
        <pc:spChg chg="del">
          <ac:chgData name="晓川 王" userId="0941e86cc95b9429" providerId="LiveId" clId="{B6194863-C8E1-E049-9069-04FFC9C3542D}" dt="2024-09-04T09:39:03.972" v="6" actId="478"/>
          <ac:spMkLst>
            <pc:docMk/>
            <pc:sldMk cId="1411808423" sldId="263"/>
            <ac:spMk id="11" creationId="{40C046E5-6E9A-F067-4462-3E523919E728}"/>
          </ac:spMkLst>
        </pc:spChg>
      </pc:sldChg>
      <pc:sldChg chg="delSp modSp del mod">
        <pc:chgData name="晓川 王" userId="0941e86cc95b9429" providerId="LiveId" clId="{B6194863-C8E1-E049-9069-04FFC9C3542D}" dt="2024-09-04T15:19:46.268" v="6961" actId="2696"/>
        <pc:sldMkLst>
          <pc:docMk/>
          <pc:sldMk cId="786744686" sldId="264"/>
        </pc:sldMkLst>
        <pc:spChg chg="mod">
          <ac:chgData name="晓川 王" userId="0941e86cc95b9429" providerId="LiveId" clId="{B6194863-C8E1-E049-9069-04FFC9C3542D}" dt="2024-09-04T09:49:33.824" v="156" actId="20577"/>
          <ac:spMkLst>
            <pc:docMk/>
            <pc:sldMk cId="786744686" sldId="264"/>
            <ac:spMk id="2" creationId="{FEE2F556-AA8D-E0DB-F072-CEBAE6920AE4}"/>
          </ac:spMkLst>
        </pc:spChg>
        <pc:spChg chg="del">
          <ac:chgData name="晓川 王" userId="0941e86cc95b9429" providerId="LiveId" clId="{B6194863-C8E1-E049-9069-04FFC9C3542D}" dt="2024-09-04T09:39:08.629" v="7" actId="478"/>
          <ac:spMkLst>
            <pc:docMk/>
            <pc:sldMk cId="786744686" sldId="264"/>
            <ac:spMk id="8" creationId="{FC77967E-111C-86D6-57D8-9205EB42B17B}"/>
          </ac:spMkLst>
        </pc:spChg>
        <pc:spChg chg="del">
          <ac:chgData name="晓川 王" userId="0941e86cc95b9429" providerId="LiveId" clId="{B6194863-C8E1-E049-9069-04FFC9C3542D}" dt="2024-09-04T09:39:08.629" v="7" actId="478"/>
          <ac:spMkLst>
            <pc:docMk/>
            <pc:sldMk cId="786744686" sldId="264"/>
            <ac:spMk id="9" creationId="{E9901B19-B8E4-8501-9698-0A9B8C281238}"/>
          </ac:spMkLst>
        </pc:spChg>
        <pc:spChg chg="del">
          <ac:chgData name="晓川 王" userId="0941e86cc95b9429" providerId="LiveId" clId="{B6194863-C8E1-E049-9069-04FFC9C3542D}" dt="2024-09-04T09:39:08.629" v="7" actId="478"/>
          <ac:spMkLst>
            <pc:docMk/>
            <pc:sldMk cId="786744686" sldId="264"/>
            <ac:spMk id="10" creationId="{486C1BE1-1DFE-F380-9E1F-DF730699B723}"/>
          </ac:spMkLst>
        </pc:spChg>
        <pc:spChg chg="del">
          <ac:chgData name="晓川 王" userId="0941e86cc95b9429" providerId="LiveId" clId="{B6194863-C8E1-E049-9069-04FFC9C3542D}" dt="2024-09-04T09:39:08.629" v="7" actId="478"/>
          <ac:spMkLst>
            <pc:docMk/>
            <pc:sldMk cId="786744686" sldId="264"/>
            <ac:spMk id="11" creationId="{40C046E5-6E9A-F067-4462-3E523919E728}"/>
          </ac:spMkLst>
        </pc:spChg>
      </pc:sldChg>
      <pc:sldChg chg="delSp modSp del mod ord">
        <pc:chgData name="晓川 王" userId="0941e86cc95b9429" providerId="LiveId" clId="{B6194863-C8E1-E049-9069-04FFC9C3542D}" dt="2024-09-04T10:36:43.553" v="549" actId="2696"/>
        <pc:sldMkLst>
          <pc:docMk/>
          <pc:sldMk cId="4206575849" sldId="265"/>
        </pc:sldMkLst>
        <pc:spChg chg="del">
          <ac:chgData name="晓川 王" userId="0941e86cc95b9429" providerId="LiveId" clId="{B6194863-C8E1-E049-9069-04FFC9C3542D}" dt="2024-09-04T09:39:13.497" v="8" actId="478"/>
          <ac:spMkLst>
            <pc:docMk/>
            <pc:sldMk cId="4206575849" sldId="265"/>
            <ac:spMk id="8" creationId="{FC77967E-111C-86D6-57D8-9205EB42B17B}"/>
          </ac:spMkLst>
        </pc:spChg>
        <pc:spChg chg="del">
          <ac:chgData name="晓川 王" userId="0941e86cc95b9429" providerId="LiveId" clId="{B6194863-C8E1-E049-9069-04FFC9C3542D}" dt="2024-09-04T09:39:13.497" v="8" actId="478"/>
          <ac:spMkLst>
            <pc:docMk/>
            <pc:sldMk cId="4206575849" sldId="265"/>
            <ac:spMk id="9" creationId="{E9901B19-B8E4-8501-9698-0A9B8C281238}"/>
          </ac:spMkLst>
        </pc:spChg>
        <pc:spChg chg="del">
          <ac:chgData name="晓川 王" userId="0941e86cc95b9429" providerId="LiveId" clId="{B6194863-C8E1-E049-9069-04FFC9C3542D}" dt="2024-09-04T09:39:13.497" v="8" actId="478"/>
          <ac:spMkLst>
            <pc:docMk/>
            <pc:sldMk cId="4206575849" sldId="265"/>
            <ac:spMk id="10" creationId="{486C1BE1-1DFE-F380-9E1F-DF730699B723}"/>
          </ac:spMkLst>
        </pc:spChg>
        <pc:spChg chg="del">
          <ac:chgData name="晓川 王" userId="0941e86cc95b9429" providerId="LiveId" clId="{B6194863-C8E1-E049-9069-04FFC9C3542D}" dt="2024-09-04T09:39:13.497" v="8" actId="478"/>
          <ac:spMkLst>
            <pc:docMk/>
            <pc:sldMk cId="4206575849" sldId="265"/>
            <ac:spMk id="11" creationId="{40C046E5-6E9A-F067-4462-3E523919E728}"/>
          </ac:spMkLst>
        </pc:spChg>
        <pc:spChg chg="mod">
          <ac:chgData name="晓川 王" userId="0941e86cc95b9429" providerId="LiveId" clId="{B6194863-C8E1-E049-9069-04FFC9C3542D}" dt="2024-09-04T09:52:59.970" v="166" actId="113"/>
          <ac:spMkLst>
            <pc:docMk/>
            <pc:sldMk cId="4206575849" sldId="265"/>
            <ac:spMk id="15" creationId="{6877B327-223F-EC0B-69FE-1C87CBC30389}"/>
          </ac:spMkLst>
        </pc:spChg>
      </pc:sldChg>
      <pc:sldChg chg="delSp del mod">
        <pc:chgData name="晓川 王" userId="0941e86cc95b9429" providerId="LiveId" clId="{B6194863-C8E1-E049-9069-04FFC9C3542D}" dt="2024-09-04T15:19:46.268" v="6961" actId="2696"/>
        <pc:sldMkLst>
          <pc:docMk/>
          <pc:sldMk cId="746378070" sldId="266"/>
        </pc:sldMkLst>
        <pc:spChg chg="del">
          <ac:chgData name="晓川 王" userId="0941e86cc95b9429" providerId="LiveId" clId="{B6194863-C8E1-E049-9069-04FFC9C3542D}" dt="2024-09-04T09:39:18.098" v="9" actId="478"/>
          <ac:spMkLst>
            <pc:docMk/>
            <pc:sldMk cId="746378070" sldId="266"/>
            <ac:spMk id="8" creationId="{FC77967E-111C-86D6-57D8-9205EB42B17B}"/>
          </ac:spMkLst>
        </pc:spChg>
        <pc:spChg chg="del">
          <ac:chgData name="晓川 王" userId="0941e86cc95b9429" providerId="LiveId" clId="{B6194863-C8E1-E049-9069-04FFC9C3542D}" dt="2024-09-04T09:39:18.098" v="9" actId="478"/>
          <ac:spMkLst>
            <pc:docMk/>
            <pc:sldMk cId="746378070" sldId="266"/>
            <ac:spMk id="9" creationId="{E9901B19-B8E4-8501-9698-0A9B8C281238}"/>
          </ac:spMkLst>
        </pc:spChg>
        <pc:spChg chg="del">
          <ac:chgData name="晓川 王" userId="0941e86cc95b9429" providerId="LiveId" clId="{B6194863-C8E1-E049-9069-04FFC9C3542D}" dt="2024-09-04T09:39:18.098" v="9" actId="478"/>
          <ac:spMkLst>
            <pc:docMk/>
            <pc:sldMk cId="746378070" sldId="266"/>
            <ac:spMk id="10" creationId="{486C1BE1-1DFE-F380-9E1F-DF730699B723}"/>
          </ac:spMkLst>
        </pc:spChg>
        <pc:spChg chg="del">
          <ac:chgData name="晓川 王" userId="0941e86cc95b9429" providerId="LiveId" clId="{B6194863-C8E1-E049-9069-04FFC9C3542D}" dt="2024-09-04T09:39:18.098" v="9" actId="478"/>
          <ac:spMkLst>
            <pc:docMk/>
            <pc:sldMk cId="746378070" sldId="266"/>
            <ac:spMk id="11" creationId="{40C046E5-6E9A-F067-4462-3E523919E728}"/>
          </ac:spMkLst>
        </pc:spChg>
      </pc:sldChg>
      <pc:sldChg chg="delSp del mod">
        <pc:chgData name="晓川 王" userId="0941e86cc95b9429" providerId="LiveId" clId="{B6194863-C8E1-E049-9069-04FFC9C3542D}" dt="2024-09-04T15:19:46.268" v="6961" actId="2696"/>
        <pc:sldMkLst>
          <pc:docMk/>
          <pc:sldMk cId="1753575706" sldId="267"/>
        </pc:sldMkLst>
        <pc:spChg chg="del">
          <ac:chgData name="晓川 王" userId="0941e86cc95b9429" providerId="LiveId" clId="{B6194863-C8E1-E049-9069-04FFC9C3542D}" dt="2024-09-04T09:39:24.981" v="10" actId="478"/>
          <ac:spMkLst>
            <pc:docMk/>
            <pc:sldMk cId="1753575706" sldId="267"/>
            <ac:spMk id="8" creationId="{FC77967E-111C-86D6-57D8-9205EB42B17B}"/>
          </ac:spMkLst>
        </pc:spChg>
        <pc:spChg chg="del">
          <ac:chgData name="晓川 王" userId="0941e86cc95b9429" providerId="LiveId" clId="{B6194863-C8E1-E049-9069-04FFC9C3542D}" dt="2024-09-04T09:39:24.981" v="10" actId="478"/>
          <ac:spMkLst>
            <pc:docMk/>
            <pc:sldMk cId="1753575706" sldId="267"/>
            <ac:spMk id="9" creationId="{E9901B19-B8E4-8501-9698-0A9B8C281238}"/>
          </ac:spMkLst>
        </pc:spChg>
        <pc:spChg chg="del">
          <ac:chgData name="晓川 王" userId="0941e86cc95b9429" providerId="LiveId" clId="{B6194863-C8E1-E049-9069-04FFC9C3542D}" dt="2024-09-04T09:39:24.981" v="10" actId="478"/>
          <ac:spMkLst>
            <pc:docMk/>
            <pc:sldMk cId="1753575706" sldId="267"/>
            <ac:spMk id="10" creationId="{486C1BE1-1DFE-F380-9E1F-DF730699B723}"/>
          </ac:spMkLst>
        </pc:spChg>
        <pc:spChg chg="del">
          <ac:chgData name="晓川 王" userId="0941e86cc95b9429" providerId="LiveId" clId="{B6194863-C8E1-E049-9069-04FFC9C3542D}" dt="2024-09-04T09:39:24.981" v="10" actId="478"/>
          <ac:spMkLst>
            <pc:docMk/>
            <pc:sldMk cId="1753575706" sldId="267"/>
            <ac:spMk id="11" creationId="{40C046E5-6E9A-F067-4462-3E523919E728}"/>
          </ac:spMkLst>
        </pc:spChg>
      </pc:sldChg>
      <pc:sldChg chg="delSp del mod">
        <pc:chgData name="晓川 王" userId="0941e86cc95b9429" providerId="LiveId" clId="{B6194863-C8E1-E049-9069-04FFC9C3542D}" dt="2024-09-04T15:19:46.268" v="6961" actId="2696"/>
        <pc:sldMkLst>
          <pc:docMk/>
          <pc:sldMk cId="2071036463" sldId="268"/>
        </pc:sldMkLst>
        <pc:spChg chg="del">
          <ac:chgData name="晓川 王" userId="0941e86cc95b9429" providerId="LiveId" clId="{B6194863-C8E1-E049-9069-04FFC9C3542D}" dt="2024-09-04T09:39:32.736" v="11" actId="478"/>
          <ac:spMkLst>
            <pc:docMk/>
            <pc:sldMk cId="2071036463" sldId="268"/>
            <ac:spMk id="8" creationId="{FC77967E-111C-86D6-57D8-9205EB42B17B}"/>
          </ac:spMkLst>
        </pc:spChg>
        <pc:spChg chg="del">
          <ac:chgData name="晓川 王" userId="0941e86cc95b9429" providerId="LiveId" clId="{B6194863-C8E1-E049-9069-04FFC9C3542D}" dt="2024-09-04T09:39:32.736" v="11" actId="478"/>
          <ac:spMkLst>
            <pc:docMk/>
            <pc:sldMk cId="2071036463" sldId="268"/>
            <ac:spMk id="9" creationId="{E9901B19-B8E4-8501-9698-0A9B8C281238}"/>
          </ac:spMkLst>
        </pc:spChg>
        <pc:spChg chg="del">
          <ac:chgData name="晓川 王" userId="0941e86cc95b9429" providerId="LiveId" clId="{B6194863-C8E1-E049-9069-04FFC9C3542D}" dt="2024-09-04T09:39:32.736" v="11" actId="478"/>
          <ac:spMkLst>
            <pc:docMk/>
            <pc:sldMk cId="2071036463" sldId="268"/>
            <ac:spMk id="10" creationId="{486C1BE1-1DFE-F380-9E1F-DF730699B723}"/>
          </ac:spMkLst>
        </pc:spChg>
        <pc:spChg chg="del">
          <ac:chgData name="晓川 王" userId="0941e86cc95b9429" providerId="LiveId" clId="{B6194863-C8E1-E049-9069-04FFC9C3542D}" dt="2024-09-04T09:39:32.736" v="11" actId="478"/>
          <ac:spMkLst>
            <pc:docMk/>
            <pc:sldMk cId="2071036463" sldId="268"/>
            <ac:spMk id="11" creationId="{40C046E5-6E9A-F067-4462-3E523919E728}"/>
          </ac:spMkLst>
        </pc:spChg>
      </pc:sldChg>
      <pc:sldChg chg="delSp modSp del mod">
        <pc:chgData name="晓川 王" userId="0941e86cc95b9429" providerId="LiveId" clId="{B6194863-C8E1-E049-9069-04FFC9C3542D}" dt="2024-09-04T15:19:46.268" v="6961" actId="2696"/>
        <pc:sldMkLst>
          <pc:docMk/>
          <pc:sldMk cId="2283050948" sldId="269"/>
        </pc:sldMkLst>
        <pc:spChg chg="del">
          <ac:chgData name="晓川 王" userId="0941e86cc95b9429" providerId="LiveId" clId="{B6194863-C8E1-E049-9069-04FFC9C3542D}" dt="2024-09-04T09:39:37.186" v="12" actId="478"/>
          <ac:spMkLst>
            <pc:docMk/>
            <pc:sldMk cId="2283050948" sldId="269"/>
            <ac:spMk id="8" creationId="{FC77967E-111C-86D6-57D8-9205EB42B17B}"/>
          </ac:spMkLst>
        </pc:spChg>
        <pc:spChg chg="del">
          <ac:chgData name="晓川 王" userId="0941e86cc95b9429" providerId="LiveId" clId="{B6194863-C8E1-E049-9069-04FFC9C3542D}" dt="2024-09-04T09:39:37.186" v="12" actId="478"/>
          <ac:spMkLst>
            <pc:docMk/>
            <pc:sldMk cId="2283050948" sldId="269"/>
            <ac:spMk id="9" creationId="{E9901B19-B8E4-8501-9698-0A9B8C281238}"/>
          </ac:spMkLst>
        </pc:spChg>
        <pc:spChg chg="del">
          <ac:chgData name="晓川 王" userId="0941e86cc95b9429" providerId="LiveId" clId="{B6194863-C8E1-E049-9069-04FFC9C3542D}" dt="2024-09-04T09:39:37.186" v="12" actId="478"/>
          <ac:spMkLst>
            <pc:docMk/>
            <pc:sldMk cId="2283050948" sldId="269"/>
            <ac:spMk id="10" creationId="{486C1BE1-1DFE-F380-9E1F-DF730699B723}"/>
          </ac:spMkLst>
        </pc:spChg>
        <pc:spChg chg="del">
          <ac:chgData name="晓川 王" userId="0941e86cc95b9429" providerId="LiveId" clId="{B6194863-C8E1-E049-9069-04FFC9C3542D}" dt="2024-09-04T09:39:37.186" v="12" actId="478"/>
          <ac:spMkLst>
            <pc:docMk/>
            <pc:sldMk cId="2283050948" sldId="269"/>
            <ac:spMk id="11" creationId="{40C046E5-6E9A-F067-4462-3E523919E728}"/>
          </ac:spMkLst>
        </pc:spChg>
        <pc:spChg chg="mod">
          <ac:chgData name="晓川 王" userId="0941e86cc95b9429" providerId="LiveId" clId="{B6194863-C8E1-E049-9069-04FFC9C3542D}" dt="2024-09-04T09:39:54.888" v="32" actId="20577"/>
          <ac:spMkLst>
            <pc:docMk/>
            <pc:sldMk cId="2283050948" sldId="269"/>
            <ac:spMk id="13" creationId="{D0B05ACA-23D5-C851-AE44-C135110A4AF9}"/>
          </ac:spMkLst>
        </pc:spChg>
      </pc:sldChg>
      <pc:sldChg chg="addSp modSp add mod">
        <pc:chgData name="晓川 王" userId="0941e86cc95b9429" providerId="LiveId" clId="{B6194863-C8E1-E049-9069-04FFC9C3542D}" dt="2024-09-04T10:57:49.669" v="1098" actId="2711"/>
        <pc:sldMkLst>
          <pc:docMk/>
          <pc:sldMk cId="4172277012" sldId="270"/>
        </pc:sldMkLst>
        <pc:spChg chg="mod">
          <ac:chgData name="晓川 王" userId="0941e86cc95b9429" providerId="LiveId" clId="{B6194863-C8E1-E049-9069-04FFC9C3542D}" dt="2024-09-04T10:57:49.669" v="1098" actId="2711"/>
          <ac:spMkLst>
            <pc:docMk/>
            <pc:sldMk cId="4172277012" sldId="270"/>
            <ac:spMk id="2" creationId="{2528B471-E3EE-1BE8-E1C7-B0ED20267FB7}"/>
          </ac:spMkLst>
        </pc:spChg>
        <pc:spChg chg="mod">
          <ac:chgData name="晓川 王" userId="0941e86cc95b9429" providerId="LiveId" clId="{B6194863-C8E1-E049-9069-04FFC9C3542D}" dt="2024-09-04T10:10:39.662" v="288" actId="207"/>
          <ac:spMkLst>
            <pc:docMk/>
            <pc:sldMk cId="4172277012" sldId="270"/>
            <ac:spMk id="4" creationId="{D5A0B662-975A-55C9-767D-E16263700163}"/>
          </ac:spMkLst>
        </pc:spChg>
        <pc:spChg chg="mod">
          <ac:chgData name="晓川 王" userId="0941e86cc95b9429" providerId="LiveId" clId="{B6194863-C8E1-E049-9069-04FFC9C3542D}" dt="2024-09-04T10:13:05.125" v="301" actId="1076"/>
          <ac:spMkLst>
            <pc:docMk/>
            <pc:sldMk cId="4172277012" sldId="270"/>
            <ac:spMk id="13" creationId="{E254D3CC-0BEE-E5D8-F75B-7875670EAD5C}"/>
          </ac:spMkLst>
        </pc:spChg>
        <pc:picChg chg="add mod">
          <ac:chgData name="晓川 王" userId="0941e86cc95b9429" providerId="LiveId" clId="{B6194863-C8E1-E049-9069-04FFC9C3542D}" dt="2024-09-04T10:14:24.754" v="316"/>
          <ac:picMkLst>
            <pc:docMk/>
            <pc:sldMk cId="4172277012" sldId="270"/>
            <ac:picMk id="9" creationId="{382B8EE0-DF6E-310E-AA9B-361B3DD205BC}"/>
          </ac:picMkLst>
        </pc:picChg>
        <pc:picChg chg="mod">
          <ac:chgData name="晓川 王" userId="0941e86cc95b9429" providerId="LiveId" clId="{B6194863-C8E1-E049-9069-04FFC9C3542D}" dt="2024-09-04T10:13:11.722" v="302" actId="1076"/>
          <ac:picMkLst>
            <pc:docMk/>
            <pc:sldMk cId="4172277012" sldId="270"/>
            <ac:picMk id="14" creationId="{4CD02312-8520-136A-6CB5-29C479294F5E}"/>
          </ac:picMkLst>
        </pc:picChg>
        <pc:picChg chg="mod">
          <ac:chgData name="晓川 王" userId="0941e86cc95b9429" providerId="LiveId" clId="{B6194863-C8E1-E049-9069-04FFC9C3542D}" dt="2024-09-04T10:13:11.722" v="302" actId="1076"/>
          <ac:picMkLst>
            <pc:docMk/>
            <pc:sldMk cId="4172277012" sldId="270"/>
            <ac:picMk id="15" creationId="{FD80CE6B-77CB-3949-5098-F582A928C9D9}"/>
          </ac:picMkLst>
        </pc:picChg>
        <pc:picChg chg="mod">
          <ac:chgData name="晓川 王" userId="0941e86cc95b9429" providerId="LiveId" clId="{B6194863-C8E1-E049-9069-04FFC9C3542D}" dt="2024-09-04T10:13:11.722" v="302" actId="1076"/>
          <ac:picMkLst>
            <pc:docMk/>
            <pc:sldMk cId="4172277012" sldId="270"/>
            <ac:picMk id="16" creationId="{0FD26955-D626-645F-3C70-7C4803243DED}"/>
          </ac:picMkLst>
        </pc:picChg>
        <pc:cxnChg chg="add mod">
          <ac:chgData name="晓川 王" userId="0941e86cc95b9429" providerId="LiveId" clId="{B6194863-C8E1-E049-9069-04FFC9C3542D}" dt="2024-09-04T10:14:10.953" v="314" actId="167"/>
          <ac:cxnSpMkLst>
            <pc:docMk/>
            <pc:sldMk cId="4172277012" sldId="270"/>
            <ac:cxnSpMk id="3" creationId="{C9EBC3B4-5337-7A69-CC75-FA4DF39E3884}"/>
          </ac:cxnSpMkLst>
        </pc:cxnChg>
      </pc:sldChg>
      <pc:sldChg chg="new del">
        <pc:chgData name="晓川 王" userId="0941e86cc95b9429" providerId="LiveId" clId="{B6194863-C8E1-E049-9069-04FFC9C3542D}" dt="2024-09-04T10:09:03.011" v="244" actId="680"/>
        <pc:sldMkLst>
          <pc:docMk/>
          <pc:sldMk cId="554771052" sldId="271"/>
        </pc:sldMkLst>
      </pc:sldChg>
      <pc:sldChg chg="new del">
        <pc:chgData name="晓川 王" userId="0941e86cc95b9429" providerId="LiveId" clId="{B6194863-C8E1-E049-9069-04FFC9C3542D}" dt="2024-09-04T10:08:02.825" v="239" actId="680"/>
        <pc:sldMkLst>
          <pc:docMk/>
          <pc:sldMk cId="2189001016" sldId="271"/>
        </pc:sldMkLst>
      </pc:sldChg>
      <pc:sldChg chg="addSp delSp modSp add mod">
        <pc:chgData name="晓川 王" userId="0941e86cc95b9429" providerId="LiveId" clId="{B6194863-C8E1-E049-9069-04FFC9C3542D}" dt="2024-09-05T01:39:22.592" v="15580" actId="208"/>
        <pc:sldMkLst>
          <pc:docMk/>
          <pc:sldMk cId="2299553539" sldId="271"/>
        </pc:sldMkLst>
        <pc:spChg chg="mod">
          <ac:chgData name="晓川 王" userId="0941e86cc95b9429" providerId="LiveId" clId="{B6194863-C8E1-E049-9069-04FFC9C3542D}" dt="2024-09-04T14:59:07.377" v="6383" actId="20577"/>
          <ac:spMkLst>
            <pc:docMk/>
            <pc:sldMk cId="2299553539" sldId="271"/>
            <ac:spMk id="2" creationId="{7C85C6B6-E593-CCC7-5512-337F454FB553}"/>
          </ac:spMkLst>
        </pc:spChg>
        <pc:spChg chg="mod">
          <ac:chgData name="晓川 王" userId="0941e86cc95b9429" providerId="LiveId" clId="{B6194863-C8E1-E049-9069-04FFC9C3542D}" dt="2024-09-04T14:57:06.584" v="6378" actId="403"/>
          <ac:spMkLst>
            <pc:docMk/>
            <pc:sldMk cId="2299553539" sldId="271"/>
            <ac:spMk id="3" creationId="{34DCDFBC-4E5B-EFD2-7037-7700E8C3F4DB}"/>
          </ac:spMkLst>
        </pc:spChg>
        <pc:spChg chg="add del mod">
          <ac:chgData name="晓川 王" userId="0941e86cc95b9429" providerId="LiveId" clId="{B6194863-C8E1-E049-9069-04FFC9C3542D}" dt="2024-09-04T10:09:49.787" v="277" actId="207"/>
          <ac:spMkLst>
            <pc:docMk/>
            <pc:sldMk cId="2299553539" sldId="271"/>
            <ac:spMk id="4" creationId="{BDD1F6C1-AD23-7EEB-48F6-CA7F9D022E84}"/>
          </ac:spMkLst>
        </pc:spChg>
        <pc:spChg chg="del">
          <ac:chgData name="晓川 王" userId="0941e86cc95b9429" providerId="LiveId" clId="{B6194863-C8E1-E049-9069-04FFC9C3542D}" dt="2024-09-04T10:09:30.926" v="272" actId="478"/>
          <ac:spMkLst>
            <pc:docMk/>
            <pc:sldMk cId="2299553539" sldId="271"/>
            <ac:spMk id="5" creationId="{FEAE5649-47B1-35B0-7CAC-64FB70D352AA}"/>
          </ac:spMkLst>
        </pc:spChg>
        <pc:picChg chg="add del mod">
          <ac:chgData name="晓川 王" userId="0941e86cc95b9429" providerId="LiveId" clId="{B6194863-C8E1-E049-9069-04FFC9C3542D}" dt="2024-09-04T14:53:18.832" v="6079" actId="478"/>
          <ac:picMkLst>
            <pc:docMk/>
            <pc:sldMk cId="2299553539" sldId="271"/>
            <ac:picMk id="9" creationId="{534406CA-FF57-A4CD-A8AC-A07219FFFC61}"/>
          </ac:picMkLst>
        </pc:picChg>
        <pc:picChg chg="add mod">
          <ac:chgData name="晓川 王" userId="0941e86cc95b9429" providerId="LiveId" clId="{B6194863-C8E1-E049-9069-04FFC9C3542D}" dt="2024-09-04T14:59:19.369" v="6385" actId="1076"/>
          <ac:picMkLst>
            <pc:docMk/>
            <pc:sldMk cId="2299553539" sldId="271"/>
            <ac:picMk id="11" creationId="{45F82572-8447-37A7-7CF2-88AA25D86103}"/>
          </ac:picMkLst>
        </pc:picChg>
        <pc:cxnChg chg="add del mod">
          <ac:chgData name="晓川 王" userId="0941e86cc95b9429" providerId="LiveId" clId="{B6194863-C8E1-E049-9069-04FFC9C3542D}" dt="2024-09-04T14:53:18.832" v="6079" actId="478"/>
          <ac:cxnSpMkLst>
            <pc:docMk/>
            <pc:sldMk cId="2299553539" sldId="271"/>
            <ac:cxnSpMk id="7" creationId="{6103463A-2AAF-5DBE-D378-36287A386DAA}"/>
          </ac:cxnSpMkLst>
        </pc:cxnChg>
        <pc:cxnChg chg="add mod">
          <ac:chgData name="晓川 王" userId="0941e86cc95b9429" providerId="LiveId" clId="{B6194863-C8E1-E049-9069-04FFC9C3542D}" dt="2024-09-05T01:39:22.592" v="15580" actId="208"/>
          <ac:cxnSpMkLst>
            <pc:docMk/>
            <pc:sldMk cId="2299553539" sldId="271"/>
            <ac:cxnSpMk id="13" creationId="{EEBDCC32-365E-3E7D-9BF3-C85368078FE0}"/>
          </ac:cxnSpMkLst>
        </pc:cxnChg>
      </pc:sldChg>
      <pc:sldChg chg="new del">
        <pc:chgData name="晓川 王" userId="0941e86cc95b9429" providerId="LiveId" clId="{B6194863-C8E1-E049-9069-04FFC9C3542D}" dt="2024-09-04T10:08:07.763" v="241" actId="680"/>
        <pc:sldMkLst>
          <pc:docMk/>
          <pc:sldMk cId="3391419231" sldId="271"/>
        </pc:sldMkLst>
      </pc:sldChg>
      <pc:sldChg chg="addSp delSp modSp add mod">
        <pc:chgData name="晓川 王" userId="0941e86cc95b9429" providerId="LiveId" clId="{B6194863-C8E1-E049-9069-04FFC9C3542D}" dt="2024-09-04T10:57:54.513" v="1099" actId="2711"/>
        <pc:sldMkLst>
          <pc:docMk/>
          <pc:sldMk cId="2015730689" sldId="272"/>
        </pc:sldMkLst>
        <pc:spChg chg="mod">
          <ac:chgData name="晓川 王" userId="0941e86cc95b9429" providerId="LiveId" clId="{B6194863-C8E1-E049-9069-04FFC9C3542D}" dt="2024-09-04T10:57:54.513" v="1099" actId="2711"/>
          <ac:spMkLst>
            <pc:docMk/>
            <pc:sldMk cId="2015730689" sldId="272"/>
            <ac:spMk id="2" creationId="{69E1E520-0BF6-0B0C-114E-03635038AF15}"/>
          </ac:spMkLst>
        </pc:spChg>
        <pc:spChg chg="add mod">
          <ac:chgData name="晓川 王" userId="0941e86cc95b9429" providerId="LiveId" clId="{B6194863-C8E1-E049-9069-04FFC9C3542D}" dt="2024-09-04T10:15:01.609" v="343" actId="1076"/>
          <ac:spMkLst>
            <pc:docMk/>
            <pc:sldMk cId="2015730689" sldId="272"/>
            <ac:spMk id="8" creationId="{5861F737-0326-F893-376D-6B67FF7028AB}"/>
          </ac:spMkLst>
        </pc:spChg>
        <pc:spChg chg="del">
          <ac:chgData name="晓川 王" userId="0941e86cc95b9429" providerId="LiveId" clId="{B6194863-C8E1-E049-9069-04FFC9C3542D}" dt="2024-09-04T10:14:44.854" v="338" actId="478"/>
          <ac:spMkLst>
            <pc:docMk/>
            <pc:sldMk cId="2015730689" sldId="272"/>
            <ac:spMk id="13" creationId="{D564A3B3-8893-5AC5-1189-4F173804EF61}"/>
          </ac:spMkLst>
        </pc:spChg>
        <pc:picChg chg="add mod">
          <ac:chgData name="晓川 王" userId="0941e86cc95b9429" providerId="LiveId" clId="{B6194863-C8E1-E049-9069-04FFC9C3542D}" dt="2024-09-04T10:14:59.443" v="342" actId="14100"/>
          <ac:picMkLst>
            <pc:docMk/>
            <pc:sldMk cId="2015730689" sldId="272"/>
            <ac:picMk id="10" creationId="{09DC8EE5-A8E9-F610-DD69-AFADEAB393BC}"/>
          </ac:picMkLst>
        </pc:picChg>
        <pc:picChg chg="del">
          <ac:chgData name="晓川 王" userId="0941e86cc95b9429" providerId="LiveId" clId="{B6194863-C8E1-E049-9069-04FFC9C3542D}" dt="2024-09-04T10:14:44.854" v="338" actId="478"/>
          <ac:picMkLst>
            <pc:docMk/>
            <pc:sldMk cId="2015730689" sldId="272"/>
            <ac:picMk id="14" creationId="{B13B5562-5100-FD08-1405-22C077FC65C7}"/>
          </ac:picMkLst>
        </pc:picChg>
        <pc:picChg chg="del">
          <ac:chgData name="晓川 王" userId="0941e86cc95b9429" providerId="LiveId" clId="{B6194863-C8E1-E049-9069-04FFC9C3542D}" dt="2024-09-04T10:14:44.854" v="338" actId="478"/>
          <ac:picMkLst>
            <pc:docMk/>
            <pc:sldMk cId="2015730689" sldId="272"/>
            <ac:picMk id="15" creationId="{59A6D111-B89C-4487-2F94-0BC0029980AC}"/>
          </ac:picMkLst>
        </pc:picChg>
        <pc:picChg chg="del">
          <ac:chgData name="晓川 王" userId="0941e86cc95b9429" providerId="LiveId" clId="{B6194863-C8E1-E049-9069-04FFC9C3542D}" dt="2024-09-04T10:14:44.854" v="338" actId="478"/>
          <ac:picMkLst>
            <pc:docMk/>
            <pc:sldMk cId="2015730689" sldId="272"/>
            <ac:picMk id="16" creationId="{36BBA18B-23B3-1A0B-F0A6-5C058A619B51}"/>
          </ac:picMkLst>
        </pc:picChg>
      </pc:sldChg>
      <pc:sldChg chg="addSp delSp modSp add mod">
        <pc:chgData name="晓川 王" userId="0941e86cc95b9429" providerId="LiveId" clId="{B6194863-C8E1-E049-9069-04FFC9C3542D}" dt="2024-09-04T10:58:01.156" v="1101" actId="2711"/>
        <pc:sldMkLst>
          <pc:docMk/>
          <pc:sldMk cId="3355879556" sldId="273"/>
        </pc:sldMkLst>
        <pc:spChg chg="mod">
          <ac:chgData name="晓川 王" userId="0941e86cc95b9429" providerId="LiveId" clId="{B6194863-C8E1-E049-9069-04FFC9C3542D}" dt="2024-09-04T10:58:01.156" v="1101" actId="2711"/>
          <ac:spMkLst>
            <pc:docMk/>
            <pc:sldMk cId="3355879556" sldId="273"/>
            <ac:spMk id="2" creationId="{7F5530D3-EC20-339D-4BC9-E588DD45D0E1}"/>
          </ac:spMkLst>
        </pc:spChg>
        <pc:spChg chg="del">
          <ac:chgData name="晓川 王" userId="0941e86cc95b9429" providerId="LiveId" clId="{B6194863-C8E1-E049-9069-04FFC9C3542D}" dt="2024-09-04T10:15:44.947" v="348" actId="478"/>
          <ac:spMkLst>
            <pc:docMk/>
            <pc:sldMk cId="3355879556" sldId="273"/>
            <ac:spMk id="8" creationId="{78924888-131C-971C-BA40-E61859027578}"/>
          </ac:spMkLst>
        </pc:spChg>
        <pc:spChg chg="add mod">
          <ac:chgData name="晓川 王" userId="0941e86cc95b9429" providerId="LiveId" clId="{B6194863-C8E1-E049-9069-04FFC9C3542D}" dt="2024-09-04T10:17:50.364" v="369" actId="12"/>
          <ac:spMkLst>
            <pc:docMk/>
            <pc:sldMk cId="3355879556" sldId="273"/>
            <ac:spMk id="11" creationId="{3242FD55-23EC-236F-1D8F-EE1C7F2F3595}"/>
          </ac:spMkLst>
        </pc:spChg>
        <pc:picChg chg="del">
          <ac:chgData name="晓川 王" userId="0941e86cc95b9429" providerId="LiveId" clId="{B6194863-C8E1-E049-9069-04FFC9C3542D}" dt="2024-09-04T10:15:44.947" v="348" actId="478"/>
          <ac:picMkLst>
            <pc:docMk/>
            <pc:sldMk cId="3355879556" sldId="273"/>
            <ac:picMk id="10" creationId="{57AEBAF7-13CE-E1CC-5190-68BF6FFE2FE5}"/>
          </ac:picMkLst>
        </pc:picChg>
        <pc:picChg chg="add mod">
          <ac:chgData name="晓川 王" userId="0941e86cc95b9429" providerId="LiveId" clId="{B6194863-C8E1-E049-9069-04FFC9C3542D}" dt="2024-09-04T10:17:25.042" v="365" actId="1076"/>
          <ac:picMkLst>
            <pc:docMk/>
            <pc:sldMk cId="3355879556" sldId="273"/>
            <ac:picMk id="12" creationId="{0727DE1C-ECA9-695C-86BF-75799C2B1FD6}"/>
          </ac:picMkLst>
        </pc:picChg>
        <pc:picChg chg="add mod">
          <ac:chgData name="晓川 王" userId="0941e86cc95b9429" providerId="LiveId" clId="{B6194863-C8E1-E049-9069-04FFC9C3542D}" dt="2024-09-04T10:17:25.042" v="365" actId="1076"/>
          <ac:picMkLst>
            <pc:docMk/>
            <pc:sldMk cId="3355879556" sldId="273"/>
            <ac:picMk id="13" creationId="{52046E26-98F9-81FE-94A2-DEEE4F7C76CE}"/>
          </ac:picMkLst>
        </pc:picChg>
      </pc:sldChg>
      <pc:sldChg chg="addSp delSp modSp add mod">
        <pc:chgData name="晓川 王" userId="0941e86cc95b9429" providerId="LiveId" clId="{B6194863-C8E1-E049-9069-04FFC9C3542D}" dt="2024-09-04T10:58:08.128" v="1103" actId="2711"/>
        <pc:sldMkLst>
          <pc:docMk/>
          <pc:sldMk cId="3435594524" sldId="274"/>
        </pc:sldMkLst>
        <pc:spChg chg="mod">
          <ac:chgData name="晓川 王" userId="0941e86cc95b9429" providerId="LiveId" clId="{B6194863-C8E1-E049-9069-04FFC9C3542D}" dt="2024-09-04T10:58:08.128" v="1103" actId="2711"/>
          <ac:spMkLst>
            <pc:docMk/>
            <pc:sldMk cId="3435594524" sldId="274"/>
            <ac:spMk id="2" creationId="{8E720944-240D-4CEC-700D-919E43F52F8E}"/>
          </ac:spMkLst>
        </pc:spChg>
        <pc:spChg chg="mod">
          <ac:chgData name="晓川 王" userId="0941e86cc95b9429" providerId="LiveId" clId="{B6194863-C8E1-E049-9069-04FFC9C3542D}" dt="2024-09-04T10:18:44.252" v="398" actId="14100"/>
          <ac:spMkLst>
            <pc:docMk/>
            <pc:sldMk cId="3435594524" sldId="274"/>
            <ac:spMk id="11" creationId="{51E31802-3459-2D84-E350-C2C39093A490}"/>
          </ac:spMkLst>
        </pc:spChg>
        <pc:spChg chg="mod">
          <ac:chgData name="晓川 王" userId="0941e86cc95b9429" providerId="LiveId" clId="{B6194863-C8E1-E049-9069-04FFC9C3542D}" dt="2024-09-04T10:19:13.227" v="405" actId="207"/>
          <ac:spMkLst>
            <pc:docMk/>
            <pc:sldMk cId="3435594524" sldId="274"/>
            <ac:spMk id="15" creationId="{6725028D-F9A3-8DEB-B4AE-55DD541069A7}"/>
          </ac:spMkLst>
        </pc:spChg>
        <pc:spChg chg="mod">
          <ac:chgData name="晓川 王" userId="0941e86cc95b9429" providerId="LiveId" clId="{B6194863-C8E1-E049-9069-04FFC9C3542D}" dt="2024-09-04T10:19:19.876" v="406" actId="2711"/>
          <ac:spMkLst>
            <pc:docMk/>
            <pc:sldMk cId="3435594524" sldId="274"/>
            <ac:spMk id="16" creationId="{582E9D55-6FEB-E483-939C-466817FD4D09}"/>
          </ac:spMkLst>
        </pc:spChg>
        <pc:spChg chg="add mod">
          <ac:chgData name="晓川 王" userId="0941e86cc95b9429" providerId="LiveId" clId="{B6194863-C8E1-E049-9069-04FFC9C3542D}" dt="2024-09-04T10:19:07.377" v="404" actId="207"/>
          <ac:spMkLst>
            <pc:docMk/>
            <pc:sldMk cId="3435594524" sldId="274"/>
            <ac:spMk id="17" creationId="{7423D98D-4832-90B4-5BBC-BDFAC99A491C}"/>
          </ac:spMkLst>
        </pc:spChg>
        <pc:grpChg chg="add mod">
          <ac:chgData name="晓川 王" userId="0941e86cc95b9429" providerId="LiveId" clId="{B6194863-C8E1-E049-9069-04FFC9C3542D}" dt="2024-09-04T10:19:13.227" v="405" actId="207"/>
          <ac:grpSpMkLst>
            <pc:docMk/>
            <pc:sldMk cId="3435594524" sldId="274"/>
            <ac:grpSpMk id="14" creationId="{2400E9F8-C93C-9FD0-C98C-ABEE72D53FAF}"/>
          </ac:grpSpMkLst>
        </pc:grpChg>
        <pc:picChg chg="add mod">
          <ac:chgData name="晓川 王" userId="0941e86cc95b9429" providerId="LiveId" clId="{B6194863-C8E1-E049-9069-04FFC9C3542D}" dt="2024-09-04T10:19:01.344" v="402" actId="1076"/>
          <ac:picMkLst>
            <pc:docMk/>
            <pc:sldMk cId="3435594524" sldId="274"/>
            <ac:picMk id="8" creationId="{E7D13AB2-CADE-CB53-5CFF-FC0AEB1780C3}"/>
          </ac:picMkLst>
        </pc:picChg>
        <pc:picChg chg="add mod">
          <ac:chgData name="晓川 王" userId="0941e86cc95b9429" providerId="LiveId" clId="{B6194863-C8E1-E049-9069-04FFC9C3542D}" dt="2024-09-04T10:18:59.723" v="401" actId="1076"/>
          <ac:picMkLst>
            <pc:docMk/>
            <pc:sldMk cId="3435594524" sldId="274"/>
            <ac:picMk id="10" creationId="{6681CB2B-F202-D305-CABE-F43D00D27847}"/>
          </ac:picMkLst>
        </pc:picChg>
        <pc:picChg chg="del">
          <ac:chgData name="晓川 王" userId="0941e86cc95b9429" providerId="LiveId" clId="{B6194863-C8E1-E049-9069-04FFC9C3542D}" dt="2024-09-04T10:18:30.871" v="393" actId="478"/>
          <ac:picMkLst>
            <pc:docMk/>
            <pc:sldMk cId="3435594524" sldId="274"/>
            <ac:picMk id="12" creationId="{7304E2B2-FD7E-8EF6-95AC-60C1EDC0D8CE}"/>
          </ac:picMkLst>
        </pc:picChg>
        <pc:picChg chg="del">
          <ac:chgData name="晓川 王" userId="0941e86cc95b9429" providerId="LiveId" clId="{B6194863-C8E1-E049-9069-04FFC9C3542D}" dt="2024-09-04T10:18:30.871" v="393" actId="478"/>
          <ac:picMkLst>
            <pc:docMk/>
            <pc:sldMk cId="3435594524" sldId="274"/>
            <ac:picMk id="13" creationId="{712283D2-4D9D-7A70-D658-F2A4999F7D81}"/>
          </ac:picMkLst>
        </pc:picChg>
      </pc:sldChg>
      <pc:sldChg chg="addSp delSp modSp add mod">
        <pc:chgData name="晓川 王" userId="0941e86cc95b9429" providerId="LiveId" clId="{B6194863-C8E1-E049-9069-04FFC9C3542D}" dt="2024-09-04T10:58:11.219" v="1104" actId="2711"/>
        <pc:sldMkLst>
          <pc:docMk/>
          <pc:sldMk cId="2335579833" sldId="275"/>
        </pc:sldMkLst>
        <pc:spChg chg="mod">
          <ac:chgData name="晓川 王" userId="0941e86cc95b9429" providerId="LiveId" clId="{B6194863-C8E1-E049-9069-04FFC9C3542D}" dt="2024-09-04T10:58:11.219" v="1104" actId="2711"/>
          <ac:spMkLst>
            <pc:docMk/>
            <pc:sldMk cId="2335579833" sldId="275"/>
            <ac:spMk id="2" creationId="{3FBE354C-E036-756A-32E9-D92A495EB8D3}"/>
          </ac:spMkLst>
        </pc:spChg>
        <pc:spChg chg="mod">
          <ac:chgData name="晓川 王" userId="0941e86cc95b9429" providerId="LiveId" clId="{B6194863-C8E1-E049-9069-04FFC9C3542D}" dt="2024-09-04T10:20:54.718" v="441" actId="14100"/>
          <ac:spMkLst>
            <pc:docMk/>
            <pc:sldMk cId="2335579833" sldId="275"/>
            <ac:spMk id="11" creationId="{084DD2A7-E4AA-C39D-A0FE-5307EFCACDA1}"/>
          </ac:spMkLst>
        </pc:spChg>
        <pc:spChg chg="mod">
          <ac:chgData name="晓川 王" userId="0941e86cc95b9429" providerId="LiveId" clId="{B6194863-C8E1-E049-9069-04FFC9C3542D}" dt="2024-09-04T10:20:28.257" v="435" actId="207"/>
          <ac:spMkLst>
            <pc:docMk/>
            <pc:sldMk cId="2335579833" sldId="275"/>
            <ac:spMk id="13" creationId="{524E1E4B-83A5-1F2E-1E92-FAC3558E09DB}"/>
          </ac:spMkLst>
        </pc:spChg>
        <pc:spChg chg="del">
          <ac:chgData name="晓川 王" userId="0941e86cc95b9429" providerId="LiveId" clId="{B6194863-C8E1-E049-9069-04FFC9C3542D}" dt="2024-09-04T10:20:33.736" v="437" actId="478"/>
          <ac:spMkLst>
            <pc:docMk/>
            <pc:sldMk cId="2335579833" sldId="275"/>
            <ac:spMk id="17" creationId="{F31E852E-B805-306E-FEDE-35BA007F658F}"/>
          </ac:spMkLst>
        </pc:spChg>
        <pc:spChg chg="mod">
          <ac:chgData name="晓川 王" userId="0941e86cc95b9429" providerId="LiveId" clId="{B6194863-C8E1-E049-9069-04FFC9C3542D}" dt="2024-09-04T10:30:19.689" v="496" actId="1076"/>
          <ac:spMkLst>
            <pc:docMk/>
            <pc:sldMk cId="2335579833" sldId="275"/>
            <ac:spMk id="18" creationId="{472C6B6A-DBF2-772A-60D8-AFD44FFC0599}"/>
          </ac:spMkLst>
        </pc:spChg>
        <pc:spChg chg="add mod">
          <ac:chgData name="晓川 王" userId="0941e86cc95b9429" providerId="LiveId" clId="{B6194863-C8E1-E049-9069-04FFC9C3542D}" dt="2024-09-04T10:31:33.362" v="511" actId="14100"/>
          <ac:spMkLst>
            <pc:docMk/>
            <pc:sldMk cId="2335579833" sldId="275"/>
            <ac:spMk id="20" creationId="{03B93801-4838-7E11-F5E4-C54F0D50B148}"/>
          </ac:spMkLst>
        </pc:spChg>
        <pc:spChg chg="add mod">
          <ac:chgData name="晓川 王" userId="0941e86cc95b9429" providerId="LiveId" clId="{B6194863-C8E1-E049-9069-04FFC9C3542D}" dt="2024-09-04T10:32:16.583" v="526" actId="207"/>
          <ac:spMkLst>
            <pc:docMk/>
            <pc:sldMk cId="2335579833" sldId="275"/>
            <ac:spMk id="27" creationId="{067F771F-91E7-D272-1FE5-3D78D50D92BE}"/>
          </ac:spMkLst>
        </pc:spChg>
        <pc:grpChg chg="add mod">
          <ac:chgData name="晓川 王" userId="0941e86cc95b9429" providerId="LiveId" clId="{B6194863-C8E1-E049-9069-04FFC9C3542D}" dt="2024-09-04T10:20:59.006" v="442" actId="1076"/>
          <ac:grpSpMkLst>
            <pc:docMk/>
            <pc:sldMk cId="2335579833" sldId="275"/>
            <ac:grpSpMk id="12" creationId="{7632E596-903D-4373-3E4C-3B3D28BEF1D2}"/>
          </ac:grpSpMkLst>
        </pc:grpChg>
        <pc:grpChg chg="del">
          <ac:chgData name="晓川 王" userId="0941e86cc95b9429" providerId="LiveId" clId="{B6194863-C8E1-E049-9069-04FFC9C3542D}" dt="2024-09-04T10:20:31.067" v="436" actId="478"/>
          <ac:grpSpMkLst>
            <pc:docMk/>
            <pc:sldMk cId="2335579833" sldId="275"/>
            <ac:grpSpMk id="14" creationId="{CF882C53-B189-7C41-F546-ADAD5CA28E89}"/>
          </ac:grpSpMkLst>
        </pc:grpChg>
        <pc:picChg chg="del">
          <ac:chgData name="晓川 王" userId="0941e86cc95b9429" providerId="LiveId" clId="{B6194863-C8E1-E049-9069-04FFC9C3542D}" dt="2024-09-04T10:20:35.893" v="438" actId="478"/>
          <ac:picMkLst>
            <pc:docMk/>
            <pc:sldMk cId="2335579833" sldId="275"/>
            <ac:picMk id="8" creationId="{7DE26519-DDDC-F773-4D43-C1C9BA1BECA5}"/>
          </ac:picMkLst>
        </pc:picChg>
        <pc:picChg chg="del">
          <ac:chgData name="晓川 王" userId="0941e86cc95b9429" providerId="LiveId" clId="{B6194863-C8E1-E049-9069-04FFC9C3542D}" dt="2024-09-04T10:20:35.893" v="438" actId="478"/>
          <ac:picMkLst>
            <pc:docMk/>
            <pc:sldMk cId="2335579833" sldId="275"/>
            <ac:picMk id="10" creationId="{25644719-F704-F613-8E9A-B3F0CD1EB412}"/>
          </ac:picMkLst>
        </pc:picChg>
        <pc:picChg chg="add mod">
          <ac:chgData name="晓川 王" userId="0941e86cc95b9429" providerId="LiveId" clId="{B6194863-C8E1-E049-9069-04FFC9C3542D}" dt="2024-09-04T10:31:57.744" v="520" actId="14100"/>
          <ac:picMkLst>
            <pc:docMk/>
            <pc:sldMk cId="2335579833" sldId="275"/>
            <ac:picMk id="21" creationId="{E2BF4065-03AA-54B1-4A94-AC49907CE382}"/>
          </ac:picMkLst>
        </pc:picChg>
        <pc:picChg chg="add mod">
          <ac:chgData name="晓川 王" userId="0941e86cc95b9429" providerId="LiveId" clId="{B6194863-C8E1-E049-9069-04FFC9C3542D}" dt="2024-09-04T10:30:47.057" v="505"/>
          <ac:picMkLst>
            <pc:docMk/>
            <pc:sldMk cId="2335579833" sldId="275"/>
            <ac:picMk id="22" creationId="{E2BF4065-03AA-54B1-4A94-AC49907CE382}"/>
          </ac:picMkLst>
        </pc:picChg>
        <pc:picChg chg="add">
          <ac:chgData name="晓川 王" userId="0941e86cc95b9429" providerId="LiveId" clId="{B6194863-C8E1-E049-9069-04FFC9C3542D}" dt="2024-09-04T10:30:57.019" v="506"/>
          <ac:picMkLst>
            <pc:docMk/>
            <pc:sldMk cId="2335579833" sldId="275"/>
            <ac:picMk id="23" creationId="{2F90B023-CE9A-204B-ACB7-8F2F24C8D1F0}"/>
          </ac:picMkLst>
        </pc:picChg>
        <pc:picChg chg="add">
          <ac:chgData name="晓川 王" userId="0941e86cc95b9429" providerId="LiveId" clId="{B6194863-C8E1-E049-9069-04FFC9C3542D}" dt="2024-09-04T10:31:04.568" v="507"/>
          <ac:picMkLst>
            <pc:docMk/>
            <pc:sldMk cId="2335579833" sldId="275"/>
            <ac:picMk id="24" creationId="{41DC788D-ABA0-6AC2-E71A-FC46B7330CB7}"/>
          </ac:picMkLst>
        </pc:picChg>
        <pc:picChg chg="add mod">
          <ac:chgData name="晓川 王" userId="0941e86cc95b9429" providerId="LiveId" clId="{B6194863-C8E1-E049-9069-04FFC9C3542D}" dt="2024-09-04T10:32:02.529" v="522" actId="1076"/>
          <ac:picMkLst>
            <pc:docMk/>
            <pc:sldMk cId="2335579833" sldId="275"/>
            <ac:picMk id="25" creationId="{13EA0EA3-208F-4C88-C864-FD27CAFB15A4}"/>
          </ac:picMkLst>
        </pc:picChg>
        <pc:picChg chg="add mod">
          <ac:chgData name="晓川 王" userId="0941e86cc95b9429" providerId="LiveId" clId="{B6194863-C8E1-E049-9069-04FFC9C3542D}" dt="2024-09-04T10:31:59.938" v="521" actId="14100"/>
          <ac:picMkLst>
            <pc:docMk/>
            <pc:sldMk cId="2335579833" sldId="275"/>
            <ac:picMk id="26" creationId="{D934D958-FDB8-8DDF-9091-51C4F3BE443C}"/>
          </ac:picMkLst>
        </pc:picChg>
      </pc:sldChg>
      <pc:sldChg chg="addSp delSp modSp add mod">
        <pc:chgData name="晓川 王" userId="0941e86cc95b9429" providerId="LiveId" clId="{B6194863-C8E1-E049-9069-04FFC9C3542D}" dt="2024-09-04T10:58:04.650" v="1102" actId="2711"/>
        <pc:sldMkLst>
          <pc:docMk/>
          <pc:sldMk cId="103838062" sldId="276"/>
        </pc:sldMkLst>
        <pc:spChg chg="mod">
          <ac:chgData name="晓川 王" userId="0941e86cc95b9429" providerId="LiveId" clId="{B6194863-C8E1-E049-9069-04FFC9C3542D}" dt="2024-09-04T10:58:04.650" v="1102" actId="2711"/>
          <ac:spMkLst>
            <pc:docMk/>
            <pc:sldMk cId="103838062" sldId="276"/>
            <ac:spMk id="2" creationId="{E2E7EAB9-3EDF-7197-C657-E84593AE2BD2}"/>
          </ac:spMkLst>
        </pc:spChg>
        <pc:spChg chg="del">
          <ac:chgData name="晓川 王" userId="0941e86cc95b9429" providerId="LiveId" clId="{B6194863-C8E1-E049-9069-04FFC9C3542D}" dt="2024-09-04T10:22:16.989" v="464" actId="478"/>
          <ac:spMkLst>
            <pc:docMk/>
            <pc:sldMk cId="103838062" sldId="276"/>
            <ac:spMk id="11" creationId="{D8B7E94D-5736-E880-18E9-064DE317EA99}"/>
          </ac:spMkLst>
        </pc:spChg>
        <pc:spChg chg="del">
          <ac:chgData name="晓川 王" userId="0941e86cc95b9429" providerId="LiveId" clId="{B6194863-C8E1-E049-9069-04FFC9C3542D}" dt="2024-09-04T10:22:16.989" v="464" actId="478"/>
          <ac:spMkLst>
            <pc:docMk/>
            <pc:sldMk cId="103838062" sldId="276"/>
            <ac:spMk id="17" creationId="{1E22F346-0799-26DE-5F1B-60965CACDDAD}"/>
          </ac:spMkLst>
        </pc:spChg>
        <pc:grpChg chg="del">
          <ac:chgData name="晓川 王" userId="0941e86cc95b9429" providerId="LiveId" clId="{B6194863-C8E1-E049-9069-04FFC9C3542D}" dt="2024-09-04T10:22:16.989" v="464" actId="478"/>
          <ac:grpSpMkLst>
            <pc:docMk/>
            <pc:sldMk cId="103838062" sldId="276"/>
            <ac:grpSpMk id="14" creationId="{ACDF55FD-412B-DEC4-6122-83983FAB6A60}"/>
          </ac:grpSpMkLst>
        </pc:grpChg>
        <pc:grpChg chg="add mod">
          <ac:chgData name="晓川 王" userId="0941e86cc95b9429" providerId="LiveId" clId="{B6194863-C8E1-E049-9069-04FFC9C3542D}" dt="2024-09-04T10:29:30.158" v="494" actId="1076"/>
          <ac:grpSpMkLst>
            <pc:docMk/>
            <pc:sldMk cId="103838062" sldId="276"/>
            <ac:grpSpMk id="27" creationId="{E14A8F3C-C2C8-0479-0485-9378A60307EE}"/>
          </ac:grpSpMkLst>
        </pc:grpChg>
        <pc:picChg chg="del">
          <ac:chgData name="晓川 王" userId="0941e86cc95b9429" providerId="LiveId" clId="{B6194863-C8E1-E049-9069-04FFC9C3542D}" dt="2024-09-04T10:22:16.989" v="464" actId="478"/>
          <ac:picMkLst>
            <pc:docMk/>
            <pc:sldMk cId="103838062" sldId="276"/>
            <ac:picMk id="8" creationId="{51CD02F2-C412-B680-B67E-37CA4C41345C}"/>
          </ac:picMkLst>
        </pc:picChg>
        <pc:picChg chg="del">
          <ac:chgData name="晓川 王" userId="0941e86cc95b9429" providerId="LiveId" clId="{B6194863-C8E1-E049-9069-04FFC9C3542D}" dt="2024-09-04T10:22:16.989" v="464" actId="478"/>
          <ac:picMkLst>
            <pc:docMk/>
            <pc:sldMk cId="103838062" sldId="276"/>
            <ac:picMk id="10" creationId="{476810C4-B7E0-21DD-A452-D0DCFD155654}"/>
          </ac:picMkLst>
        </pc:picChg>
        <pc:picChg chg="add mod">
          <ac:chgData name="晓川 王" userId="0941e86cc95b9429" providerId="LiveId" clId="{B6194863-C8E1-E049-9069-04FFC9C3542D}" dt="2024-09-04T10:22:18.574" v="466"/>
          <ac:picMkLst>
            <pc:docMk/>
            <pc:sldMk cId="103838062" sldId="276"/>
            <ac:picMk id="12" creationId="{6288558F-0B54-B84C-58FE-3DC5DD55630F}"/>
          </ac:picMkLst>
        </pc:picChg>
        <pc:picChg chg="add mod">
          <ac:chgData name="晓川 王" userId="0941e86cc95b9429" providerId="LiveId" clId="{B6194863-C8E1-E049-9069-04FFC9C3542D}" dt="2024-09-04T10:22:28.349" v="468"/>
          <ac:picMkLst>
            <pc:docMk/>
            <pc:sldMk cId="103838062" sldId="276"/>
            <ac:picMk id="13" creationId="{84F50C3E-D103-DE18-428E-9DB87D5F0C36}"/>
          </ac:picMkLst>
        </pc:picChg>
        <pc:picChg chg="add del mod">
          <ac:chgData name="晓川 王" userId="0941e86cc95b9429" providerId="LiveId" clId="{B6194863-C8E1-E049-9069-04FFC9C3542D}" dt="2024-09-04T10:23:01.453" v="473" actId="478"/>
          <ac:picMkLst>
            <pc:docMk/>
            <pc:sldMk cId="103838062" sldId="276"/>
            <ac:picMk id="18" creationId="{D4838A45-CC55-58E0-E251-4A823389593B}"/>
          </ac:picMkLst>
        </pc:picChg>
        <pc:picChg chg="add mod">
          <ac:chgData name="晓川 王" userId="0941e86cc95b9429" providerId="LiveId" clId="{B6194863-C8E1-E049-9069-04FFC9C3542D}" dt="2024-09-04T10:29:24.377" v="492" actId="1076"/>
          <ac:picMkLst>
            <pc:docMk/>
            <pc:sldMk cId="103838062" sldId="276"/>
            <ac:picMk id="20" creationId="{E2BF4065-03AA-54B1-4A94-AC49907CE382}"/>
          </ac:picMkLst>
        </pc:picChg>
        <pc:picChg chg="add mod">
          <ac:chgData name="晓川 王" userId="0941e86cc95b9429" providerId="LiveId" clId="{B6194863-C8E1-E049-9069-04FFC9C3542D}" dt="2024-09-04T10:29:24.377" v="492" actId="1076"/>
          <ac:picMkLst>
            <pc:docMk/>
            <pc:sldMk cId="103838062" sldId="276"/>
            <ac:picMk id="22" creationId="{0C8FFC3D-1003-EC16-2E29-050566EB5AC5}"/>
          </ac:picMkLst>
        </pc:picChg>
        <pc:picChg chg="add mod">
          <ac:chgData name="晓川 王" userId="0941e86cc95b9429" providerId="LiveId" clId="{B6194863-C8E1-E049-9069-04FFC9C3542D}" dt="2024-09-04T10:29:24.377" v="492" actId="1076"/>
          <ac:picMkLst>
            <pc:docMk/>
            <pc:sldMk cId="103838062" sldId="276"/>
            <ac:picMk id="24" creationId="{640F1512-253D-FFDE-9F1A-2F160FF320B3}"/>
          </ac:picMkLst>
        </pc:picChg>
        <pc:picChg chg="add mod">
          <ac:chgData name="晓川 王" userId="0941e86cc95b9429" providerId="LiveId" clId="{B6194863-C8E1-E049-9069-04FFC9C3542D}" dt="2024-09-04T10:29:24.377" v="492" actId="1076"/>
          <ac:picMkLst>
            <pc:docMk/>
            <pc:sldMk cId="103838062" sldId="276"/>
            <ac:picMk id="26" creationId="{E8D86B3F-B08E-8667-B077-EF8C0DCC15B5}"/>
          </ac:picMkLst>
        </pc:picChg>
      </pc:sldChg>
      <pc:sldChg chg="addSp delSp modSp add mod">
        <pc:chgData name="晓川 王" userId="0941e86cc95b9429" providerId="LiveId" clId="{B6194863-C8E1-E049-9069-04FFC9C3542D}" dt="2024-09-04T10:57:57.734" v="1100" actId="2711"/>
        <pc:sldMkLst>
          <pc:docMk/>
          <pc:sldMk cId="3645926526" sldId="277"/>
        </pc:sldMkLst>
        <pc:spChg chg="mod">
          <ac:chgData name="晓川 王" userId="0941e86cc95b9429" providerId="LiveId" clId="{B6194863-C8E1-E049-9069-04FFC9C3542D}" dt="2024-09-04T10:57:57.734" v="1100" actId="2711"/>
          <ac:spMkLst>
            <pc:docMk/>
            <pc:sldMk cId="3645926526" sldId="277"/>
            <ac:spMk id="2" creationId="{BE97B527-7897-E51A-89C7-13F65D8FE734}"/>
          </ac:spMkLst>
        </pc:spChg>
        <pc:spChg chg="mod">
          <ac:chgData name="晓川 王" userId="0941e86cc95b9429" providerId="LiveId" clId="{B6194863-C8E1-E049-9069-04FFC9C3542D}" dt="2024-09-04T10:36:38.678" v="548"/>
          <ac:spMkLst>
            <pc:docMk/>
            <pc:sldMk cId="3645926526" sldId="277"/>
            <ac:spMk id="8" creationId="{55B7921D-4339-F5BA-81EE-D8EB1404D326}"/>
          </ac:spMkLst>
        </pc:spChg>
        <pc:graphicFrameChg chg="add mod modGraphic">
          <ac:chgData name="晓川 王" userId="0941e86cc95b9429" providerId="LiveId" clId="{B6194863-C8E1-E049-9069-04FFC9C3542D}" dt="2024-09-04T10:36:24.445" v="546" actId="404"/>
          <ac:graphicFrameMkLst>
            <pc:docMk/>
            <pc:sldMk cId="3645926526" sldId="277"/>
            <ac:graphicFrameMk id="11" creationId="{69285BEB-4C28-207E-256D-CF0B94638D4F}"/>
          </ac:graphicFrameMkLst>
        </pc:graphicFrameChg>
        <pc:picChg chg="del">
          <ac:chgData name="晓川 王" userId="0941e86cc95b9429" providerId="LiveId" clId="{B6194863-C8E1-E049-9069-04FFC9C3542D}" dt="2024-09-04T10:35:05.155" v="528" actId="478"/>
          <ac:picMkLst>
            <pc:docMk/>
            <pc:sldMk cId="3645926526" sldId="277"/>
            <ac:picMk id="10" creationId="{CD4D42F8-F049-294F-E147-CCA899D7ED63}"/>
          </ac:picMkLst>
        </pc:picChg>
      </pc:sldChg>
      <pc:sldChg chg="addSp delSp modSp add mod modAnim">
        <pc:chgData name="晓川 王" userId="0941e86cc95b9429" providerId="LiveId" clId="{B6194863-C8E1-E049-9069-04FFC9C3542D}" dt="2024-09-04T10:58:14.220" v="1105" actId="2711"/>
        <pc:sldMkLst>
          <pc:docMk/>
          <pc:sldMk cId="3440067226" sldId="278"/>
        </pc:sldMkLst>
        <pc:spChg chg="mod">
          <ac:chgData name="晓川 王" userId="0941e86cc95b9429" providerId="LiveId" clId="{B6194863-C8E1-E049-9069-04FFC9C3542D}" dt="2024-09-04T10:58:14.220" v="1105" actId="2711"/>
          <ac:spMkLst>
            <pc:docMk/>
            <pc:sldMk cId="3440067226" sldId="278"/>
            <ac:spMk id="2" creationId="{0D746FF2-9361-4E62-7D93-9C4205C9545F}"/>
          </ac:spMkLst>
        </pc:spChg>
        <pc:spChg chg="add mod">
          <ac:chgData name="晓川 王" userId="0941e86cc95b9429" providerId="LiveId" clId="{B6194863-C8E1-E049-9069-04FFC9C3542D}" dt="2024-09-04T10:53:04.806" v="966" actId="14100"/>
          <ac:spMkLst>
            <pc:docMk/>
            <pc:sldMk cId="3440067226" sldId="278"/>
            <ac:spMk id="8" creationId="{F1965297-7C1B-1D9B-A518-A5005524AA7F}"/>
          </ac:spMkLst>
        </pc:spChg>
        <pc:spChg chg="add mod">
          <ac:chgData name="晓川 王" userId="0941e86cc95b9429" providerId="LiveId" clId="{B6194863-C8E1-E049-9069-04FFC9C3542D}" dt="2024-09-04T10:52:15.776" v="952"/>
          <ac:spMkLst>
            <pc:docMk/>
            <pc:sldMk cId="3440067226" sldId="278"/>
            <ac:spMk id="10" creationId="{8DB18F26-E607-E5F1-BD18-6FB9532FAB28}"/>
          </ac:spMkLst>
        </pc:spChg>
        <pc:spChg chg="mod">
          <ac:chgData name="晓川 王" userId="0941e86cc95b9429" providerId="LiveId" clId="{B6194863-C8E1-E049-9069-04FFC9C3542D}" dt="2024-09-04T10:46:16.014" v="689" actId="14100"/>
          <ac:spMkLst>
            <pc:docMk/>
            <pc:sldMk cId="3440067226" sldId="278"/>
            <ac:spMk id="11" creationId="{8DB18F26-E607-E5F1-BD18-6FB9532FAB28}"/>
          </ac:spMkLst>
        </pc:spChg>
        <pc:spChg chg="add mod">
          <ac:chgData name="晓川 王" userId="0941e86cc95b9429" providerId="LiveId" clId="{B6194863-C8E1-E049-9069-04FFC9C3542D}" dt="2024-09-04T10:52:24.049" v="954"/>
          <ac:spMkLst>
            <pc:docMk/>
            <pc:sldMk cId="3440067226" sldId="278"/>
            <ac:spMk id="14" creationId="{8DB18F26-E607-E5F1-BD18-6FB9532FAB28}"/>
          </ac:spMkLst>
        </pc:spChg>
        <pc:spChg chg="mod">
          <ac:chgData name="晓川 王" userId="0941e86cc95b9429" providerId="LiveId" clId="{B6194863-C8E1-E049-9069-04FFC9C3542D}" dt="2024-09-04T10:50:12.514" v="779" actId="1076"/>
          <ac:spMkLst>
            <pc:docMk/>
            <pc:sldMk cId="3440067226" sldId="278"/>
            <ac:spMk id="20" creationId="{DADF18E7-F243-526A-4325-191C3242E724}"/>
          </ac:spMkLst>
        </pc:spChg>
        <pc:spChg chg="add mod">
          <ac:chgData name="晓川 王" userId="0941e86cc95b9429" providerId="LiveId" clId="{B6194863-C8E1-E049-9069-04FFC9C3542D}" dt="2024-09-04T10:53:48.700" v="1046" actId="1076"/>
          <ac:spMkLst>
            <pc:docMk/>
            <pc:sldMk cId="3440067226" sldId="278"/>
            <ac:spMk id="22" creationId="{624C6AC6-BE3E-9D94-B1E4-3267990F29AC}"/>
          </ac:spMkLst>
        </pc:spChg>
        <pc:spChg chg="del">
          <ac:chgData name="晓川 王" userId="0941e86cc95b9429" providerId="LiveId" clId="{B6194863-C8E1-E049-9069-04FFC9C3542D}" dt="2024-09-04T10:50:33.039" v="780" actId="478"/>
          <ac:spMkLst>
            <pc:docMk/>
            <pc:sldMk cId="3440067226" sldId="278"/>
            <ac:spMk id="27" creationId="{C9956D84-64AB-4914-948C-D5C34F13ACBD}"/>
          </ac:spMkLst>
        </pc:spChg>
        <pc:grpChg chg="del">
          <ac:chgData name="晓川 王" userId="0941e86cc95b9429" providerId="LiveId" clId="{B6194863-C8E1-E049-9069-04FFC9C3542D}" dt="2024-09-04T10:47:49.458" v="695" actId="478"/>
          <ac:grpSpMkLst>
            <pc:docMk/>
            <pc:sldMk cId="3440067226" sldId="278"/>
            <ac:grpSpMk id="12" creationId="{913887CD-8EEC-4A38-93E8-FACF9537CC43}"/>
          </ac:grpSpMkLst>
        </pc:grpChg>
        <pc:picChg chg="add mod">
          <ac:chgData name="晓川 王" userId="0941e86cc95b9429" providerId="LiveId" clId="{B6194863-C8E1-E049-9069-04FFC9C3542D}" dt="2024-09-04T10:52:28.640" v="956"/>
          <ac:picMkLst>
            <pc:docMk/>
            <pc:sldMk cId="3440067226" sldId="278"/>
            <ac:picMk id="15" creationId="{BF30D248-9AEE-0C41-2BFC-9157E2079B68}"/>
          </ac:picMkLst>
        </pc:picChg>
        <pc:picChg chg="add mod">
          <ac:chgData name="晓川 王" userId="0941e86cc95b9429" providerId="LiveId" clId="{B6194863-C8E1-E049-9069-04FFC9C3542D}" dt="2024-09-04T10:52:37.919" v="958"/>
          <ac:picMkLst>
            <pc:docMk/>
            <pc:sldMk cId="3440067226" sldId="278"/>
            <ac:picMk id="16" creationId="{359C680A-0C90-B7BE-1F02-DAB0EA2DDC86}"/>
          </ac:picMkLst>
        </pc:picChg>
        <pc:picChg chg="add mod">
          <ac:chgData name="晓川 王" userId="0941e86cc95b9429" providerId="LiveId" clId="{B6194863-C8E1-E049-9069-04FFC9C3542D}" dt="2024-09-04T10:53:01.416" v="965" actId="14100"/>
          <ac:picMkLst>
            <pc:docMk/>
            <pc:sldMk cId="3440067226" sldId="278"/>
            <ac:picMk id="19" creationId="{1280AB1C-2510-DC32-714B-3A43BAEF45DF}"/>
          </ac:picMkLst>
        </pc:picChg>
        <pc:picChg chg="del">
          <ac:chgData name="晓川 王" userId="0941e86cc95b9429" providerId="LiveId" clId="{B6194863-C8E1-E049-9069-04FFC9C3542D}" dt="2024-09-04T10:50:33.039" v="780" actId="478"/>
          <ac:picMkLst>
            <pc:docMk/>
            <pc:sldMk cId="3440067226" sldId="278"/>
            <ac:picMk id="21" creationId="{2C964C89-CE07-F11D-F06F-BD6B17955920}"/>
          </ac:picMkLst>
        </pc:picChg>
        <pc:picChg chg="add mod">
          <ac:chgData name="晓川 王" userId="0941e86cc95b9429" providerId="LiveId" clId="{B6194863-C8E1-E049-9069-04FFC9C3542D}" dt="2024-09-04T10:54:31.155" v="1051" actId="207"/>
          <ac:picMkLst>
            <pc:docMk/>
            <pc:sldMk cId="3440067226" sldId="278"/>
            <ac:picMk id="24" creationId="{BA93D238-198E-E025-34C2-EF45AEB59D42}"/>
          </ac:picMkLst>
        </pc:picChg>
        <pc:picChg chg="del">
          <ac:chgData name="晓川 王" userId="0941e86cc95b9429" providerId="LiveId" clId="{B6194863-C8E1-E049-9069-04FFC9C3542D}" dt="2024-09-04T10:50:33.039" v="780" actId="478"/>
          <ac:picMkLst>
            <pc:docMk/>
            <pc:sldMk cId="3440067226" sldId="278"/>
            <ac:picMk id="25" creationId="{F9E07CBE-5405-4C12-DD41-79C377643441}"/>
          </ac:picMkLst>
        </pc:picChg>
        <pc:picChg chg="del">
          <ac:chgData name="晓川 王" userId="0941e86cc95b9429" providerId="LiveId" clId="{B6194863-C8E1-E049-9069-04FFC9C3542D}" dt="2024-09-04T10:50:33.039" v="780" actId="478"/>
          <ac:picMkLst>
            <pc:docMk/>
            <pc:sldMk cId="3440067226" sldId="278"/>
            <ac:picMk id="26" creationId="{742D9F1C-538D-C304-78C2-9DD80806C47E}"/>
          </ac:picMkLst>
        </pc:picChg>
        <pc:picChg chg="add mod">
          <ac:chgData name="晓川 王" userId="0941e86cc95b9429" providerId="LiveId" clId="{B6194863-C8E1-E049-9069-04FFC9C3542D}" dt="2024-09-04T10:47:45.395" v="694" actId="1076"/>
          <ac:picMkLst>
            <pc:docMk/>
            <pc:sldMk cId="3440067226" sldId="278"/>
            <ac:picMk id="1026" creationId="{8B0334DA-A1C5-7B9B-C557-407E65FBB65F}"/>
          </ac:picMkLst>
        </pc:picChg>
      </pc:sldChg>
      <pc:sldChg chg="addSp delSp modSp add mod modAnim">
        <pc:chgData name="晓川 王" userId="0941e86cc95b9429" providerId="LiveId" clId="{B6194863-C8E1-E049-9069-04FFC9C3542D}" dt="2024-09-04T10:58:45.462" v="1112" actId="1076"/>
        <pc:sldMkLst>
          <pc:docMk/>
          <pc:sldMk cId="2821244214" sldId="279"/>
        </pc:sldMkLst>
        <pc:spChg chg="mod">
          <ac:chgData name="晓川 王" userId="0941e86cc95b9429" providerId="LiveId" clId="{B6194863-C8E1-E049-9069-04FFC9C3542D}" dt="2024-09-04T10:57:36.739" v="1096" actId="2711"/>
          <ac:spMkLst>
            <pc:docMk/>
            <pc:sldMk cId="2821244214" sldId="279"/>
            <ac:spMk id="2" creationId="{1228D0B7-EF97-2306-F9D8-E497F3F58904}"/>
          </ac:spMkLst>
        </pc:spChg>
        <pc:spChg chg="del">
          <ac:chgData name="晓川 王" userId="0941e86cc95b9429" providerId="LiveId" clId="{B6194863-C8E1-E049-9069-04FFC9C3542D}" dt="2024-09-04T10:58:35.194" v="1106" actId="478"/>
          <ac:spMkLst>
            <pc:docMk/>
            <pc:sldMk cId="2821244214" sldId="279"/>
            <ac:spMk id="8" creationId="{77BA7909-8A38-9E10-37C3-BD910605FDCB}"/>
          </ac:spMkLst>
        </pc:spChg>
        <pc:spChg chg="del">
          <ac:chgData name="晓川 王" userId="0941e86cc95b9429" providerId="LiveId" clId="{B6194863-C8E1-E049-9069-04FFC9C3542D}" dt="2024-09-04T10:58:35.194" v="1106" actId="478"/>
          <ac:spMkLst>
            <pc:docMk/>
            <pc:sldMk cId="2821244214" sldId="279"/>
            <ac:spMk id="11" creationId="{F159DDC9-2EA6-2BB4-5978-18346411142D}"/>
          </ac:spMkLst>
        </pc:spChg>
        <pc:spChg chg="del">
          <ac:chgData name="晓川 王" userId="0941e86cc95b9429" providerId="LiveId" clId="{B6194863-C8E1-E049-9069-04FFC9C3542D}" dt="2024-09-04T10:58:35.194" v="1106" actId="478"/>
          <ac:spMkLst>
            <pc:docMk/>
            <pc:sldMk cId="2821244214" sldId="279"/>
            <ac:spMk id="20" creationId="{634D8A86-5CD8-0EB1-C6B9-021BCA08C327}"/>
          </ac:spMkLst>
        </pc:spChg>
        <pc:spChg chg="del">
          <ac:chgData name="晓川 王" userId="0941e86cc95b9429" providerId="LiveId" clId="{B6194863-C8E1-E049-9069-04FFC9C3542D}" dt="2024-09-04T10:58:35.194" v="1106" actId="478"/>
          <ac:spMkLst>
            <pc:docMk/>
            <pc:sldMk cId="2821244214" sldId="279"/>
            <ac:spMk id="22" creationId="{E4F8E5CC-86D5-49C2-480B-DEAF8962C787}"/>
          </ac:spMkLst>
        </pc:spChg>
        <pc:picChg chg="add mod">
          <ac:chgData name="晓川 王" userId="0941e86cc95b9429" providerId="LiveId" clId="{B6194863-C8E1-E049-9069-04FFC9C3542D}" dt="2024-09-04T10:58:45.462" v="1112" actId="1076"/>
          <ac:picMkLst>
            <pc:docMk/>
            <pc:sldMk cId="2821244214" sldId="279"/>
            <ac:picMk id="10" creationId="{18955A0B-8F03-A419-6E61-19258090285A}"/>
          </ac:picMkLst>
        </pc:picChg>
        <pc:picChg chg="del">
          <ac:chgData name="晓川 王" userId="0941e86cc95b9429" providerId="LiveId" clId="{B6194863-C8E1-E049-9069-04FFC9C3542D}" dt="2024-09-04T10:58:35.194" v="1106" actId="478"/>
          <ac:picMkLst>
            <pc:docMk/>
            <pc:sldMk cId="2821244214" sldId="279"/>
            <ac:picMk id="19" creationId="{E0647C17-12B2-C722-F05E-1AFB36F578EC}"/>
          </ac:picMkLst>
        </pc:picChg>
        <pc:picChg chg="del">
          <ac:chgData name="晓川 王" userId="0941e86cc95b9429" providerId="LiveId" clId="{B6194863-C8E1-E049-9069-04FFC9C3542D}" dt="2024-09-04T10:58:35.194" v="1106" actId="478"/>
          <ac:picMkLst>
            <pc:docMk/>
            <pc:sldMk cId="2821244214" sldId="279"/>
            <ac:picMk id="24" creationId="{4326BCB0-E990-F5B0-AEB9-9EB27E179E08}"/>
          </ac:picMkLst>
        </pc:picChg>
        <pc:picChg chg="del">
          <ac:chgData name="晓川 王" userId="0941e86cc95b9429" providerId="LiveId" clId="{B6194863-C8E1-E049-9069-04FFC9C3542D}" dt="2024-09-04T10:58:35.194" v="1106" actId="478"/>
          <ac:picMkLst>
            <pc:docMk/>
            <pc:sldMk cId="2821244214" sldId="279"/>
            <ac:picMk id="1026" creationId="{2267FAA0-A3E7-1BAB-272C-234479CD08C4}"/>
          </ac:picMkLst>
        </pc:picChg>
      </pc:sldChg>
      <pc:sldChg chg="addSp delSp modSp add mod">
        <pc:chgData name="晓川 王" userId="0941e86cc95b9429" providerId="LiveId" clId="{B6194863-C8E1-E049-9069-04FFC9C3542D}" dt="2024-09-04T11:01:18.802" v="1522" actId="1076"/>
        <pc:sldMkLst>
          <pc:docMk/>
          <pc:sldMk cId="3466203087" sldId="280"/>
        </pc:sldMkLst>
        <pc:spChg chg="mod">
          <ac:chgData name="晓川 王" userId="0941e86cc95b9429" providerId="LiveId" clId="{B6194863-C8E1-E049-9069-04FFC9C3542D}" dt="2024-09-04T10:59:00.833" v="1128" actId="20577"/>
          <ac:spMkLst>
            <pc:docMk/>
            <pc:sldMk cId="3466203087" sldId="280"/>
            <ac:spMk id="2" creationId="{7690FAB7-2D85-2234-7C2B-C8C05DB8DEB5}"/>
          </ac:spMkLst>
        </pc:spChg>
        <pc:spChg chg="add mod">
          <ac:chgData name="晓川 王" userId="0941e86cc95b9429" providerId="LiveId" clId="{B6194863-C8E1-E049-9069-04FFC9C3542D}" dt="2024-09-04T11:01:18.802" v="1522" actId="1076"/>
          <ac:spMkLst>
            <pc:docMk/>
            <pc:sldMk cId="3466203087" sldId="280"/>
            <ac:spMk id="11" creationId="{80F8ED83-BFC0-5F2C-388C-DA20F42DDD00}"/>
          </ac:spMkLst>
        </pc:spChg>
        <pc:spChg chg="add mod">
          <ac:chgData name="晓川 王" userId="0941e86cc95b9429" providerId="LiveId" clId="{B6194863-C8E1-E049-9069-04FFC9C3542D}" dt="2024-09-04T11:01:14.283" v="1521" actId="1076"/>
          <ac:spMkLst>
            <pc:docMk/>
            <pc:sldMk cId="3466203087" sldId="280"/>
            <ac:spMk id="12" creationId="{9BC2FB92-7820-E425-986D-87FEEBA6941E}"/>
          </ac:spMkLst>
        </pc:spChg>
        <pc:picChg chg="add mod">
          <ac:chgData name="晓川 王" userId="0941e86cc95b9429" providerId="LiveId" clId="{B6194863-C8E1-E049-9069-04FFC9C3542D}" dt="2024-09-04T10:59:15.772" v="1132" actId="1076"/>
          <ac:picMkLst>
            <pc:docMk/>
            <pc:sldMk cId="3466203087" sldId="280"/>
            <ac:picMk id="8" creationId="{201E473A-3449-8FB8-536D-4A2F903492D9}"/>
          </ac:picMkLst>
        </pc:picChg>
        <pc:picChg chg="del">
          <ac:chgData name="晓川 王" userId="0941e86cc95b9429" providerId="LiveId" clId="{B6194863-C8E1-E049-9069-04FFC9C3542D}" dt="2024-09-04T10:59:11.530" v="1129" actId="478"/>
          <ac:picMkLst>
            <pc:docMk/>
            <pc:sldMk cId="3466203087" sldId="280"/>
            <ac:picMk id="10" creationId="{A64434A5-2336-9748-D7DE-87339014EF76}"/>
          </ac:picMkLst>
        </pc:picChg>
      </pc:sldChg>
      <pc:sldChg chg="addSp delSp modSp add mod">
        <pc:chgData name="晓川 王" userId="0941e86cc95b9429" providerId="LiveId" clId="{B6194863-C8E1-E049-9069-04FFC9C3542D}" dt="2024-09-04T11:55:15.694" v="2269" actId="12"/>
        <pc:sldMkLst>
          <pc:docMk/>
          <pc:sldMk cId="785698309" sldId="281"/>
        </pc:sldMkLst>
        <pc:spChg chg="mod">
          <ac:chgData name="晓川 王" userId="0941e86cc95b9429" providerId="LiveId" clId="{B6194863-C8E1-E049-9069-04FFC9C3542D}" dt="2024-09-04T11:01:39.657" v="1565" actId="20577"/>
          <ac:spMkLst>
            <pc:docMk/>
            <pc:sldMk cId="785698309" sldId="281"/>
            <ac:spMk id="2" creationId="{764F938C-A0C4-453B-19AF-61E34DB19F5B}"/>
          </ac:spMkLst>
        </pc:spChg>
        <pc:spChg chg="mod">
          <ac:chgData name="晓川 王" userId="0941e86cc95b9429" providerId="LiveId" clId="{B6194863-C8E1-E049-9069-04FFC9C3542D}" dt="2024-09-04T11:55:15.694" v="2269" actId="12"/>
          <ac:spMkLst>
            <pc:docMk/>
            <pc:sldMk cId="785698309" sldId="281"/>
            <ac:spMk id="11" creationId="{3D37CCF3-39DB-A826-2BA4-DF5EA92D6069}"/>
          </ac:spMkLst>
        </pc:spChg>
        <pc:spChg chg="del">
          <ac:chgData name="晓川 王" userId="0941e86cc95b9429" providerId="LiveId" clId="{B6194863-C8E1-E049-9069-04FFC9C3542D}" dt="2024-09-04T11:49:21.318" v="1761" actId="478"/>
          <ac:spMkLst>
            <pc:docMk/>
            <pc:sldMk cId="785698309" sldId="281"/>
            <ac:spMk id="12" creationId="{8A55E6C3-A067-3064-8162-9173825515E1}"/>
          </ac:spMkLst>
        </pc:spChg>
        <pc:picChg chg="del">
          <ac:chgData name="晓川 王" userId="0941e86cc95b9429" providerId="LiveId" clId="{B6194863-C8E1-E049-9069-04FFC9C3542D}" dt="2024-09-04T11:01:44.139" v="1566" actId="478"/>
          <ac:picMkLst>
            <pc:docMk/>
            <pc:sldMk cId="785698309" sldId="281"/>
            <ac:picMk id="8" creationId="{D6926AC2-2815-C2BB-17EE-690C0FFE0E4C}"/>
          </ac:picMkLst>
        </pc:picChg>
        <pc:picChg chg="add mod">
          <ac:chgData name="晓川 王" userId="0941e86cc95b9429" providerId="LiveId" clId="{B6194863-C8E1-E049-9069-04FFC9C3542D}" dt="2024-09-04T11:02:10.755" v="1572" actId="1076"/>
          <ac:picMkLst>
            <pc:docMk/>
            <pc:sldMk cId="785698309" sldId="281"/>
            <ac:picMk id="13" creationId="{70128606-8089-0644-F1CB-B71956215F0F}"/>
          </ac:picMkLst>
        </pc:picChg>
      </pc:sldChg>
      <pc:sldChg chg="addSp delSp modSp add mod">
        <pc:chgData name="晓川 王" userId="0941e86cc95b9429" providerId="LiveId" clId="{B6194863-C8E1-E049-9069-04FFC9C3542D}" dt="2024-09-04T11:58:49.893" v="2821" actId="1076"/>
        <pc:sldMkLst>
          <pc:docMk/>
          <pc:sldMk cId="1237928669" sldId="282"/>
        </pc:sldMkLst>
        <pc:spChg chg="mod">
          <ac:chgData name="晓川 王" userId="0941e86cc95b9429" providerId="LiveId" clId="{B6194863-C8E1-E049-9069-04FFC9C3542D}" dt="2024-09-04T11:55:32.918" v="2298" actId="20577"/>
          <ac:spMkLst>
            <pc:docMk/>
            <pc:sldMk cId="1237928669" sldId="282"/>
            <ac:spMk id="2" creationId="{1757447C-04B9-3093-37C0-B92F37331932}"/>
          </ac:spMkLst>
        </pc:spChg>
        <pc:spChg chg="mod">
          <ac:chgData name="晓川 王" userId="0941e86cc95b9429" providerId="LiveId" clId="{B6194863-C8E1-E049-9069-04FFC9C3542D}" dt="2024-09-04T11:58:42.943" v="2816" actId="14100"/>
          <ac:spMkLst>
            <pc:docMk/>
            <pc:sldMk cId="1237928669" sldId="282"/>
            <ac:spMk id="11" creationId="{4138E177-1CA6-69C2-6656-B496C2588C5C}"/>
          </ac:spMkLst>
        </pc:spChg>
        <pc:picChg chg="del">
          <ac:chgData name="晓川 王" userId="0941e86cc95b9429" providerId="LiveId" clId="{B6194863-C8E1-E049-9069-04FFC9C3542D}" dt="2024-09-04T11:58:34.717" v="2812" actId="478"/>
          <ac:picMkLst>
            <pc:docMk/>
            <pc:sldMk cId="1237928669" sldId="282"/>
            <ac:picMk id="13" creationId="{5FBBE97F-DEB7-5471-0D95-211C14E12774}"/>
          </ac:picMkLst>
        </pc:picChg>
        <pc:picChg chg="add mod">
          <ac:chgData name="晓川 王" userId="0941e86cc95b9429" providerId="LiveId" clId="{B6194863-C8E1-E049-9069-04FFC9C3542D}" dt="2024-09-04T11:58:49.893" v="2821" actId="1076"/>
          <ac:picMkLst>
            <pc:docMk/>
            <pc:sldMk cId="1237928669" sldId="282"/>
            <ac:picMk id="6146" creationId="{5AEC63FA-7264-1AD0-EE16-912A2DA68275}"/>
          </ac:picMkLst>
        </pc:picChg>
      </pc:sldChg>
      <pc:sldChg chg="add del">
        <pc:chgData name="晓川 王" userId="0941e86cc95b9429" providerId="LiveId" clId="{B6194863-C8E1-E049-9069-04FFC9C3542D}" dt="2024-09-04T11:01:52.406" v="1568"/>
        <pc:sldMkLst>
          <pc:docMk/>
          <pc:sldMk cId="1555496292" sldId="282"/>
        </pc:sldMkLst>
      </pc:sldChg>
      <pc:sldChg chg="addSp delSp modSp add mod">
        <pc:chgData name="晓川 王" userId="0941e86cc95b9429" providerId="LiveId" clId="{B6194863-C8E1-E049-9069-04FFC9C3542D}" dt="2024-09-04T12:02:44.794" v="3097" actId="1076"/>
        <pc:sldMkLst>
          <pc:docMk/>
          <pc:sldMk cId="1849871450" sldId="283"/>
        </pc:sldMkLst>
        <pc:spChg chg="mod">
          <ac:chgData name="晓川 王" userId="0941e86cc95b9429" providerId="LiveId" clId="{B6194863-C8E1-E049-9069-04FFC9C3542D}" dt="2024-09-04T11:59:18.752" v="2848" actId="20577"/>
          <ac:spMkLst>
            <pc:docMk/>
            <pc:sldMk cId="1849871450" sldId="283"/>
            <ac:spMk id="2" creationId="{78472D9D-63C5-6CF4-8E80-A0B7D08CB7ED}"/>
          </ac:spMkLst>
        </pc:spChg>
        <pc:spChg chg="add mod">
          <ac:chgData name="晓川 王" userId="0941e86cc95b9429" providerId="LiveId" clId="{B6194863-C8E1-E049-9069-04FFC9C3542D}" dt="2024-09-04T12:02:17.337" v="3093" actId="207"/>
          <ac:spMkLst>
            <pc:docMk/>
            <pc:sldMk cId="1849871450" sldId="283"/>
            <ac:spMk id="8" creationId="{581ED414-3B7E-14A4-F922-13055B4D5D0C}"/>
          </ac:spMkLst>
        </pc:spChg>
        <pc:spChg chg="mod">
          <ac:chgData name="晓川 王" userId="0941e86cc95b9429" providerId="LiveId" clId="{B6194863-C8E1-E049-9069-04FFC9C3542D}" dt="2024-09-04T12:00:21.930" v="2991" actId="1076"/>
          <ac:spMkLst>
            <pc:docMk/>
            <pc:sldMk cId="1849871450" sldId="283"/>
            <ac:spMk id="11" creationId="{326339ED-C83F-F8DF-C7CA-DC30863AA342}"/>
          </ac:spMkLst>
        </pc:spChg>
        <pc:spChg chg="add mod">
          <ac:chgData name="晓川 王" userId="0941e86cc95b9429" providerId="LiveId" clId="{B6194863-C8E1-E049-9069-04FFC9C3542D}" dt="2024-09-04T12:02:44.794" v="3097" actId="1076"/>
          <ac:spMkLst>
            <pc:docMk/>
            <pc:sldMk cId="1849871450" sldId="283"/>
            <ac:spMk id="12" creationId="{A892361F-4CF6-DBC7-FE28-C80282F64DC5}"/>
          </ac:spMkLst>
        </pc:spChg>
        <pc:picChg chg="del">
          <ac:chgData name="晓川 王" userId="0941e86cc95b9429" providerId="LiveId" clId="{B6194863-C8E1-E049-9069-04FFC9C3542D}" dt="2024-09-04T11:59:21.310" v="2849" actId="478"/>
          <ac:picMkLst>
            <pc:docMk/>
            <pc:sldMk cId="1849871450" sldId="283"/>
            <ac:picMk id="6146" creationId="{C785C772-3EF1-266C-422C-540603F79681}"/>
          </ac:picMkLst>
        </pc:picChg>
        <pc:picChg chg="add mod">
          <ac:chgData name="晓川 王" userId="0941e86cc95b9429" providerId="LiveId" clId="{B6194863-C8E1-E049-9069-04FFC9C3542D}" dt="2024-09-04T12:00:24.089" v="2992" actId="1076"/>
          <ac:picMkLst>
            <pc:docMk/>
            <pc:sldMk cId="1849871450" sldId="283"/>
            <ac:picMk id="7170" creationId="{2006B917-8230-9753-12E4-76356FE6BA76}"/>
          </ac:picMkLst>
        </pc:picChg>
      </pc:sldChg>
      <pc:sldChg chg="addSp delSp modSp add mod">
        <pc:chgData name="晓川 王" userId="0941e86cc95b9429" providerId="LiveId" clId="{B6194863-C8E1-E049-9069-04FFC9C3542D}" dt="2024-09-04T12:07:36.206" v="3488" actId="207"/>
        <pc:sldMkLst>
          <pc:docMk/>
          <pc:sldMk cId="263670415" sldId="284"/>
        </pc:sldMkLst>
        <pc:spChg chg="mod">
          <ac:chgData name="晓川 王" userId="0941e86cc95b9429" providerId="LiveId" clId="{B6194863-C8E1-E049-9069-04FFC9C3542D}" dt="2024-09-04T12:03:12.248" v="3140" actId="20577"/>
          <ac:spMkLst>
            <pc:docMk/>
            <pc:sldMk cId="263670415" sldId="284"/>
            <ac:spMk id="2" creationId="{5540824B-7751-4D7E-9082-EE6A6A6C7B3F}"/>
          </ac:spMkLst>
        </pc:spChg>
        <pc:spChg chg="mod">
          <ac:chgData name="晓川 王" userId="0941e86cc95b9429" providerId="LiveId" clId="{B6194863-C8E1-E049-9069-04FFC9C3542D}" dt="2024-09-04T12:07:20.456" v="3485" actId="1076"/>
          <ac:spMkLst>
            <pc:docMk/>
            <pc:sldMk cId="263670415" sldId="284"/>
            <ac:spMk id="8" creationId="{92FAD770-4F36-300C-50D2-AEB6C91E6C4F}"/>
          </ac:spMkLst>
        </pc:spChg>
        <pc:spChg chg="mod">
          <ac:chgData name="晓川 王" userId="0941e86cc95b9429" providerId="LiveId" clId="{B6194863-C8E1-E049-9069-04FFC9C3542D}" dt="2024-09-04T12:05:05.712" v="3328" actId="207"/>
          <ac:spMkLst>
            <pc:docMk/>
            <pc:sldMk cId="263670415" sldId="284"/>
            <ac:spMk id="11" creationId="{9044A47D-4461-19C8-974F-33C035ADB6EF}"/>
          </ac:spMkLst>
        </pc:spChg>
        <pc:spChg chg="del">
          <ac:chgData name="晓川 王" userId="0941e86cc95b9429" providerId="LiveId" clId="{B6194863-C8E1-E049-9069-04FFC9C3542D}" dt="2024-09-04T12:05:12.774" v="3329" actId="478"/>
          <ac:spMkLst>
            <pc:docMk/>
            <pc:sldMk cId="263670415" sldId="284"/>
            <ac:spMk id="12" creationId="{AEAE4816-A3BE-9A55-9411-3CCB79737F07}"/>
          </ac:spMkLst>
        </pc:spChg>
        <pc:spChg chg="add mod">
          <ac:chgData name="晓川 王" userId="0941e86cc95b9429" providerId="LiveId" clId="{B6194863-C8E1-E049-9069-04FFC9C3542D}" dt="2024-09-04T12:07:36.206" v="3488" actId="207"/>
          <ac:spMkLst>
            <pc:docMk/>
            <pc:sldMk cId="263670415" sldId="284"/>
            <ac:spMk id="14" creationId="{442275F8-D127-5B92-9DDC-E71000832917}"/>
          </ac:spMkLst>
        </pc:spChg>
        <pc:picChg chg="add mod">
          <ac:chgData name="晓川 王" userId="0941e86cc95b9429" providerId="LiveId" clId="{B6194863-C8E1-E049-9069-04FFC9C3542D}" dt="2024-09-04T12:03:23.891" v="3144"/>
          <ac:picMkLst>
            <pc:docMk/>
            <pc:sldMk cId="263670415" sldId="284"/>
            <ac:picMk id="10" creationId="{EC94E34C-CE90-1201-446B-A3427933B702}"/>
          </ac:picMkLst>
        </pc:picChg>
        <pc:picChg chg="del">
          <ac:chgData name="晓川 王" userId="0941e86cc95b9429" providerId="LiveId" clId="{B6194863-C8E1-E049-9069-04FFC9C3542D}" dt="2024-09-04T12:03:15.612" v="3141" actId="478"/>
          <ac:picMkLst>
            <pc:docMk/>
            <pc:sldMk cId="263670415" sldId="284"/>
            <ac:picMk id="7170" creationId="{A20AD049-4888-BB2B-D678-CD4A3C4A5885}"/>
          </ac:picMkLst>
        </pc:picChg>
        <pc:picChg chg="add mod">
          <ac:chgData name="晓川 王" userId="0941e86cc95b9429" providerId="LiveId" clId="{B6194863-C8E1-E049-9069-04FFC9C3542D}" dt="2024-09-04T12:04:18.834" v="3149" actId="1076"/>
          <ac:picMkLst>
            <pc:docMk/>
            <pc:sldMk cId="263670415" sldId="284"/>
            <ac:picMk id="8194" creationId="{A4E2E6BF-4716-0024-B78D-C919A51A839C}"/>
          </ac:picMkLst>
        </pc:picChg>
      </pc:sldChg>
      <pc:sldChg chg="addSp delSp modSp add mod">
        <pc:chgData name="晓川 王" userId="0941e86cc95b9429" providerId="LiveId" clId="{B6194863-C8E1-E049-9069-04FFC9C3542D}" dt="2024-09-04T12:38:24.958" v="3535" actId="20577"/>
        <pc:sldMkLst>
          <pc:docMk/>
          <pc:sldMk cId="3768039539" sldId="285"/>
        </pc:sldMkLst>
        <pc:spChg chg="mod">
          <ac:chgData name="晓川 王" userId="0941e86cc95b9429" providerId="LiveId" clId="{B6194863-C8E1-E049-9069-04FFC9C3542D}" dt="2024-09-04T12:37:03.320" v="3498" actId="20577"/>
          <ac:spMkLst>
            <pc:docMk/>
            <pc:sldMk cId="3768039539" sldId="285"/>
            <ac:spMk id="2" creationId="{B7DCADF5-4F95-C429-97BE-170A9724E43C}"/>
          </ac:spMkLst>
        </pc:spChg>
        <pc:spChg chg="del">
          <ac:chgData name="晓川 王" userId="0941e86cc95b9429" providerId="LiveId" clId="{B6194863-C8E1-E049-9069-04FFC9C3542D}" dt="2024-09-04T12:06:17.326" v="3459" actId="478"/>
          <ac:spMkLst>
            <pc:docMk/>
            <pc:sldMk cId="3768039539" sldId="285"/>
            <ac:spMk id="8" creationId="{6309E28A-3B7B-05BE-B29E-A4AFE5D01007}"/>
          </ac:spMkLst>
        </pc:spChg>
        <pc:spChg chg="del">
          <ac:chgData name="晓川 王" userId="0941e86cc95b9429" providerId="LiveId" clId="{B6194863-C8E1-E049-9069-04FFC9C3542D}" dt="2024-09-04T12:06:17.326" v="3459" actId="478"/>
          <ac:spMkLst>
            <pc:docMk/>
            <pc:sldMk cId="3768039539" sldId="285"/>
            <ac:spMk id="11" creationId="{F5DA6209-EB35-CF02-EA31-75818B9535E8}"/>
          </ac:spMkLst>
        </pc:spChg>
        <pc:spChg chg="add del">
          <ac:chgData name="晓川 王" userId="0941e86cc95b9429" providerId="LiveId" clId="{B6194863-C8E1-E049-9069-04FFC9C3542D}" dt="2024-09-04T12:37:17.835" v="3500" actId="22"/>
          <ac:spMkLst>
            <pc:docMk/>
            <pc:sldMk cId="3768039539" sldId="285"/>
            <ac:spMk id="12" creationId="{3AE0A771-6259-59B5-1288-56BAE23FC997}"/>
          </ac:spMkLst>
        </pc:spChg>
        <pc:spChg chg="add mod">
          <ac:chgData name="晓川 王" userId="0941e86cc95b9429" providerId="LiveId" clId="{B6194863-C8E1-E049-9069-04FFC9C3542D}" dt="2024-09-04T12:37:58.463" v="3522" actId="1076"/>
          <ac:spMkLst>
            <pc:docMk/>
            <pc:sldMk cId="3768039539" sldId="285"/>
            <ac:spMk id="14" creationId="{0F724DA1-C80E-BAB1-47ED-795D61D9619E}"/>
          </ac:spMkLst>
        </pc:spChg>
        <pc:spChg chg="add mod">
          <ac:chgData name="晓川 王" userId="0941e86cc95b9429" providerId="LiveId" clId="{B6194863-C8E1-E049-9069-04FFC9C3542D}" dt="2024-09-04T12:38:24.958" v="3535" actId="20577"/>
          <ac:spMkLst>
            <pc:docMk/>
            <pc:sldMk cId="3768039539" sldId="285"/>
            <ac:spMk id="16" creationId="{71FEEBC7-25C2-B00C-B4D1-2FB46F2922C5}"/>
          </ac:spMkLst>
        </pc:spChg>
        <pc:picChg chg="add mod">
          <ac:chgData name="晓川 王" userId="0941e86cc95b9429" providerId="LiveId" clId="{B6194863-C8E1-E049-9069-04FFC9C3542D}" dt="2024-09-04T12:37:34.028" v="3502" actId="1076"/>
          <ac:picMkLst>
            <pc:docMk/>
            <pc:sldMk cId="3768039539" sldId="285"/>
            <ac:picMk id="13" creationId="{3DBA60D2-6B99-A4F0-BF63-243E1614D84D}"/>
          </ac:picMkLst>
        </pc:picChg>
        <pc:picChg chg="del">
          <ac:chgData name="晓川 王" userId="0941e86cc95b9429" providerId="LiveId" clId="{B6194863-C8E1-E049-9069-04FFC9C3542D}" dt="2024-09-04T12:06:17.326" v="3459" actId="478"/>
          <ac:picMkLst>
            <pc:docMk/>
            <pc:sldMk cId="3768039539" sldId="285"/>
            <ac:picMk id="8194" creationId="{F73C1D47-B55A-3F6F-9E2F-BC82526ACD75}"/>
          </ac:picMkLst>
        </pc:picChg>
      </pc:sldChg>
      <pc:sldChg chg="addSp modSp add mod">
        <pc:chgData name="晓川 王" userId="0941e86cc95b9429" providerId="LiveId" clId="{B6194863-C8E1-E049-9069-04FFC9C3542D}" dt="2024-09-04T12:06:40.677" v="3482" actId="1076"/>
        <pc:sldMkLst>
          <pc:docMk/>
          <pc:sldMk cId="1146277014" sldId="286"/>
        </pc:sldMkLst>
        <pc:spChg chg="mod">
          <ac:chgData name="晓川 王" userId="0941e86cc95b9429" providerId="LiveId" clId="{B6194863-C8E1-E049-9069-04FFC9C3542D}" dt="2024-09-04T12:06:29.839" v="3478" actId="20577"/>
          <ac:spMkLst>
            <pc:docMk/>
            <pc:sldMk cId="1146277014" sldId="286"/>
            <ac:spMk id="2" creationId="{93462612-5558-12CB-C094-83F11D77FC7E}"/>
          </ac:spMkLst>
        </pc:spChg>
        <pc:picChg chg="add mod">
          <ac:chgData name="晓川 王" userId="0941e86cc95b9429" providerId="LiveId" clId="{B6194863-C8E1-E049-9069-04FFC9C3542D}" dt="2024-09-04T12:06:32.725" v="3480"/>
          <ac:picMkLst>
            <pc:docMk/>
            <pc:sldMk cId="1146277014" sldId="286"/>
            <ac:picMk id="8" creationId="{CCE10629-E5FD-A285-FF94-41EF49D3543D}"/>
          </ac:picMkLst>
        </pc:picChg>
        <pc:picChg chg="add mod">
          <ac:chgData name="晓川 王" userId="0941e86cc95b9429" providerId="LiveId" clId="{B6194863-C8E1-E049-9069-04FFC9C3542D}" dt="2024-09-04T12:06:40.677" v="3482" actId="1076"/>
          <ac:picMkLst>
            <pc:docMk/>
            <pc:sldMk cId="1146277014" sldId="286"/>
            <ac:picMk id="10" creationId="{557A88C4-0512-A014-B4AD-E42BBF3B7015}"/>
          </ac:picMkLst>
        </pc:picChg>
      </pc:sldChg>
      <pc:sldChg chg="addSp delSp modSp add mod">
        <pc:chgData name="晓川 王" userId="0941e86cc95b9429" providerId="LiveId" clId="{B6194863-C8E1-E049-9069-04FFC9C3542D}" dt="2024-09-04T13:49:11.355" v="3933" actId="20577"/>
        <pc:sldMkLst>
          <pc:docMk/>
          <pc:sldMk cId="3316991336" sldId="287"/>
        </pc:sldMkLst>
        <pc:spChg chg="add mod">
          <ac:chgData name="晓川 王" userId="0941e86cc95b9429" providerId="LiveId" clId="{B6194863-C8E1-E049-9069-04FFC9C3542D}" dt="2024-09-04T13:48:41.322" v="3791" actId="20577"/>
          <ac:spMkLst>
            <pc:docMk/>
            <pc:sldMk cId="3316991336" sldId="287"/>
            <ac:spMk id="11" creationId="{D20B9E07-CA12-230F-CF94-D6C2CBC0C6C9}"/>
          </ac:spMkLst>
        </pc:spChg>
        <pc:spChg chg="add mod">
          <ac:chgData name="晓川 王" userId="0941e86cc95b9429" providerId="LiveId" clId="{B6194863-C8E1-E049-9069-04FFC9C3542D}" dt="2024-09-04T13:49:11.355" v="3933" actId="20577"/>
          <ac:spMkLst>
            <pc:docMk/>
            <pc:sldMk cId="3316991336" sldId="287"/>
            <ac:spMk id="12" creationId="{4FCCD7CE-D384-89C4-76FE-A04194EDB855}"/>
          </ac:spMkLst>
        </pc:spChg>
        <pc:spChg chg="mod">
          <ac:chgData name="晓川 王" userId="0941e86cc95b9429" providerId="LiveId" clId="{B6194863-C8E1-E049-9069-04FFC9C3542D}" dt="2024-09-04T13:48:08.334" v="3672" actId="12"/>
          <ac:spMkLst>
            <pc:docMk/>
            <pc:sldMk cId="3316991336" sldId="287"/>
            <ac:spMk id="14" creationId="{4FCCD7CE-D384-89C4-76FE-A04194EDB855}"/>
          </ac:spMkLst>
        </pc:spChg>
        <pc:spChg chg="del">
          <ac:chgData name="晓川 王" userId="0941e86cc95b9429" providerId="LiveId" clId="{B6194863-C8E1-E049-9069-04FFC9C3542D}" dt="2024-09-04T13:48:17.172" v="3673" actId="478"/>
          <ac:spMkLst>
            <pc:docMk/>
            <pc:sldMk cId="3316991336" sldId="287"/>
            <ac:spMk id="16" creationId="{7E3223FE-6182-3A01-851A-422C5C321C71}"/>
          </ac:spMkLst>
        </pc:spChg>
        <pc:picChg chg="add mod">
          <ac:chgData name="晓川 王" userId="0941e86cc95b9429" providerId="LiveId" clId="{B6194863-C8E1-E049-9069-04FFC9C3542D}" dt="2024-09-04T13:47:34.005" v="3547" actId="1076"/>
          <ac:picMkLst>
            <pc:docMk/>
            <pc:sldMk cId="3316991336" sldId="287"/>
            <ac:picMk id="10" creationId="{D92F1ED4-257F-6CA3-9775-C0519022DF08}"/>
          </ac:picMkLst>
        </pc:picChg>
        <pc:picChg chg="del">
          <ac:chgData name="晓川 王" userId="0941e86cc95b9429" providerId="LiveId" clId="{B6194863-C8E1-E049-9069-04FFC9C3542D}" dt="2024-09-04T13:46:36.342" v="3537" actId="478"/>
          <ac:picMkLst>
            <pc:docMk/>
            <pc:sldMk cId="3316991336" sldId="287"/>
            <ac:picMk id="13" creationId="{CD34F9C1-EF7D-9BF1-CFD9-C4E6CA73F8C6}"/>
          </ac:picMkLst>
        </pc:picChg>
      </pc:sldChg>
      <pc:sldChg chg="add del">
        <pc:chgData name="晓川 王" userId="0941e86cc95b9429" providerId="LiveId" clId="{B6194863-C8E1-E049-9069-04FFC9C3542D}" dt="2024-09-04T13:47:09.953" v="3541"/>
        <pc:sldMkLst>
          <pc:docMk/>
          <pc:sldMk cId="1004482702" sldId="288"/>
        </pc:sldMkLst>
      </pc:sldChg>
      <pc:sldChg chg="add del">
        <pc:chgData name="晓川 王" userId="0941e86cc95b9429" providerId="LiveId" clId="{B6194863-C8E1-E049-9069-04FFC9C3542D}" dt="2024-09-04T13:46:56.336" v="3539"/>
        <pc:sldMkLst>
          <pc:docMk/>
          <pc:sldMk cId="1564017603" sldId="288"/>
        </pc:sldMkLst>
      </pc:sldChg>
      <pc:sldChg chg="addSp delSp modSp add mod">
        <pc:chgData name="晓川 王" userId="0941e86cc95b9429" providerId="LiveId" clId="{B6194863-C8E1-E049-9069-04FFC9C3542D}" dt="2024-09-04T13:51:25.648" v="3960" actId="1076"/>
        <pc:sldMkLst>
          <pc:docMk/>
          <pc:sldMk cId="3536172078" sldId="288"/>
        </pc:sldMkLst>
        <pc:spChg chg="mod">
          <ac:chgData name="晓川 王" userId="0941e86cc95b9429" providerId="LiveId" clId="{B6194863-C8E1-E049-9069-04FFC9C3542D}" dt="2024-09-04T13:50:26.937" v="3940" actId="20577"/>
          <ac:spMkLst>
            <pc:docMk/>
            <pc:sldMk cId="3536172078" sldId="288"/>
            <ac:spMk id="2" creationId="{550B83DE-896C-BF49-144D-7CF8C11C4CE9}"/>
          </ac:spMkLst>
        </pc:spChg>
        <pc:spChg chg="del">
          <ac:chgData name="晓川 王" userId="0941e86cc95b9429" providerId="LiveId" clId="{B6194863-C8E1-E049-9069-04FFC9C3542D}" dt="2024-09-04T13:50:42.863" v="3945" actId="478"/>
          <ac:spMkLst>
            <pc:docMk/>
            <pc:sldMk cId="3536172078" sldId="288"/>
            <ac:spMk id="11" creationId="{B6FCC932-E050-587F-32E4-90A5455BF229}"/>
          </ac:spMkLst>
        </pc:spChg>
        <pc:spChg chg="del">
          <ac:chgData name="晓川 王" userId="0941e86cc95b9429" providerId="LiveId" clId="{B6194863-C8E1-E049-9069-04FFC9C3542D}" dt="2024-09-04T13:50:42.863" v="3945" actId="478"/>
          <ac:spMkLst>
            <pc:docMk/>
            <pc:sldMk cId="3536172078" sldId="288"/>
            <ac:spMk id="12" creationId="{01BCE142-A1D8-785E-15CC-E5441CC678F5}"/>
          </ac:spMkLst>
        </pc:spChg>
        <pc:spChg chg="add del">
          <ac:chgData name="晓川 王" userId="0941e86cc95b9429" providerId="LiveId" clId="{B6194863-C8E1-E049-9069-04FFC9C3542D}" dt="2024-09-04T13:51:09.450" v="3956" actId="22"/>
          <ac:spMkLst>
            <pc:docMk/>
            <pc:sldMk cId="3536172078" sldId="288"/>
            <ac:spMk id="13" creationId="{42887883-DBA1-6FB9-0570-1859F9BFBD9C}"/>
          </ac:spMkLst>
        </pc:spChg>
        <pc:spChg chg="mod">
          <ac:chgData name="晓川 王" userId="0941e86cc95b9429" providerId="LiveId" clId="{B6194863-C8E1-E049-9069-04FFC9C3542D}" dt="2024-09-04T13:50:59.799" v="3954" actId="12"/>
          <ac:spMkLst>
            <pc:docMk/>
            <pc:sldMk cId="3536172078" sldId="288"/>
            <ac:spMk id="14" creationId="{25C103C2-314A-BF11-B5C1-F2AFCF9C7F22}"/>
          </ac:spMkLst>
        </pc:spChg>
        <pc:picChg chg="del">
          <ac:chgData name="晓川 王" userId="0941e86cc95b9429" providerId="LiveId" clId="{B6194863-C8E1-E049-9069-04FFC9C3542D}" dt="2024-09-04T13:50:30.493" v="3941" actId="478"/>
          <ac:picMkLst>
            <pc:docMk/>
            <pc:sldMk cId="3536172078" sldId="288"/>
            <ac:picMk id="10" creationId="{CA3B924D-AA74-5E31-C20F-2505FE3D71A5}"/>
          </ac:picMkLst>
        </pc:picChg>
        <pc:picChg chg="add mod">
          <ac:chgData name="晓川 王" userId="0941e86cc95b9429" providerId="LiveId" clId="{B6194863-C8E1-E049-9069-04FFC9C3542D}" dt="2024-09-04T13:51:25.648" v="3960" actId="1076"/>
          <ac:picMkLst>
            <pc:docMk/>
            <pc:sldMk cId="3536172078" sldId="288"/>
            <ac:picMk id="15" creationId="{128DEA4D-27FD-EB78-98FD-0EF6D7CE8957}"/>
          </ac:picMkLst>
        </pc:picChg>
      </pc:sldChg>
      <pc:sldChg chg="addSp delSp modSp add mod">
        <pc:chgData name="晓川 王" userId="0941e86cc95b9429" providerId="LiveId" clId="{B6194863-C8E1-E049-9069-04FFC9C3542D}" dt="2024-09-04T14:01:09.953" v="4165" actId="165"/>
        <pc:sldMkLst>
          <pc:docMk/>
          <pc:sldMk cId="3741732648" sldId="289"/>
        </pc:sldMkLst>
        <pc:spChg chg="mod">
          <ac:chgData name="晓川 王" userId="0941e86cc95b9429" providerId="LiveId" clId="{B6194863-C8E1-E049-9069-04FFC9C3542D}" dt="2024-09-04T13:51:35.944" v="3970" actId="20577"/>
          <ac:spMkLst>
            <pc:docMk/>
            <pc:sldMk cId="3741732648" sldId="289"/>
            <ac:spMk id="2" creationId="{AD298308-C0FE-E68F-F540-543893AA125E}"/>
          </ac:spMkLst>
        </pc:spChg>
        <pc:spChg chg="add mod topLvl">
          <ac:chgData name="晓川 王" userId="0941e86cc95b9429" providerId="LiveId" clId="{B6194863-C8E1-E049-9069-04FFC9C3542D}" dt="2024-09-04T14:01:09.953" v="4165" actId="165"/>
          <ac:spMkLst>
            <pc:docMk/>
            <pc:sldMk cId="3741732648" sldId="289"/>
            <ac:spMk id="10" creationId="{09523F85-0D92-B60C-9ECD-89795D162AB2}"/>
          </ac:spMkLst>
        </pc:spChg>
        <pc:spChg chg="add mod topLvl">
          <ac:chgData name="晓川 王" userId="0941e86cc95b9429" providerId="LiveId" clId="{B6194863-C8E1-E049-9069-04FFC9C3542D}" dt="2024-09-04T14:01:09.953" v="4165" actId="165"/>
          <ac:spMkLst>
            <pc:docMk/>
            <pc:sldMk cId="3741732648" sldId="289"/>
            <ac:spMk id="11" creationId="{91D61BAF-E9EF-FC97-EF41-A5894083DBF6}"/>
          </ac:spMkLst>
        </pc:spChg>
        <pc:spChg chg="add mod topLvl">
          <ac:chgData name="晓川 王" userId="0941e86cc95b9429" providerId="LiveId" clId="{B6194863-C8E1-E049-9069-04FFC9C3542D}" dt="2024-09-04T14:01:09.953" v="4165" actId="165"/>
          <ac:spMkLst>
            <pc:docMk/>
            <pc:sldMk cId="3741732648" sldId="289"/>
            <ac:spMk id="12" creationId="{53C55722-4B3C-149D-C94D-2B7241514DDE}"/>
          </ac:spMkLst>
        </pc:spChg>
        <pc:spChg chg="add mod topLvl">
          <ac:chgData name="晓川 王" userId="0941e86cc95b9429" providerId="LiveId" clId="{B6194863-C8E1-E049-9069-04FFC9C3542D}" dt="2024-09-04T14:01:09.953" v="4165" actId="165"/>
          <ac:spMkLst>
            <pc:docMk/>
            <pc:sldMk cId="3741732648" sldId="289"/>
            <ac:spMk id="13" creationId="{FAC33688-64DE-23D4-14ED-6B51E565A726}"/>
          </ac:spMkLst>
        </pc:spChg>
        <pc:spChg chg="del">
          <ac:chgData name="晓川 王" userId="0941e86cc95b9429" providerId="LiveId" clId="{B6194863-C8E1-E049-9069-04FFC9C3542D}" dt="2024-09-04T13:51:44.751" v="3971" actId="478"/>
          <ac:spMkLst>
            <pc:docMk/>
            <pc:sldMk cId="3741732648" sldId="289"/>
            <ac:spMk id="14" creationId="{F0A3C2DB-EC21-80C1-2559-ADD85BB5D098}"/>
          </ac:spMkLst>
        </pc:spChg>
        <pc:spChg chg="add mod topLvl">
          <ac:chgData name="晓川 王" userId="0941e86cc95b9429" providerId="LiveId" clId="{B6194863-C8E1-E049-9069-04FFC9C3542D}" dt="2024-09-04T14:01:09.953" v="4165" actId="165"/>
          <ac:spMkLst>
            <pc:docMk/>
            <pc:sldMk cId="3741732648" sldId="289"/>
            <ac:spMk id="16" creationId="{DEEF1B97-804A-D19F-5906-703AF9EEBED2}"/>
          </ac:spMkLst>
        </pc:spChg>
        <pc:spChg chg="add mod topLvl">
          <ac:chgData name="晓川 王" userId="0941e86cc95b9429" providerId="LiveId" clId="{B6194863-C8E1-E049-9069-04FFC9C3542D}" dt="2024-09-04T14:01:09.953" v="4165" actId="165"/>
          <ac:spMkLst>
            <pc:docMk/>
            <pc:sldMk cId="3741732648" sldId="289"/>
            <ac:spMk id="21" creationId="{30D3697C-DD66-4169-668F-2F1CAFAC133D}"/>
          </ac:spMkLst>
        </pc:spChg>
        <pc:spChg chg="add mod topLvl">
          <ac:chgData name="晓川 王" userId="0941e86cc95b9429" providerId="LiveId" clId="{B6194863-C8E1-E049-9069-04FFC9C3542D}" dt="2024-09-04T14:01:09.953" v="4165" actId="165"/>
          <ac:spMkLst>
            <pc:docMk/>
            <pc:sldMk cId="3741732648" sldId="289"/>
            <ac:spMk id="23" creationId="{DEEF1B97-804A-D19F-5906-703AF9EEBED2}"/>
          </ac:spMkLst>
        </pc:spChg>
        <pc:spChg chg="add mod">
          <ac:chgData name="晓川 王" userId="0941e86cc95b9429" providerId="LiveId" clId="{B6194863-C8E1-E049-9069-04FFC9C3542D}" dt="2024-09-04T13:56:16.233" v="4062"/>
          <ac:spMkLst>
            <pc:docMk/>
            <pc:sldMk cId="3741732648" sldId="289"/>
            <ac:spMk id="25" creationId="{DEEF1B97-804A-D19F-5906-703AF9EEBED2}"/>
          </ac:spMkLst>
        </pc:spChg>
        <pc:spChg chg="add mod">
          <ac:chgData name="晓川 王" userId="0941e86cc95b9429" providerId="LiveId" clId="{B6194863-C8E1-E049-9069-04FFC9C3542D}" dt="2024-09-04T13:56:27.586" v="4067"/>
          <ac:spMkLst>
            <pc:docMk/>
            <pc:sldMk cId="3741732648" sldId="289"/>
            <ac:spMk id="28" creationId="{DEEF1B97-804A-D19F-5906-703AF9EEBED2}"/>
          </ac:spMkLst>
        </pc:spChg>
        <pc:spChg chg="mod">
          <ac:chgData name="晓川 王" userId="0941e86cc95b9429" providerId="LiveId" clId="{B6194863-C8E1-E049-9069-04FFC9C3542D}" dt="2024-09-04T13:56:29.768" v="4068"/>
          <ac:spMkLst>
            <pc:docMk/>
            <pc:sldMk cId="3741732648" sldId="289"/>
            <ac:spMk id="31" creationId="{BF503122-A587-DF42-A858-7BBED8D7C771}"/>
          </ac:spMkLst>
        </pc:spChg>
        <pc:spChg chg="add mod topLvl">
          <ac:chgData name="晓川 王" userId="0941e86cc95b9429" providerId="LiveId" clId="{B6194863-C8E1-E049-9069-04FFC9C3542D}" dt="2024-09-04T14:01:09.953" v="4165" actId="165"/>
          <ac:spMkLst>
            <pc:docMk/>
            <pc:sldMk cId="3741732648" sldId="289"/>
            <ac:spMk id="33" creationId="{0063D149-7930-EF90-7F03-31207B34E08E}"/>
          </ac:spMkLst>
        </pc:spChg>
        <pc:spChg chg="add mod topLvl">
          <ac:chgData name="晓川 王" userId="0941e86cc95b9429" providerId="LiveId" clId="{B6194863-C8E1-E049-9069-04FFC9C3542D}" dt="2024-09-04T14:01:09.953" v="4165" actId="165"/>
          <ac:spMkLst>
            <pc:docMk/>
            <pc:sldMk cId="3741732648" sldId="289"/>
            <ac:spMk id="35" creationId="{BF665C7B-C819-4B5C-9341-B24102672D22}"/>
          </ac:spMkLst>
        </pc:spChg>
        <pc:spChg chg="add mod topLvl">
          <ac:chgData name="晓川 王" userId="0941e86cc95b9429" providerId="LiveId" clId="{B6194863-C8E1-E049-9069-04FFC9C3542D}" dt="2024-09-04T14:01:09.953" v="4165" actId="165"/>
          <ac:spMkLst>
            <pc:docMk/>
            <pc:sldMk cId="3741732648" sldId="289"/>
            <ac:spMk id="38" creationId="{A4C338B9-CB3B-D63F-F6FA-54F1ED6818ED}"/>
          </ac:spMkLst>
        </pc:spChg>
        <pc:spChg chg="add mod topLvl">
          <ac:chgData name="晓川 王" userId="0941e86cc95b9429" providerId="LiveId" clId="{B6194863-C8E1-E049-9069-04FFC9C3542D}" dt="2024-09-04T14:01:09.953" v="4165" actId="165"/>
          <ac:spMkLst>
            <pc:docMk/>
            <pc:sldMk cId="3741732648" sldId="289"/>
            <ac:spMk id="40" creationId="{077A4DC7-F7D3-6BB3-FCB2-C944175D2578}"/>
          </ac:spMkLst>
        </pc:spChg>
        <pc:spChg chg="add mod topLvl">
          <ac:chgData name="晓川 王" userId="0941e86cc95b9429" providerId="LiveId" clId="{B6194863-C8E1-E049-9069-04FFC9C3542D}" dt="2024-09-04T14:01:09.953" v="4165" actId="165"/>
          <ac:spMkLst>
            <pc:docMk/>
            <pc:sldMk cId="3741732648" sldId="289"/>
            <ac:spMk id="42" creationId="{711C59CA-597F-905D-A19A-6FDCD8D0649B}"/>
          </ac:spMkLst>
        </pc:spChg>
        <pc:spChg chg="add del">
          <ac:chgData name="晓川 王" userId="0941e86cc95b9429" providerId="LiveId" clId="{B6194863-C8E1-E049-9069-04FFC9C3542D}" dt="2024-09-04T13:58:54.972" v="4114" actId="22"/>
          <ac:spMkLst>
            <pc:docMk/>
            <pc:sldMk cId="3741732648" sldId="289"/>
            <ac:spMk id="44" creationId="{80C4481B-3108-289D-CB43-9D981B031278}"/>
          </ac:spMkLst>
        </pc:spChg>
        <pc:spChg chg="add mod topLvl">
          <ac:chgData name="晓川 王" userId="0941e86cc95b9429" providerId="LiveId" clId="{B6194863-C8E1-E049-9069-04FFC9C3542D}" dt="2024-09-04T14:01:09.953" v="4165" actId="165"/>
          <ac:spMkLst>
            <pc:docMk/>
            <pc:sldMk cId="3741732648" sldId="289"/>
            <ac:spMk id="46" creationId="{C49BC80E-550A-B3CD-BA47-0E53685DBD44}"/>
          </ac:spMkLst>
        </pc:spChg>
        <pc:spChg chg="add del mod">
          <ac:chgData name="晓川 王" userId="0941e86cc95b9429" providerId="LiveId" clId="{B6194863-C8E1-E049-9069-04FFC9C3542D}" dt="2024-09-04T14:00:37.330" v="4158"/>
          <ac:spMkLst>
            <pc:docMk/>
            <pc:sldMk cId="3741732648" sldId="289"/>
            <ac:spMk id="47" creationId="{6C807C15-2472-219F-5221-52E199A7A45F}"/>
          </ac:spMkLst>
        </pc:spChg>
        <pc:spChg chg="add del mod">
          <ac:chgData name="晓川 王" userId="0941e86cc95b9429" providerId="LiveId" clId="{B6194863-C8E1-E049-9069-04FFC9C3542D}" dt="2024-09-04T14:00:35.095" v="4156" actId="22"/>
          <ac:spMkLst>
            <pc:docMk/>
            <pc:sldMk cId="3741732648" sldId="289"/>
            <ac:spMk id="49" creationId="{906E6A20-0324-BE17-2C51-C464DEDCA36E}"/>
          </ac:spMkLst>
        </pc:spChg>
        <pc:spChg chg="add del">
          <ac:chgData name="晓川 王" userId="0941e86cc95b9429" providerId="LiveId" clId="{B6194863-C8E1-E049-9069-04FFC9C3542D}" dt="2024-09-04T14:00:44.301" v="4160" actId="22"/>
          <ac:spMkLst>
            <pc:docMk/>
            <pc:sldMk cId="3741732648" sldId="289"/>
            <ac:spMk id="51" creationId="{2233B8D2-2EAD-F73F-5073-80693CF28EA7}"/>
          </ac:spMkLst>
        </pc:spChg>
        <pc:grpChg chg="add mod topLvl">
          <ac:chgData name="晓川 王" userId="0941e86cc95b9429" providerId="LiveId" clId="{B6194863-C8E1-E049-9069-04FFC9C3542D}" dt="2024-09-04T14:01:09.953" v="4165" actId="165"/>
          <ac:grpSpMkLst>
            <pc:docMk/>
            <pc:sldMk cId="3741732648" sldId="289"/>
            <ac:grpSpMk id="27" creationId="{74DD38B7-53E5-697E-C122-9A4E829D49B2}"/>
          </ac:grpSpMkLst>
        </pc:grpChg>
        <pc:grpChg chg="add mod topLvl">
          <ac:chgData name="晓川 王" userId="0941e86cc95b9429" providerId="LiveId" clId="{B6194863-C8E1-E049-9069-04FFC9C3542D}" dt="2024-09-04T14:01:09.953" v="4165" actId="165"/>
          <ac:grpSpMkLst>
            <pc:docMk/>
            <pc:sldMk cId="3741732648" sldId="289"/>
            <ac:grpSpMk id="30" creationId="{1DBDA09F-C058-B2A9-A932-73C244491303}"/>
          </ac:grpSpMkLst>
        </pc:grpChg>
        <pc:grpChg chg="add del mod">
          <ac:chgData name="晓川 王" userId="0941e86cc95b9429" providerId="LiveId" clId="{B6194863-C8E1-E049-9069-04FFC9C3542D}" dt="2024-09-04T14:01:09.953" v="4165" actId="165"/>
          <ac:grpSpMkLst>
            <pc:docMk/>
            <pc:sldMk cId="3741732648" sldId="289"/>
            <ac:grpSpMk id="53" creationId="{32E07059-D807-76BC-7B44-063E03910128}"/>
          </ac:grpSpMkLst>
        </pc:grpChg>
        <pc:graphicFrameChg chg="add del mod modGraphic">
          <ac:chgData name="晓川 王" userId="0941e86cc95b9429" providerId="LiveId" clId="{B6194863-C8E1-E049-9069-04FFC9C3542D}" dt="2024-09-04T13:53:49.054" v="4001" actId="478"/>
          <ac:graphicFrameMkLst>
            <pc:docMk/>
            <pc:sldMk cId="3741732648" sldId="289"/>
            <ac:graphicFrameMk id="8" creationId="{D6C7F055-035E-687D-D305-BDD8225D9097}"/>
          </ac:graphicFrameMkLst>
        </pc:graphicFrameChg>
        <pc:picChg chg="del">
          <ac:chgData name="晓川 王" userId="0941e86cc95b9429" providerId="LiveId" clId="{B6194863-C8E1-E049-9069-04FFC9C3542D}" dt="2024-09-04T13:51:44.751" v="3971" actId="478"/>
          <ac:picMkLst>
            <pc:docMk/>
            <pc:sldMk cId="3741732648" sldId="289"/>
            <ac:picMk id="15" creationId="{D639E2F3-3874-182A-E927-0D0ED7915629}"/>
          </ac:picMkLst>
        </pc:picChg>
        <pc:picChg chg="add mod topLvl">
          <ac:chgData name="晓川 王" userId="0941e86cc95b9429" providerId="LiveId" clId="{B6194863-C8E1-E049-9069-04FFC9C3542D}" dt="2024-09-04T14:01:09.953" v="4165" actId="165"/>
          <ac:picMkLst>
            <pc:docMk/>
            <pc:sldMk cId="3741732648" sldId="289"/>
            <ac:picMk id="36" creationId="{F35DF662-A1F6-2BF4-DCE0-05CBC092763B}"/>
          </ac:picMkLst>
        </pc:picChg>
        <pc:picChg chg="add mod topLvl">
          <ac:chgData name="晓川 王" userId="0941e86cc95b9429" providerId="LiveId" clId="{B6194863-C8E1-E049-9069-04FFC9C3542D}" dt="2024-09-04T14:01:09.953" v="4165" actId="165"/>
          <ac:picMkLst>
            <pc:docMk/>
            <pc:sldMk cId="3741732648" sldId="289"/>
            <ac:picMk id="52" creationId="{3DFBFD26-CD05-9793-4B8E-E2F40F9C8340}"/>
          </ac:picMkLst>
        </pc:picChg>
        <pc:cxnChg chg="add mod topLvl">
          <ac:chgData name="晓川 王" userId="0941e86cc95b9429" providerId="LiveId" clId="{B6194863-C8E1-E049-9069-04FFC9C3542D}" dt="2024-09-04T14:01:09.953" v="4165" actId="165"/>
          <ac:cxnSpMkLst>
            <pc:docMk/>
            <pc:sldMk cId="3741732648" sldId="289"/>
            <ac:cxnSpMk id="18" creationId="{8E52CFC7-D80A-F228-D1DC-D069652C060F}"/>
          </ac:cxnSpMkLst>
        </pc:cxnChg>
        <pc:cxnChg chg="add mod topLvl">
          <ac:chgData name="晓川 王" userId="0941e86cc95b9429" providerId="LiveId" clId="{B6194863-C8E1-E049-9069-04FFC9C3542D}" dt="2024-09-04T14:01:09.953" v="4165" actId="165"/>
          <ac:cxnSpMkLst>
            <pc:docMk/>
            <pc:sldMk cId="3741732648" sldId="289"/>
            <ac:cxnSpMk id="22" creationId="{3293A3EF-8A94-99EC-6223-17B547F02713}"/>
          </ac:cxnSpMkLst>
        </pc:cxnChg>
        <pc:cxnChg chg="add mod topLvl">
          <ac:chgData name="晓川 王" userId="0941e86cc95b9429" providerId="LiveId" clId="{B6194863-C8E1-E049-9069-04FFC9C3542D}" dt="2024-09-04T14:01:09.953" v="4165" actId="165"/>
          <ac:cxnSpMkLst>
            <pc:docMk/>
            <pc:sldMk cId="3741732648" sldId="289"/>
            <ac:cxnSpMk id="24" creationId="{8E52CFC7-D80A-F228-D1DC-D069652C060F}"/>
          </ac:cxnSpMkLst>
        </pc:cxnChg>
        <pc:cxnChg chg="add mod">
          <ac:chgData name="晓川 王" userId="0941e86cc95b9429" providerId="LiveId" clId="{B6194863-C8E1-E049-9069-04FFC9C3542D}" dt="2024-09-04T13:56:16.233" v="4062"/>
          <ac:cxnSpMkLst>
            <pc:docMk/>
            <pc:sldMk cId="3741732648" sldId="289"/>
            <ac:cxnSpMk id="26" creationId="{8E52CFC7-D80A-F228-D1DC-D069652C060F}"/>
          </ac:cxnSpMkLst>
        </pc:cxnChg>
        <pc:cxnChg chg="add mod">
          <ac:chgData name="晓川 王" userId="0941e86cc95b9429" providerId="LiveId" clId="{B6194863-C8E1-E049-9069-04FFC9C3542D}" dt="2024-09-04T13:56:27.586" v="4067"/>
          <ac:cxnSpMkLst>
            <pc:docMk/>
            <pc:sldMk cId="3741732648" sldId="289"/>
            <ac:cxnSpMk id="29" creationId="{8E52CFC7-D80A-F228-D1DC-D069652C060F}"/>
          </ac:cxnSpMkLst>
        </pc:cxnChg>
        <pc:cxnChg chg="mod">
          <ac:chgData name="晓川 王" userId="0941e86cc95b9429" providerId="LiveId" clId="{B6194863-C8E1-E049-9069-04FFC9C3542D}" dt="2024-09-04T13:56:29.768" v="4068"/>
          <ac:cxnSpMkLst>
            <pc:docMk/>
            <pc:sldMk cId="3741732648" sldId="289"/>
            <ac:cxnSpMk id="32" creationId="{8E66AD3E-86B5-245B-EC45-AE84BA40B43A}"/>
          </ac:cxnSpMkLst>
        </pc:cxnChg>
      </pc:sldChg>
      <pc:sldChg chg="addSp delSp modSp add mod">
        <pc:chgData name="晓川 王" userId="0941e86cc95b9429" providerId="LiveId" clId="{B6194863-C8E1-E049-9069-04FFC9C3542D}" dt="2024-09-04T14:02:53.173" v="4193" actId="1076"/>
        <pc:sldMkLst>
          <pc:docMk/>
          <pc:sldMk cId="1507936826" sldId="290"/>
        </pc:sldMkLst>
        <pc:spChg chg="del">
          <ac:chgData name="晓川 王" userId="0941e86cc95b9429" providerId="LiveId" clId="{B6194863-C8E1-E049-9069-04FFC9C3542D}" dt="2024-09-04T14:01:30.826" v="4167" actId="478"/>
          <ac:spMkLst>
            <pc:docMk/>
            <pc:sldMk cId="1507936826" sldId="290"/>
            <ac:spMk id="10" creationId="{E06C6B2A-B776-F0CD-83DB-1C26DB611518}"/>
          </ac:spMkLst>
        </pc:spChg>
        <pc:spChg chg="del">
          <ac:chgData name="晓川 王" userId="0941e86cc95b9429" providerId="LiveId" clId="{B6194863-C8E1-E049-9069-04FFC9C3542D}" dt="2024-09-04T14:01:30.826" v="4167" actId="478"/>
          <ac:spMkLst>
            <pc:docMk/>
            <pc:sldMk cId="1507936826" sldId="290"/>
            <ac:spMk id="11" creationId="{405018D7-A853-3B23-F716-239D71D45984}"/>
          </ac:spMkLst>
        </pc:spChg>
        <pc:spChg chg="del">
          <ac:chgData name="晓川 王" userId="0941e86cc95b9429" providerId="LiveId" clId="{B6194863-C8E1-E049-9069-04FFC9C3542D}" dt="2024-09-04T14:01:30.826" v="4167" actId="478"/>
          <ac:spMkLst>
            <pc:docMk/>
            <pc:sldMk cId="1507936826" sldId="290"/>
            <ac:spMk id="12" creationId="{785E5867-F8F8-F3EC-7B1A-ABFD6DC66E7E}"/>
          </ac:spMkLst>
        </pc:spChg>
        <pc:spChg chg="del">
          <ac:chgData name="晓川 王" userId="0941e86cc95b9429" providerId="LiveId" clId="{B6194863-C8E1-E049-9069-04FFC9C3542D}" dt="2024-09-04T14:01:30.826" v="4167" actId="478"/>
          <ac:spMkLst>
            <pc:docMk/>
            <pc:sldMk cId="1507936826" sldId="290"/>
            <ac:spMk id="13" creationId="{A9B28BC7-EFDC-67CC-7955-84FDEB8166B3}"/>
          </ac:spMkLst>
        </pc:spChg>
        <pc:spChg chg="add mod">
          <ac:chgData name="晓川 王" userId="0941e86cc95b9429" providerId="LiveId" clId="{B6194863-C8E1-E049-9069-04FFC9C3542D}" dt="2024-09-04T14:02:11.132" v="4181" actId="12"/>
          <ac:spMkLst>
            <pc:docMk/>
            <pc:sldMk cId="1507936826" sldId="290"/>
            <ac:spMk id="14" creationId="{CEAB7D0E-4CBB-295F-FC86-012161E5D923}"/>
          </ac:spMkLst>
        </pc:spChg>
        <pc:spChg chg="del">
          <ac:chgData name="晓川 王" userId="0941e86cc95b9429" providerId="LiveId" clId="{B6194863-C8E1-E049-9069-04FFC9C3542D}" dt="2024-09-04T14:01:30.826" v="4167" actId="478"/>
          <ac:spMkLst>
            <pc:docMk/>
            <pc:sldMk cId="1507936826" sldId="290"/>
            <ac:spMk id="16" creationId="{73E5BCA0-A743-EE30-DF42-A72626E016DC}"/>
          </ac:spMkLst>
        </pc:spChg>
        <pc:spChg chg="add mod">
          <ac:chgData name="晓川 王" userId="0941e86cc95b9429" providerId="LiveId" clId="{B6194863-C8E1-E049-9069-04FFC9C3542D}" dt="2024-09-04T14:02:31.288" v="4186" actId="1076"/>
          <ac:spMkLst>
            <pc:docMk/>
            <pc:sldMk cId="1507936826" sldId="290"/>
            <ac:spMk id="19" creationId="{D4C18C2C-2B54-D816-9F3C-1CDAFF3052F5}"/>
          </ac:spMkLst>
        </pc:spChg>
        <pc:spChg chg="add mod">
          <ac:chgData name="晓川 王" userId="0941e86cc95b9429" providerId="LiveId" clId="{B6194863-C8E1-E049-9069-04FFC9C3542D}" dt="2024-09-04T14:02:53.173" v="4193" actId="1076"/>
          <ac:spMkLst>
            <pc:docMk/>
            <pc:sldMk cId="1507936826" sldId="290"/>
            <ac:spMk id="20" creationId="{825C99BD-45D7-7388-87A9-DDDDB0ED3B68}"/>
          </ac:spMkLst>
        </pc:spChg>
        <pc:spChg chg="del">
          <ac:chgData name="晓川 王" userId="0941e86cc95b9429" providerId="LiveId" clId="{B6194863-C8E1-E049-9069-04FFC9C3542D}" dt="2024-09-04T14:01:30.826" v="4167" actId="478"/>
          <ac:spMkLst>
            <pc:docMk/>
            <pc:sldMk cId="1507936826" sldId="290"/>
            <ac:spMk id="21" creationId="{835F303D-C558-CE78-E124-2D71E3DBC1C6}"/>
          </ac:spMkLst>
        </pc:spChg>
        <pc:spChg chg="del">
          <ac:chgData name="晓川 王" userId="0941e86cc95b9429" providerId="LiveId" clId="{B6194863-C8E1-E049-9069-04FFC9C3542D}" dt="2024-09-04T14:01:30.826" v="4167" actId="478"/>
          <ac:spMkLst>
            <pc:docMk/>
            <pc:sldMk cId="1507936826" sldId="290"/>
            <ac:spMk id="23" creationId="{D6A457A3-B3B2-6149-B19F-ABE68AF098E2}"/>
          </ac:spMkLst>
        </pc:spChg>
        <pc:spChg chg="del">
          <ac:chgData name="晓川 王" userId="0941e86cc95b9429" providerId="LiveId" clId="{B6194863-C8E1-E049-9069-04FFC9C3542D}" dt="2024-09-04T14:01:30.826" v="4167" actId="478"/>
          <ac:spMkLst>
            <pc:docMk/>
            <pc:sldMk cId="1507936826" sldId="290"/>
            <ac:spMk id="33" creationId="{D783DE53-95EE-3AA4-CF03-CFEA0BF70A49}"/>
          </ac:spMkLst>
        </pc:spChg>
        <pc:spChg chg="del">
          <ac:chgData name="晓川 王" userId="0941e86cc95b9429" providerId="LiveId" clId="{B6194863-C8E1-E049-9069-04FFC9C3542D}" dt="2024-09-04T14:01:30.826" v="4167" actId="478"/>
          <ac:spMkLst>
            <pc:docMk/>
            <pc:sldMk cId="1507936826" sldId="290"/>
            <ac:spMk id="35" creationId="{B757B4FC-BCBB-A9AA-36FB-7E20C8B67C80}"/>
          </ac:spMkLst>
        </pc:spChg>
        <pc:spChg chg="del">
          <ac:chgData name="晓川 王" userId="0941e86cc95b9429" providerId="LiveId" clId="{B6194863-C8E1-E049-9069-04FFC9C3542D}" dt="2024-09-04T14:01:30.826" v="4167" actId="478"/>
          <ac:spMkLst>
            <pc:docMk/>
            <pc:sldMk cId="1507936826" sldId="290"/>
            <ac:spMk id="38" creationId="{72BEEC2B-32AF-53B7-49FA-7AC62700C8F9}"/>
          </ac:spMkLst>
        </pc:spChg>
        <pc:spChg chg="del">
          <ac:chgData name="晓川 王" userId="0941e86cc95b9429" providerId="LiveId" clId="{B6194863-C8E1-E049-9069-04FFC9C3542D}" dt="2024-09-04T14:01:30.826" v="4167" actId="478"/>
          <ac:spMkLst>
            <pc:docMk/>
            <pc:sldMk cId="1507936826" sldId="290"/>
            <ac:spMk id="40" creationId="{53E26531-C250-4962-708A-886FFDC13572}"/>
          </ac:spMkLst>
        </pc:spChg>
        <pc:spChg chg="del">
          <ac:chgData name="晓川 王" userId="0941e86cc95b9429" providerId="LiveId" clId="{B6194863-C8E1-E049-9069-04FFC9C3542D}" dt="2024-09-04T14:01:30.826" v="4167" actId="478"/>
          <ac:spMkLst>
            <pc:docMk/>
            <pc:sldMk cId="1507936826" sldId="290"/>
            <ac:spMk id="42" creationId="{C4F8726C-6430-B6F3-1963-0CB18835DA96}"/>
          </ac:spMkLst>
        </pc:spChg>
        <pc:spChg chg="del">
          <ac:chgData name="晓川 王" userId="0941e86cc95b9429" providerId="LiveId" clId="{B6194863-C8E1-E049-9069-04FFC9C3542D}" dt="2024-09-04T14:01:30.826" v="4167" actId="478"/>
          <ac:spMkLst>
            <pc:docMk/>
            <pc:sldMk cId="1507936826" sldId="290"/>
            <ac:spMk id="46" creationId="{4BA43D5F-B7C5-6000-CB54-3ACEAE37F47C}"/>
          </ac:spMkLst>
        </pc:spChg>
        <pc:grpChg chg="del">
          <ac:chgData name="晓川 王" userId="0941e86cc95b9429" providerId="LiveId" clId="{B6194863-C8E1-E049-9069-04FFC9C3542D}" dt="2024-09-04T14:01:30.826" v="4167" actId="478"/>
          <ac:grpSpMkLst>
            <pc:docMk/>
            <pc:sldMk cId="1507936826" sldId="290"/>
            <ac:grpSpMk id="27" creationId="{A70479BE-E81E-942A-245E-38474EB3D899}"/>
          </ac:grpSpMkLst>
        </pc:grpChg>
        <pc:grpChg chg="add mod">
          <ac:chgData name="晓川 王" userId="0941e86cc95b9429" providerId="LiveId" clId="{B6194863-C8E1-E049-9069-04FFC9C3542D}" dt="2024-09-04T14:02:31.288" v="4186" actId="1076"/>
          <ac:grpSpMkLst>
            <pc:docMk/>
            <pc:sldMk cId="1507936826" sldId="290"/>
            <ac:grpSpMk id="28" creationId="{1835414E-A6FA-DBC5-C322-C67E240B7774}"/>
          </ac:grpSpMkLst>
        </pc:grpChg>
        <pc:grpChg chg="add mod">
          <ac:chgData name="晓川 王" userId="0941e86cc95b9429" providerId="LiveId" clId="{B6194863-C8E1-E049-9069-04FFC9C3542D}" dt="2024-09-04T14:02:53.173" v="4193" actId="1076"/>
          <ac:grpSpMkLst>
            <pc:docMk/>
            <pc:sldMk cId="1507936826" sldId="290"/>
            <ac:grpSpMk id="29" creationId="{FED263DA-1A8F-6D8B-9D44-B15DE7999019}"/>
          </ac:grpSpMkLst>
        </pc:grpChg>
        <pc:grpChg chg="del">
          <ac:chgData name="晓川 王" userId="0941e86cc95b9429" providerId="LiveId" clId="{B6194863-C8E1-E049-9069-04FFC9C3542D}" dt="2024-09-04T14:01:30.826" v="4167" actId="478"/>
          <ac:grpSpMkLst>
            <pc:docMk/>
            <pc:sldMk cId="1507936826" sldId="290"/>
            <ac:grpSpMk id="30" creationId="{77F8BF88-5052-8CC9-A5BF-901C0E1DA3A6}"/>
          </ac:grpSpMkLst>
        </pc:grpChg>
        <pc:picChg chg="add mod">
          <ac:chgData name="晓川 王" userId="0941e86cc95b9429" providerId="LiveId" clId="{B6194863-C8E1-E049-9069-04FFC9C3542D}" dt="2024-09-04T14:02:31.288" v="4186" actId="1076"/>
          <ac:picMkLst>
            <pc:docMk/>
            <pc:sldMk cId="1507936826" sldId="290"/>
            <ac:picMk id="15" creationId="{260385A0-78BB-D0BD-2E28-3F6F7F7AA6C1}"/>
          </ac:picMkLst>
        </pc:picChg>
        <pc:picChg chg="add mod">
          <ac:chgData name="晓川 王" userId="0941e86cc95b9429" providerId="LiveId" clId="{B6194863-C8E1-E049-9069-04FFC9C3542D}" dt="2024-09-04T14:02:53.173" v="4193" actId="1076"/>
          <ac:picMkLst>
            <pc:docMk/>
            <pc:sldMk cId="1507936826" sldId="290"/>
            <ac:picMk id="17" creationId="{B81A2E74-E8AA-EA0D-A5EA-3AD9A165FFFE}"/>
          </ac:picMkLst>
        </pc:picChg>
        <pc:picChg chg="del">
          <ac:chgData name="晓川 王" userId="0941e86cc95b9429" providerId="LiveId" clId="{B6194863-C8E1-E049-9069-04FFC9C3542D}" dt="2024-09-04T14:01:30.826" v="4167" actId="478"/>
          <ac:picMkLst>
            <pc:docMk/>
            <pc:sldMk cId="1507936826" sldId="290"/>
            <ac:picMk id="36" creationId="{83627C96-06A8-11A0-044B-FAC1DEE9E171}"/>
          </ac:picMkLst>
        </pc:picChg>
        <pc:picChg chg="del">
          <ac:chgData name="晓川 王" userId="0941e86cc95b9429" providerId="LiveId" clId="{B6194863-C8E1-E049-9069-04FFC9C3542D}" dt="2024-09-04T14:01:30.826" v="4167" actId="478"/>
          <ac:picMkLst>
            <pc:docMk/>
            <pc:sldMk cId="1507936826" sldId="290"/>
            <ac:picMk id="52" creationId="{1067F99E-E73C-A8F3-B6F1-456AA2D28E10}"/>
          </ac:picMkLst>
        </pc:picChg>
        <pc:cxnChg chg="del mod">
          <ac:chgData name="晓川 王" userId="0941e86cc95b9429" providerId="LiveId" clId="{B6194863-C8E1-E049-9069-04FFC9C3542D}" dt="2024-09-04T14:01:30.826" v="4167" actId="478"/>
          <ac:cxnSpMkLst>
            <pc:docMk/>
            <pc:sldMk cId="1507936826" sldId="290"/>
            <ac:cxnSpMk id="18" creationId="{575ED531-3036-AFF5-C27E-41FEE035C4F3}"/>
          </ac:cxnSpMkLst>
        </pc:cxnChg>
        <pc:cxnChg chg="del mod">
          <ac:chgData name="晓川 王" userId="0941e86cc95b9429" providerId="LiveId" clId="{B6194863-C8E1-E049-9069-04FFC9C3542D}" dt="2024-09-04T14:01:30.826" v="4167" actId="478"/>
          <ac:cxnSpMkLst>
            <pc:docMk/>
            <pc:sldMk cId="1507936826" sldId="290"/>
            <ac:cxnSpMk id="22" creationId="{515DCF14-44B5-A8C4-62D4-5DAD503EF310}"/>
          </ac:cxnSpMkLst>
        </pc:cxnChg>
        <pc:cxnChg chg="del mod">
          <ac:chgData name="晓川 王" userId="0941e86cc95b9429" providerId="LiveId" clId="{B6194863-C8E1-E049-9069-04FFC9C3542D}" dt="2024-09-04T14:01:30.826" v="4167" actId="478"/>
          <ac:cxnSpMkLst>
            <pc:docMk/>
            <pc:sldMk cId="1507936826" sldId="290"/>
            <ac:cxnSpMk id="24" creationId="{4967449D-4A69-6729-F0FA-00D4D38FC83F}"/>
          </ac:cxnSpMkLst>
        </pc:cxnChg>
        <pc:cxnChg chg="mod">
          <ac:chgData name="晓川 王" userId="0941e86cc95b9429" providerId="LiveId" clId="{B6194863-C8E1-E049-9069-04FFC9C3542D}" dt="2024-09-04T14:01:30.826" v="4167" actId="478"/>
          <ac:cxnSpMkLst>
            <pc:docMk/>
            <pc:sldMk cId="1507936826" sldId="290"/>
            <ac:cxnSpMk id="26" creationId="{98E01161-BB5D-F9C2-2762-36A806A8C6C8}"/>
          </ac:cxnSpMkLst>
        </pc:cxnChg>
        <pc:cxnChg chg="mod">
          <ac:chgData name="晓川 王" userId="0941e86cc95b9429" providerId="LiveId" clId="{B6194863-C8E1-E049-9069-04FFC9C3542D}" dt="2024-09-04T14:01:30.826" v="4167" actId="478"/>
          <ac:cxnSpMkLst>
            <pc:docMk/>
            <pc:sldMk cId="1507936826" sldId="290"/>
            <ac:cxnSpMk id="32" creationId="{C9F5CB53-1A64-DFDB-D258-6D9B76966554}"/>
          </ac:cxnSpMkLst>
        </pc:cxnChg>
      </pc:sldChg>
      <pc:sldChg chg="addSp delSp modSp add mod">
        <pc:chgData name="晓川 王" userId="0941e86cc95b9429" providerId="LiveId" clId="{B6194863-C8E1-E049-9069-04FFC9C3542D}" dt="2024-09-04T14:04:12.288" v="4221" actId="1076"/>
        <pc:sldMkLst>
          <pc:docMk/>
          <pc:sldMk cId="456865330" sldId="291"/>
        </pc:sldMkLst>
        <pc:spChg chg="mod">
          <ac:chgData name="晓川 王" userId="0941e86cc95b9429" providerId="LiveId" clId="{B6194863-C8E1-E049-9069-04FFC9C3542D}" dt="2024-09-04T14:03:32.355" v="4207" actId="20577"/>
          <ac:spMkLst>
            <pc:docMk/>
            <pc:sldMk cId="456865330" sldId="291"/>
            <ac:spMk id="2" creationId="{5DF899F5-137F-8D9A-E992-3CF643E03F3E}"/>
          </ac:spMkLst>
        </pc:spChg>
        <pc:spChg chg="mod">
          <ac:chgData name="晓川 王" userId="0941e86cc95b9429" providerId="LiveId" clId="{B6194863-C8E1-E049-9069-04FFC9C3542D}" dt="2024-09-04T14:03:47.877" v="4215" actId="20577"/>
          <ac:spMkLst>
            <pc:docMk/>
            <pc:sldMk cId="456865330" sldId="291"/>
            <ac:spMk id="14" creationId="{1ECB54DC-F79B-6EAA-D235-353F1C54B481}"/>
          </ac:spMkLst>
        </pc:spChg>
        <pc:grpChg chg="del">
          <ac:chgData name="晓川 王" userId="0941e86cc95b9429" providerId="LiveId" clId="{B6194863-C8E1-E049-9069-04FFC9C3542D}" dt="2024-09-04T14:03:50.595" v="4216" actId="478"/>
          <ac:grpSpMkLst>
            <pc:docMk/>
            <pc:sldMk cId="456865330" sldId="291"/>
            <ac:grpSpMk id="28" creationId="{30610C86-B55C-B349-2CC0-C751DE0EA6A0}"/>
          </ac:grpSpMkLst>
        </pc:grpChg>
        <pc:grpChg chg="del">
          <ac:chgData name="晓川 王" userId="0941e86cc95b9429" providerId="LiveId" clId="{B6194863-C8E1-E049-9069-04FFC9C3542D}" dt="2024-09-04T14:03:50.595" v="4216" actId="478"/>
          <ac:grpSpMkLst>
            <pc:docMk/>
            <pc:sldMk cId="456865330" sldId="291"/>
            <ac:grpSpMk id="29" creationId="{E50880A1-14FF-2F34-8525-E2A61DC59010}"/>
          </ac:grpSpMkLst>
        </pc:grpChg>
        <pc:picChg chg="add mod">
          <ac:chgData name="晓川 王" userId="0941e86cc95b9429" providerId="LiveId" clId="{B6194863-C8E1-E049-9069-04FFC9C3542D}" dt="2024-09-04T14:04:12.288" v="4221" actId="1076"/>
          <ac:picMkLst>
            <pc:docMk/>
            <pc:sldMk cId="456865330" sldId="291"/>
            <ac:picMk id="8" creationId="{780152B6-A437-04EB-357C-FFCC247117F6}"/>
          </ac:picMkLst>
        </pc:picChg>
      </pc:sldChg>
      <pc:sldChg chg="addSp delSp modSp add mod">
        <pc:chgData name="晓川 王" userId="0941e86cc95b9429" providerId="LiveId" clId="{B6194863-C8E1-E049-9069-04FFC9C3542D}" dt="2024-09-04T14:06:36.198" v="4259" actId="1076"/>
        <pc:sldMkLst>
          <pc:docMk/>
          <pc:sldMk cId="2410792633" sldId="292"/>
        </pc:sldMkLst>
        <pc:spChg chg="mod">
          <ac:chgData name="晓川 王" userId="0941e86cc95b9429" providerId="LiveId" clId="{B6194863-C8E1-E049-9069-04FFC9C3542D}" dt="2024-09-04T14:06:36.198" v="4259" actId="1076"/>
          <ac:spMkLst>
            <pc:docMk/>
            <pc:sldMk cId="2410792633" sldId="292"/>
            <ac:spMk id="14" creationId="{5A940F80-8904-A273-24EF-70C9295591C6}"/>
          </ac:spMkLst>
        </pc:spChg>
        <pc:picChg chg="del">
          <ac:chgData name="晓川 王" userId="0941e86cc95b9429" providerId="LiveId" clId="{B6194863-C8E1-E049-9069-04FFC9C3542D}" dt="2024-09-04T14:05:02.193" v="4223" actId="478"/>
          <ac:picMkLst>
            <pc:docMk/>
            <pc:sldMk cId="2410792633" sldId="292"/>
            <ac:picMk id="8" creationId="{112345BF-E088-38B0-29EB-DE1DDA4F43AB}"/>
          </ac:picMkLst>
        </pc:picChg>
        <pc:picChg chg="add mod">
          <ac:chgData name="晓川 王" userId="0941e86cc95b9429" providerId="LiveId" clId="{B6194863-C8E1-E049-9069-04FFC9C3542D}" dt="2024-09-04T14:05:11.298" v="4227" actId="1076"/>
          <ac:picMkLst>
            <pc:docMk/>
            <pc:sldMk cId="2410792633" sldId="292"/>
            <ac:picMk id="18434" creationId="{6EF7CB94-81C2-7748-1907-477E783401E4}"/>
          </ac:picMkLst>
        </pc:picChg>
      </pc:sldChg>
      <pc:sldChg chg="addSp delSp modSp add mod">
        <pc:chgData name="晓川 王" userId="0941e86cc95b9429" providerId="LiveId" clId="{B6194863-C8E1-E049-9069-04FFC9C3542D}" dt="2024-09-04T14:29:02.477" v="4868" actId="1076"/>
        <pc:sldMkLst>
          <pc:docMk/>
          <pc:sldMk cId="1909451938" sldId="293"/>
        </pc:sldMkLst>
        <pc:spChg chg="mod">
          <ac:chgData name="晓川 王" userId="0941e86cc95b9429" providerId="LiveId" clId="{B6194863-C8E1-E049-9069-04FFC9C3542D}" dt="2024-09-04T14:28:25.693" v="4858" actId="20577"/>
          <ac:spMkLst>
            <pc:docMk/>
            <pc:sldMk cId="1909451938" sldId="293"/>
            <ac:spMk id="2" creationId="{E6B36470-F08B-5D5E-ECB5-4BEFB890807D}"/>
          </ac:spMkLst>
        </pc:spChg>
        <pc:spChg chg="add mod">
          <ac:chgData name="晓川 王" userId="0941e86cc95b9429" providerId="LiveId" clId="{B6194863-C8E1-E049-9069-04FFC9C3542D}" dt="2024-09-04T14:28:47.325" v="4864" actId="1076"/>
          <ac:spMkLst>
            <pc:docMk/>
            <pc:sldMk cId="1909451938" sldId="293"/>
            <ac:spMk id="8" creationId="{337FB835-BD7D-118E-1804-F0A76D4BC314}"/>
          </ac:spMkLst>
        </pc:spChg>
        <pc:spChg chg="del">
          <ac:chgData name="晓川 王" userId="0941e86cc95b9429" providerId="LiveId" clId="{B6194863-C8E1-E049-9069-04FFC9C3542D}" dt="2024-09-04T14:28:37.790" v="4860" actId="478"/>
          <ac:spMkLst>
            <pc:docMk/>
            <pc:sldMk cId="1909451938" sldId="293"/>
            <ac:spMk id="14" creationId="{56B10FED-0A20-4776-8C3D-69E8A6521921}"/>
          </ac:spMkLst>
        </pc:spChg>
        <pc:picChg chg="add mod">
          <ac:chgData name="晓川 王" userId="0941e86cc95b9429" providerId="LiveId" clId="{B6194863-C8E1-E049-9069-04FFC9C3542D}" dt="2024-09-04T14:29:02.477" v="4868" actId="1076"/>
          <ac:picMkLst>
            <pc:docMk/>
            <pc:sldMk cId="1909451938" sldId="293"/>
            <ac:picMk id="10" creationId="{3638A950-351F-6BAC-5BC7-5A660ACB1CB5}"/>
          </ac:picMkLst>
        </pc:picChg>
        <pc:picChg chg="del">
          <ac:chgData name="晓川 王" userId="0941e86cc95b9429" providerId="LiveId" clId="{B6194863-C8E1-E049-9069-04FFC9C3542D}" dt="2024-09-04T14:28:27.829" v="4859" actId="478"/>
          <ac:picMkLst>
            <pc:docMk/>
            <pc:sldMk cId="1909451938" sldId="293"/>
            <ac:picMk id="18434" creationId="{4C523E1C-7E55-27F1-FA27-97644E1353FC}"/>
          </ac:picMkLst>
        </pc:picChg>
      </pc:sldChg>
      <pc:sldChg chg="addSp delSp modSp add mod">
        <pc:chgData name="晓川 王" userId="0941e86cc95b9429" providerId="LiveId" clId="{B6194863-C8E1-E049-9069-04FFC9C3542D}" dt="2024-09-04T14:28:01.493" v="4857" actId="165"/>
        <pc:sldMkLst>
          <pc:docMk/>
          <pc:sldMk cId="4101058007" sldId="294"/>
        </pc:sldMkLst>
        <pc:spChg chg="del">
          <ac:chgData name="晓川 王" userId="0941e86cc95b9429" providerId="LiveId" clId="{B6194863-C8E1-E049-9069-04FFC9C3542D}" dt="2024-09-04T14:11:04.711" v="4263" actId="478"/>
          <ac:spMkLst>
            <pc:docMk/>
            <pc:sldMk cId="4101058007" sldId="294"/>
            <ac:spMk id="14" creationId="{D447453A-922B-C81F-2305-869D4644FC03}"/>
          </ac:spMkLst>
        </pc:spChg>
        <pc:spChg chg="add del mod">
          <ac:chgData name="晓川 王" userId="0941e86cc95b9429" providerId="LiveId" clId="{B6194863-C8E1-E049-9069-04FFC9C3542D}" dt="2024-09-04T14:12:14.293" v="4291" actId="478"/>
          <ac:spMkLst>
            <pc:docMk/>
            <pc:sldMk cId="4101058007" sldId="294"/>
            <ac:spMk id="16" creationId="{634F0515-0E8D-20F0-D59A-1487DAF7E367}"/>
          </ac:spMkLst>
        </pc:spChg>
        <pc:spChg chg="add mod topLvl">
          <ac:chgData name="晓川 王" userId="0941e86cc95b9429" providerId="LiveId" clId="{B6194863-C8E1-E049-9069-04FFC9C3542D}" dt="2024-09-04T14:28:01.493" v="4857" actId="165"/>
          <ac:spMkLst>
            <pc:docMk/>
            <pc:sldMk cId="4101058007" sldId="294"/>
            <ac:spMk id="18" creationId="{4BCE6448-8ACE-C033-07D0-2F540903936C}"/>
          </ac:spMkLst>
        </pc:spChg>
        <pc:spChg chg="add mod topLvl">
          <ac:chgData name="晓川 王" userId="0941e86cc95b9429" providerId="LiveId" clId="{B6194863-C8E1-E049-9069-04FFC9C3542D}" dt="2024-09-04T14:28:01.493" v="4857" actId="165"/>
          <ac:spMkLst>
            <pc:docMk/>
            <pc:sldMk cId="4101058007" sldId="294"/>
            <ac:spMk id="21" creationId="{8378BECB-F018-205B-D6D0-8F8DD2C855A0}"/>
          </ac:spMkLst>
        </pc:spChg>
        <pc:spChg chg="add mod topLvl">
          <ac:chgData name="晓川 王" userId="0941e86cc95b9429" providerId="LiveId" clId="{B6194863-C8E1-E049-9069-04FFC9C3542D}" dt="2024-09-04T14:28:01.493" v="4857" actId="165"/>
          <ac:spMkLst>
            <pc:docMk/>
            <pc:sldMk cId="4101058007" sldId="294"/>
            <ac:spMk id="24" creationId="{20EED011-E077-F25C-1F39-80C4B553E820}"/>
          </ac:spMkLst>
        </pc:spChg>
        <pc:spChg chg="add mod topLvl">
          <ac:chgData name="晓川 王" userId="0941e86cc95b9429" providerId="LiveId" clId="{B6194863-C8E1-E049-9069-04FFC9C3542D}" dt="2024-09-04T14:28:01.493" v="4857" actId="165"/>
          <ac:spMkLst>
            <pc:docMk/>
            <pc:sldMk cId="4101058007" sldId="294"/>
            <ac:spMk id="25" creationId="{7DF2F0BF-4296-9FCF-9CC0-74EB63AAD175}"/>
          </ac:spMkLst>
        </pc:spChg>
        <pc:spChg chg="add mod topLvl">
          <ac:chgData name="晓川 王" userId="0941e86cc95b9429" providerId="LiveId" clId="{B6194863-C8E1-E049-9069-04FFC9C3542D}" dt="2024-09-04T14:28:01.493" v="4857" actId="165"/>
          <ac:spMkLst>
            <pc:docMk/>
            <pc:sldMk cId="4101058007" sldId="294"/>
            <ac:spMk id="26" creationId="{A61064AC-E853-7301-EB95-542CB10A0890}"/>
          </ac:spMkLst>
        </pc:spChg>
        <pc:spChg chg="add mod topLvl">
          <ac:chgData name="晓川 王" userId="0941e86cc95b9429" providerId="LiveId" clId="{B6194863-C8E1-E049-9069-04FFC9C3542D}" dt="2024-09-04T14:28:01.493" v="4857" actId="165"/>
          <ac:spMkLst>
            <pc:docMk/>
            <pc:sldMk cId="4101058007" sldId="294"/>
            <ac:spMk id="27" creationId="{2F6226CD-818F-7FC4-CE12-57012CE48058}"/>
          </ac:spMkLst>
        </pc:spChg>
        <pc:spChg chg="add mod topLvl">
          <ac:chgData name="晓川 王" userId="0941e86cc95b9429" providerId="LiveId" clId="{B6194863-C8E1-E049-9069-04FFC9C3542D}" dt="2024-09-04T14:28:01.493" v="4857" actId="165"/>
          <ac:spMkLst>
            <pc:docMk/>
            <pc:sldMk cId="4101058007" sldId="294"/>
            <ac:spMk id="30" creationId="{8FCEFF0E-7892-B10D-8537-7B37CF377433}"/>
          </ac:spMkLst>
        </pc:spChg>
        <pc:spChg chg="add mod topLvl">
          <ac:chgData name="晓川 王" userId="0941e86cc95b9429" providerId="LiveId" clId="{B6194863-C8E1-E049-9069-04FFC9C3542D}" dt="2024-09-04T14:28:01.493" v="4857" actId="165"/>
          <ac:spMkLst>
            <pc:docMk/>
            <pc:sldMk cId="4101058007" sldId="294"/>
            <ac:spMk id="31" creationId="{71D89772-843C-2449-358E-2315557718AD}"/>
          </ac:spMkLst>
        </pc:spChg>
        <pc:spChg chg="add mod">
          <ac:chgData name="晓川 王" userId="0941e86cc95b9429" providerId="LiveId" clId="{B6194863-C8E1-E049-9069-04FFC9C3542D}" dt="2024-09-04T14:15:03.732" v="4350"/>
          <ac:spMkLst>
            <pc:docMk/>
            <pc:sldMk cId="4101058007" sldId="294"/>
            <ac:spMk id="35" creationId="{2B00C410-3152-EE2D-0888-1FDEAA918267}"/>
          </ac:spMkLst>
        </pc:spChg>
        <pc:spChg chg="add mod topLvl">
          <ac:chgData name="晓川 王" userId="0941e86cc95b9429" providerId="LiveId" clId="{B6194863-C8E1-E049-9069-04FFC9C3542D}" dt="2024-09-04T14:28:01.493" v="4857" actId="165"/>
          <ac:spMkLst>
            <pc:docMk/>
            <pc:sldMk cId="4101058007" sldId="294"/>
            <ac:spMk id="36" creationId="{6711B470-BF99-8A7D-DB8E-3D352FB01EE6}"/>
          </ac:spMkLst>
        </pc:spChg>
        <pc:spChg chg="add mod topLvl">
          <ac:chgData name="晓川 王" userId="0941e86cc95b9429" providerId="LiveId" clId="{B6194863-C8E1-E049-9069-04FFC9C3542D}" dt="2024-09-04T14:28:01.493" v="4857" actId="165"/>
          <ac:spMkLst>
            <pc:docMk/>
            <pc:sldMk cId="4101058007" sldId="294"/>
            <ac:spMk id="37" creationId="{B1322FEE-5EE8-FDF7-AA49-39882F3D2F77}"/>
          </ac:spMkLst>
        </pc:spChg>
        <pc:spChg chg="add mod topLvl">
          <ac:chgData name="晓川 王" userId="0941e86cc95b9429" providerId="LiveId" clId="{B6194863-C8E1-E049-9069-04FFC9C3542D}" dt="2024-09-04T14:28:01.493" v="4857" actId="165"/>
          <ac:spMkLst>
            <pc:docMk/>
            <pc:sldMk cId="4101058007" sldId="294"/>
            <ac:spMk id="38" creationId="{5DD7F381-2DD4-0C22-8667-2DE083833DE6}"/>
          </ac:spMkLst>
        </pc:spChg>
        <pc:spChg chg="add mod">
          <ac:chgData name="晓川 王" userId="0941e86cc95b9429" providerId="LiveId" clId="{B6194863-C8E1-E049-9069-04FFC9C3542D}" dt="2024-09-04T14:16:26.456" v="4386"/>
          <ac:spMkLst>
            <pc:docMk/>
            <pc:sldMk cId="4101058007" sldId="294"/>
            <ac:spMk id="39" creationId="{BF00CBE1-61A9-A9FA-4D3D-F142688E84A1}"/>
          </ac:spMkLst>
        </pc:spChg>
        <pc:spChg chg="add mod topLvl">
          <ac:chgData name="晓川 王" userId="0941e86cc95b9429" providerId="LiveId" clId="{B6194863-C8E1-E049-9069-04FFC9C3542D}" dt="2024-09-04T14:28:01.493" v="4857" actId="165"/>
          <ac:spMkLst>
            <pc:docMk/>
            <pc:sldMk cId="4101058007" sldId="294"/>
            <ac:spMk id="41" creationId="{A6314337-AD4E-0423-AED4-18E9E22DEF6A}"/>
          </ac:spMkLst>
        </pc:spChg>
        <pc:spChg chg="add mod topLvl">
          <ac:chgData name="晓川 王" userId="0941e86cc95b9429" providerId="LiveId" clId="{B6194863-C8E1-E049-9069-04FFC9C3542D}" dt="2024-09-04T14:28:01.493" v="4857" actId="165"/>
          <ac:spMkLst>
            <pc:docMk/>
            <pc:sldMk cId="4101058007" sldId="294"/>
            <ac:spMk id="43" creationId="{62132BAC-CE9D-809E-87E4-88361B05F180}"/>
          </ac:spMkLst>
        </pc:spChg>
        <pc:spChg chg="add mod topLvl">
          <ac:chgData name="晓川 王" userId="0941e86cc95b9429" providerId="LiveId" clId="{B6194863-C8E1-E049-9069-04FFC9C3542D}" dt="2024-09-04T14:28:01.493" v="4857" actId="165"/>
          <ac:spMkLst>
            <pc:docMk/>
            <pc:sldMk cId="4101058007" sldId="294"/>
            <ac:spMk id="45" creationId="{256693FB-716F-46A4-CD16-78F45DA166E8}"/>
          </ac:spMkLst>
        </pc:spChg>
        <pc:spChg chg="add mod topLvl">
          <ac:chgData name="晓川 王" userId="0941e86cc95b9429" providerId="LiveId" clId="{B6194863-C8E1-E049-9069-04FFC9C3542D}" dt="2024-09-04T14:28:01.493" v="4857" actId="165"/>
          <ac:spMkLst>
            <pc:docMk/>
            <pc:sldMk cId="4101058007" sldId="294"/>
            <ac:spMk id="47" creationId="{B9CB03A3-37AB-8CF6-84BF-DCAFEBC87B00}"/>
          </ac:spMkLst>
        </pc:spChg>
        <pc:spChg chg="add mod topLvl">
          <ac:chgData name="晓川 王" userId="0941e86cc95b9429" providerId="LiveId" clId="{B6194863-C8E1-E049-9069-04FFC9C3542D}" dt="2024-09-04T14:28:01.493" v="4857" actId="165"/>
          <ac:spMkLst>
            <pc:docMk/>
            <pc:sldMk cId="4101058007" sldId="294"/>
            <ac:spMk id="49" creationId="{256693FB-716F-46A4-CD16-78F45DA166E8}"/>
          </ac:spMkLst>
        </pc:spChg>
        <pc:spChg chg="add mod topLvl">
          <ac:chgData name="晓川 王" userId="0941e86cc95b9429" providerId="LiveId" clId="{B6194863-C8E1-E049-9069-04FFC9C3542D}" dt="2024-09-04T14:28:01.493" v="4857" actId="165"/>
          <ac:spMkLst>
            <pc:docMk/>
            <pc:sldMk cId="4101058007" sldId="294"/>
            <ac:spMk id="51" creationId="{256693FB-716F-46A4-CD16-78F45DA166E8}"/>
          </ac:spMkLst>
        </pc:spChg>
        <pc:spChg chg="add mod topLvl">
          <ac:chgData name="晓川 王" userId="0941e86cc95b9429" providerId="LiveId" clId="{B6194863-C8E1-E049-9069-04FFC9C3542D}" dt="2024-09-04T14:28:01.493" v="4857" actId="165"/>
          <ac:spMkLst>
            <pc:docMk/>
            <pc:sldMk cId="4101058007" sldId="294"/>
            <ac:spMk id="53" creationId="{6630A92C-07B0-C74F-793C-5ED667058F44}"/>
          </ac:spMkLst>
        </pc:spChg>
        <pc:spChg chg="add mod topLvl">
          <ac:chgData name="晓川 王" userId="0941e86cc95b9429" providerId="LiveId" clId="{B6194863-C8E1-E049-9069-04FFC9C3542D}" dt="2024-09-04T14:28:01.493" v="4857" actId="165"/>
          <ac:spMkLst>
            <pc:docMk/>
            <pc:sldMk cId="4101058007" sldId="294"/>
            <ac:spMk id="55" creationId="{256693FB-716F-46A4-CD16-78F45DA166E8}"/>
          </ac:spMkLst>
        </pc:spChg>
        <pc:spChg chg="add mod topLvl">
          <ac:chgData name="晓川 王" userId="0941e86cc95b9429" providerId="LiveId" clId="{B6194863-C8E1-E049-9069-04FFC9C3542D}" dt="2024-09-04T14:28:01.493" v="4857" actId="165"/>
          <ac:spMkLst>
            <pc:docMk/>
            <pc:sldMk cId="4101058007" sldId="294"/>
            <ac:spMk id="57" creationId="{256693FB-716F-46A4-CD16-78F45DA166E8}"/>
          </ac:spMkLst>
        </pc:spChg>
        <pc:spChg chg="add mod topLvl">
          <ac:chgData name="晓川 王" userId="0941e86cc95b9429" providerId="LiveId" clId="{B6194863-C8E1-E049-9069-04FFC9C3542D}" dt="2024-09-04T14:28:01.493" v="4857" actId="165"/>
          <ac:spMkLst>
            <pc:docMk/>
            <pc:sldMk cId="4101058007" sldId="294"/>
            <ac:spMk id="59" creationId="{256693FB-716F-46A4-CD16-78F45DA166E8}"/>
          </ac:spMkLst>
        </pc:spChg>
        <pc:spChg chg="add del">
          <ac:chgData name="晓川 王" userId="0941e86cc95b9429" providerId="LiveId" clId="{B6194863-C8E1-E049-9069-04FFC9C3542D}" dt="2024-09-04T14:21:24.723" v="4464" actId="478"/>
          <ac:spMkLst>
            <pc:docMk/>
            <pc:sldMk cId="4101058007" sldId="294"/>
            <ac:spMk id="64" creationId="{BDF75F37-2BAA-A5A4-826B-A39D7BEFDE73}"/>
          </ac:spMkLst>
        </pc:spChg>
        <pc:spChg chg="add mod topLvl">
          <ac:chgData name="晓川 王" userId="0941e86cc95b9429" providerId="LiveId" clId="{B6194863-C8E1-E049-9069-04FFC9C3542D}" dt="2024-09-04T14:28:01.493" v="4857" actId="165"/>
          <ac:spMkLst>
            <pc:docMk/>
            <pc:sldMk cId="4101058007" sldId="294"/>
            <ac:spMk id="65" creationId="{C33457F6-983D-AC17-77D9-6FBC526B33EE}"/>
          </ac:spMkLst>
        </pc:spChg>
        <pc:spChg chg="add mod topLvl">
          <ac:chgData name="晓川 王" userId="0941e86cc95b9429" providerId="LiveId" clId="{B6194863-C8E1-E049-9069-04FFC9C3542D}" dt="2024-09-04T14:28:01.493" v="4857" actId="165"/>
          <ac:spMkLst>
            <pc:docMk/>
            <pc:sldMk cId="4101058007" sldId="294"/>
            <ac:spMk id="66" creationId="{71D89772-843C-2449-358E-2315557718AD}"/>
          </ac:spMkLst>
        </pc:spChg>
        <pc:spChg chg="add mod topLvl">
          <ac:chgData name="晓川 王" userId="0941e86cc95b9429" providerId="LiveId" clId="{B6194863-C8E1-E049-9069-04FFC9C3542D}" dt="2024-09-04T14:28:01.493" v="4857" actId="165"/>
          <ac:spMkLst>
            <pc:docMk/>
            <pc:sldMk cId="4101058007" sldId="294"/>
            <ac:spMk id="67" creationId="{71D89772-843C-2449-358E-2315557718AD}"/>
          </ac:spMkLst>
        </pc:spChg>
        <pc:spChg chg="add mod topLvl">
          <ac:chgData name="晓川 王" userId="0941e86cc95b9429" providerId="LiveId" clId="{B6194863-C8E1-E049-9069-04FFC9C3542D}" dt="2024-09-04T14:28:01.493" v="4857" actId="165"/>
          <ac:spMkLst>
            <pc:docMk/>
            <pc:sldMk cId="4101058007" sldId="294"/>
            <ac:spMk id="68" creationId="{71D89772-843C-2449-358E-2315557718AD}"/>
          </ac:spMkLst>
        </pc:spChg>
        <pc:spChg chg="add mod topLvl">
          <ac:chgData name="晓川 王" userId="0941e86cc95b9429" providerId="LiveId" clId="{B6194863-C8E1-E049-9069-04FFC9C3542D}" dt="2024-09-04T14:28:01.493" v="4857" actId="165"/>
          <ac:spMkLst>
            <pc:docMk/>
            <pc:sldMk cId="4101058007" sldId="294"/>
            <ac:spMk id="69" creationId="{71D89772-843C-2449-358E-2315557718AD}"/>
          </ac:spMkLst>
        </pc:spChg>
        <pc:spChg chg="add mod topLvl">
          <ac:chgData name="晓川 王" userId="0941e86cc95b9429" providerId="LiveId" clId="{B6194863-C8E1-E049-9069-04FFC9C3542D}" dt="2024-09-04T14:28:01.493" v="4857" actId="165"/>
          <ac:spMkLst>
            <pc:docMk/>
            <pc:sldMk cId="4101058007" sldId="294"/>
            <ac:spMk id="70" creationId="{71D89772-843C-2449-358E-2315557718AD}"/>
          </ac:spMkLst>
        </pc:spChg>
        <pc:spChg chg="add mod topLvl">
          <ac:chgData name="晓川 王" userId="0941e86cc95b9429" providerId="LiveId" clId="{B6194863-C8E1-E049-9069-04FFC9C3542D}" dt="2024-09-04T14:28:01.493" v="4857" actId="165"/>
          <ac:spMkLst>
            <pc:docMk/>
            <pc:sldMk cId="4101058007" sldId="294"/>
            <ac:spMk id="71" creationId="{71D89772-843C-2449-358E-2315557718AD}"/>
          </ac:spMkLst>
        </pc:spChg>
        <pc:spChg chg="add mod topLvl">
          <ac:chgData name="晓川 王" userId="0941e86cc95b9429" providerId="LiveId" clId="{B6194863-C8E1-E049-9069-04FFC9C3542D}" dt="2024-09-04T14:28:01.493" v="4857" actId="165"/>
          <ac:spMkLst>
            <pc:docMk/>
            <pc:sldMk cId="4101058007" sldId="294"/>
            <ac:spMk id="72" creationId="{71D89772-843C-2449-358E-2315557718AD}"/>
          </ac:spMkLst>
        </pc:spChg>
        <pc:spChg chg="add mod topLvl">
          <ac:chgData name="晓川 王" userId="0941e86cc95b9429" providerId="LiveId" clId="{B6194863-C8E1-E049-9069-04FFC9C3542D}" dt="2024-09-04T14:28:01.493" v="4857" actId="165"/>
          <ac:spMkLst>
            <pc:docMk/>
            <pc:sldMk cId="4101058007" sldId="294"/>
            <ac:spMk id="73" creationId="{71D89772-843C-2449-358E-2315557718AD}"/>
          </ac:spMkLst>
        </pc:spChg>
        <pc:spChg chg="add mod topLvl">
          <ac:chgData name="晓川 王" userId="0941e86cc95b9429" providerId="LiveId" clId="{B6194863-C8E1-E049-9069-04FFC9C3542D}" dt="2024-09-04T14:28:01.493" v="4857" actId="165"/>
          <ac:spMkLst>
            <pc:docMk/>
            <pc:sldMk cId="4101058007" sldId="294"/>
            <ac:spMk id="74" creationId="{71D89772-843C-2449-358E-2315557718AD}"/>
          </ac:spMkLst>
        </pc:spChg>
        <pc:spChg chg="add mod topLvl">
          <ac:chgData name="晓川 王" userId="0941e86cc95b9429" providerId="LiveId" clId="{B6194863-C8E1-E049-9069-04FFC9C3542D}" dt="2024-09-04T14:28:01.493" v="4857" actId="165"/>
          <ac:spMkLst>
            <pc:docMk/>
            <pc:sldMk cId="4101058007" sldId="294"/>
            <ac:spMk id="75" creationId="{71D89772-843C-2449-358E-2315557718AD}"/>
          </ac:spMkLst>
        </pc:spChg>
        <pc:spChg chg="add mod topLvl">
          <ac:chgData name="晓川 王" userId="0941e86cc95b9429" providerId="LiveId" clId="{B6194863-C8E1-E049-9069-04FFC9C3542D}" dt="2024-09-04T14:28:01.493" v="4857" actId="165"/>
          <ac:spMkLst>
            <pc:docMk/>
            <pc:sldMk cId="4101058007" sldId="294"/>
            <ac:spMk id="76" creationId="{E13E2A56-021B-B8E5-093E-A68889281325}"/>
          </ac:spMkLst>
        </pc:spChg>
        <pc:spChg chg="add mod topLvl">
          <ac:chgData name="晓川 王" userId="0941e86cc95b9429" providerId="LiveId" clId="{B6194863-C8E1-E049-9069-04FFC9C3542D}" dt="2024-09-04T14:28:01.493" v="4857" actId="165"/>
          <ac:spMkLst>
            <pc:docMk/>
            <pc:sldMk cId="4101058007" sldId="294"/>
            <ac:spMk id="77" creationId="{03F75057-06A9-E9D8-5570-64E9FE340ABA}"/>
          </ac:spMkLst>
        </pc:spChg>
        <pc:spChg chg="add mod topLvl">
          <ac:chgData name="晓川 王" userId="0941e86cc95b9429" providerId="LiveId" clId="{B6194863-C8E1-E049-9069-04FFC9C3542D}" dt="2024-09-04T14:28:01.493" v="4857" actId="165"/>
          <ac:spMkLst>
            <pc:docMk/>
            <pc:sldMk cId="4101058007" sldId="294"/>
            <ac:spMk id="78" creationId="{5730D570-196B-9A3D-7480-072A24F04C45}"/>
          </ac:spMkLst>
        </pc:spChg>
        <pc:spChg chg="add mod topLvl">
          <ac:chgData name="晓川 王" userId="0941e86cc95b9429" providerId="LiveId" clId="{B6194863-C8E1-E049-9069-04FFC9C3542D}" dt="2024-09-04T14:28:01.493" v="4857" actId="165"/>
          <ac:spMkLst>
            <pc:docMk/>
            <pc:sldMk cId="4101058007" sldId="294"/>
            <ac:spMk id="79" creationId="{C6190D1C-248E-51B0-C7E1-199498E1BABC}"/>
          </ac:spMkLst>
        </pc:spChg>
        <pc:spChg chg="add mod topLvl">
          <ac:chgData name="晓川 王" userId="0941e86cc95b9429" providerId="LiveId" clId="{B6194863-C8E1-E049-9069-04FFC9C3542D}" dt="2024-09-04T14:28:01.493" v="4857" actId="165"/>
          <ac:spMkLst>
            <pc:docMk/>
            <pc:sldMk cId="4101058007" sldId="294"/>
            <ac:spMk id="80" creationId="{76F16277-F1FA-EDA5-7661-DA65E638C72F}"/>
          </ac:spMkLst>
        </pc:spChg>
        <pc:spChg chg="add mod topLvl">
          <ac:chgData name="晓川 王" userId="0941e86cc95b9429" providerId="LiveId" clId="{B6194863-C8E1-E049-9069-04FFC9C3542D}" dt="2024-09-04T14:28:01.493" v="4857" actId="165"/>
          <ac:spMkLst>
            <pc:docMk/>
            <pc:sldMk cId="4101058007" sldId="294"/>
            <ac:spMk id="81" creationId="{C6190D1C-248E-51B0-C7E1-199498E1BABC}"/>
          </ac:spMkLst>
        </pc:spChg>
        <pc:spChg chg="add mod topLvl">
          <ac:chgData name="晓川 王" userId="0941e86cc95b9429" providerId="LiveId" clId="{B6194863-C8E1-E049-9069-04FFC9C3542D}" dt="2024-09-04T14:28:01.493" v="4857" actId="165"/>
          <ac:spMkLst>
            <pc:docMk/>
            <pc:sldMk cId="4101058007" sldId="294"/>
            <ac:spMk id="82" creationId="{C6190D1C-248E-51B0-C7E1-199498E1BABC}"/>
          </ac:spMkLst>
        </pc:spChg>
        <pc:spChg chg="add mod topLvl">
          <ac:chgData name="晓川 王" userId="0941e86cc95b9429" providerId="LiveId" clId="{B6194863-C8E1-E049-9069-04FFC9C3542D}" dt="2024-09-04T14:28:01.493" v="4857" actId="165"/>
          <ac:spMkLst>
            <pc:docMk/>
            <pc:sldMk cId="4101058007" sldId="294"/>
            <ac:spMk id="83" creationId="{C6190D1C-248E-51B0-C7E1-199498E1BABC}"/>
          </ac:spMkLst>
        </pc:spChg>
        <pc:spChg chg="add mod topLvl">
          <ac:chgData name="晓川 王" userId="0941e86cc95b9429" providerId="LiveId" clId="{B6194863-C8E1-E049-9069-04FFC9C3542D}" dt="2024-09-04T14:28:01.493" v="4857" actId="165"/>
          <ac:spMkLst>
            <pc:docMk/>
            <pc:sldMk cId="4101058007" sldId="294"/>
            <ac:spMk id="84" creationId="{C6190D1C-248E-51B0-C7E1-199498E1BABC}"/>
          </ac:spMkLst>
        </pc:spChg>
        <pc:grpChg chg="del">
          <ac:chgData name="晓川 王" userId="0941e86cc95b9429" providerId="LiveId" clId="{B6194863-C8E1-E049-9069-04FFC9C3542D}" dt="2024-09-04T14:10:44.242" v="4262" actId="478"/>
          <ac:grpSpMkLst>
            <pc:docMk/>
            <pc:sldMk cId="4101058007" sldId="294"/>
            <ac:grpSpMk id="28" creationId="{00E5610D-C2A6-0428-E7C3-9A1F0FBBCC4B}"/>
          </ac:grpSpMkLst>
        </pc:grpChg>
        <pc:grpChg chg="del">
          <ac:chgData name="晓川 王" userId="0941e86cc95b9429" providerId="LiveId" clId="{B6194863-C8E1-E049-9069-04FFC9C3542D}" dt="2024-09-04T14:10:44.242" v="4262" actId="478"/>
          <ac:grpSpMkLst>
            <pc:docMk/>
            <pc:sldMk cId="4101058007" sldId="294"/>
            <ac:grpSpMk id="29" creationId="{4CC7F7E8-5A5A-FDDC-C141-D948A85D91D9}"/>
          </ac:grpSpMkLst>
        </pc:grpChg>
        <pc:grpChg chg="add del mod">
          <ac:chgData name="晓川 王" userId="0941e86cc95b9429" providerId="LiveId" clId="{B6194863-C8E1-E049-9069-04FFC9C3542D}" dt="2024-09-04T14:27:26.472" v="4838" actId="165"/>
          <ac:grpSpMkLst>
            <pc:docMk/>
            <pc:sldMk cId="4101058007" sldId="294"/>
            <ac:grpSpMk id="85" creationId="{C2B568B6-6D2C-9F88-567E-C5E18590182C}"/>
          </ac:grpSpMkLst>
        </pc:grpChg>
        <pc:grpChg chg="add del mod">
          <ac:chgData name="晓川 王" userId="0941e86cc95b9429" providerId="LiveId" clId="{B6194863-C8E1-E049-9069-04FFC9C3542D}" dt="2024-09-04T14:28:01.493" v="4857" actId="165"/>
          <ac:grpSpMkLst>
            <pc:docMk/>
            <pc:sldMk cId="4101058007" sldId="294"/>
            <ac:grpSpMk id="86" creationId="{5EF770D7-FE61-9862-D744-E12D0231EB5E}"/>
          </ac:grpSpMkLst>
        </pc:grpChg>
        <pc:picChg chg="add mod topLvl">
          <ac:chgData name="晓川 王" userId="0941e86cc95b9429" providerId="LiveId" clId="{B6194863-C8E1-E049-9069-04FFC9C3542D}" dt="2024-09-04T14:28:01.493" v="4857" actId="165"/>
          <ac:picMkLst>
            <pc:docMk/>
            <pc:sldMk cId="4101058007" sldId="294"/>
            <ac:picMk id="40" creationId="{464B1C16-5825-5581-198C-3DEBF59EA4F1}"/>
          </ac:picMkLst>
        </pc:picChg>
        <pc:picChg chg="add mod topLvl">
          <ac:chgData name="晓川 王" userId="0941e86cc95b9429" providerId="LiveId" clId="{B6194863-C8E1-E049-9069-04FFC9C3542D}" dt="2024-09-04T14:28:01.493" v="4857" actId="165"/>
          <ac:picMkLst>
            <pc:docMk/>
            <pc:sldMk cId="4101058007" sldId="294"/>
            <ac:picMk id="42" creationId="{CE1BB82A-CF88-27F6-4A2E-2616785B20B6}"/>
          </ac:picMkLst>
        </pc:picChg>
        <pc:picChg chg="add mod topLvl">
          <ac:chgData name="晓川 王" userId="0941e86cc95b9429" providerId="LiveId" clId="{B6194863-C8E1-E049-9069-04FFC9C3542D}" dt="2024-09-04T14:28:01.493" v="4857" actId="165"/>
          <ac:picMkLst>
            <pc:docMk/>
            <pc:sldMk cId="4101058007" sldId="294"/>
            <ac:picMk id="44" creationId="{517798F3-D268-79E5-BF77-BBD8D195B0EF}"/>
          </ac:picMkLst>
        </pc:picChg>
        <pc:picChg chg="add mod topLvl">
          <ac:chgData name="晓川 王" userId="0941e86cc95b9429" providerId="LiveId" clId="{B6194863-C8E1-E049-9069-04FFC9C3542D}" dt="2024-09-04T14:28:01.493" v="4857" actId="165"/>
          <ac:picMkLst>
            <pc:docMk/>
            <pc:sldMk cId="4101058007" sldId="294"/>
            <ac:picMk id="46" creationId="{CF0E9064-8264-7F80-081C-5172D4E07A56}"/>
          </ac:picMkLst>
        </pc:picChg>
        <pc:picChg chg="add mod topLvl">
          <ac:chgData name="晓川 王" userId="0941e86cc95b9429" providerId="LiveId" clId="{B6194863-C8E1-E049-9069-04FFC9C3542D}" dt="2024-09-04T14:28:01.493" v="4857" actId="165"/>
          <ac:picMkLst>
            <pc:docMk/>
            <pc:sldMk cId="4101058007" sldId="294"/>
            <ac:picMk id="48" creationId="{B9215BFE-DCD4-1F05-8332-E061D73EAB3E}"/>
          </ac:picMkLst>
        </pc:picChg>
        <pc:picChg chg="add mod topLvl">
          <ac:chgData name="晓川 王" userId="0941e86cc95b9429" providerId="LiveId" clId="{B6194863-C8E1-E049-9069-04FFC9C3542D}" dt="2024-09-04T14:28:01.493" v="4857" actId="165"/>
          <ac:picMkLst>
            <pc:docMk/>
            <pc:sldMk cId="4101058007" sldId="294"/>
            <ac:picMk id="50" creationId="{CF0E9064-8264-7F80-081C-5172D4E07A56}"/>
          </ac:picMkLst>
        </pc:picChg>
        <pc:picChg chg="add mod topLvl">
          <ac:chgData name="晓川 王" userId="0941e86cc95b9429" providerId="LiveId" clId="{B6194863-C8E1-E049-9069-04FFC9C3542D}" dt="2024-09-04T14:28:01.493" v="4857" actId="165"/>
          <ac:picMkLst>
            <pc:docMk/>
            <pc:sldMk cId="4101058007" sldId="294"/>
            <ac:picMk id="52" creationId="{CF0E9064-8264-7F80-081C-5172D4E07A56}"/>
          </ac:picMkLst>
        </pc:picChg>
        <pc:picChg chg="add mod topLvl">
          <ac:chgData name="晓川 王" userId="0941e86cc95b9429" providerId="LiveId" clId="{B6194863-C8E1-E049-9069-04FFC9C3542D}" dt="2024-09-04T14:28:01.493" v="4857" actId="165"/>
          <ac:picMkLst>
            <pc:docMk/>
            <pc:sldMk cId="4101058007" sldId="294"/>
            <ac:picMk id="54" creationId="{2EAB166F-223C-4382-72F8-A7DAD00ABAA9}"/>
          </ac:picMkLst>
        </pc:picChg>
        <pc:picChg chg="add mod topLvl">
          <ac:chgData name="晓川 王" userId="0941e86cc95b9429" providerId="LiveId" clId="{B6194863-C8E1-E049-9069-04FFC9C3542D}" dt="2024-09-04T14:28:01.493" v="4857" actId="165"/>
          <ac:picMkLst>
            <pc:docMk/>
            <pc:sldMk cId="4101058007" sldId="294"/>
            <ac:picMk id="56" creationId="{CF0E9064-8264-7F80-081C-5172D4E07A56}"/>
          </ac:picMkLst>
        </pc:picChg>
        <pc:picChg chg="add mod topLvl">
          <ac:chgData name="晓川 王" userId="0941e86cc95b9429" providerId="LiveId" clId="{B6194863-C8E1-E049-9069-04FFC9C3542D}" dt="2024-09-04T14:28:01.493" v="4857" actId="165"/>
          <ac:picMkLst>
            <pc:docMk/>
            <pc:sldMk cId="4101058007" sldId="294"/>
            <ac:picMk id="58" creationId="{CF0E9064-8264-7F80-081C-5172D4E07A56}"/>
          </ac:picMkLst>
        </pc:picChg>
        <pc:picChg chg="add mod topLvl">
          <ac:chgData name="晓川 王" userId="0941e86cc95b9429" providerId="LiveId" clId="{B6194863-C8E1-E049-9069-04FFC9C3542D}" dt="2024-09-04T14:28:01.493" v="4857" actId="165"/>
          <ac:picMkLst>
            <pc:docMk/>
            <pc:sldMk cId="4101058007" sldId="294"/>
            <ac:picMk id="60" creationId="{CF0E9064-8264-7F80-081C-5172D4E07A56}"/>
          </ac:picMkLst>
        </pc:picChg>
        <pc:cxnChg chg="topLvl">
          <ac:chgData name="晓川 王" userId="0941e86cc95b9429" providerId="LiveId" clId="{B6194863-C8E1-E049-9069-04FFC9C3542D}" dt="2024-09-04T14:27:26.472" v="4838" actId="165"/>
          <ac:cxnSpMkLst>
            <pc:docMk/>
            <pc:sldMk cId="4101058007" sldId="294"/>
            <ac:cxnSpMk id="3" creationId="{02D7B35D-D48D-9EA0-CA96-26D89E370AC1}"/>
          </ac:cxnSpMkLst>
        </pc:cxnChg>
        <pc:cxnChg chg="add mod topLvl">
          <ac:chgData name="晓川 王" userId="0941e86cc95b9429" providerId="LiveId" clId="{B6194863-C8E1-E049-9069-04FFC9C3542D}" dt="2024-09-04T14:28:01.493" v="4857" actId="165"/>
          <ac:cxnSpMkLst>
            <pc:docMk/>
            <pc:sldMk cId="4101058007" sldId="294"/>
            <ac:cxnSpMk id="10" creationId="{E0C7F61F-1887-58F0-27CB-D30B481EAB4A}"/>
          </ac:cxnSpMkLst>
        </pc:cxnChg>
        <pc:cxnChg chg="add mod topLvl">
          <ac:chgData name="晓川 王" userId="0941e86cc95b9429" providerId="LiveId" clId="{B6194863-C8E1-E049-9069-04FFC9C3542D}" dt="2024-09-04T14:28:01.493" v="4857" actId="165"/>
          <ac:cxnSpMkLst>
            <pc:docMk/>
            <pc:sldMk cId="4101058007" sldId="294"/>
            <ac:cxnSpMk id="11" creationId="{9F068E25-0D2D-839D-EE23-DEA941FB9DD4}"/>
          </ac:cxnSpMkLst>
        </pc:cxnChg>
        <pc:cxnChg chg="add mod topLvl">
          <ac:chgData name="晓川 王" userId="0941e86cc95b9429" providerId="LiveId" clId="{B6194863-C8E1-E049-9069-04FFC9C3542D}" dt="2024-09-04T14:28:01.493" v="4857" actId="165"/>
          <ac:cxnSpMkLst>
            <pc:docMk/>
            <pc:sldMk cId="4101058007" sldId="294"/>
            <ac:cxnSpMk id="33" creationId="{C4C4C70E-30C2-4F4F-8368-8E448D8029F9}"/>
          </ac:cxnSpMkLst>
        </pc:cxnChg>
      </pc:sldChg>
      <pc:sldChg chg="addSp delSp modSp add mod modAnim">
        <pc:chgData name="晓川 王" userId="0941e86cc95b9429" providerId="LiveId" clId="{B6194863-C8E1-E049-9069-04FFC9C3542D}" dt="2024-09-04T14:35:57.826" v="5539"/>
        <pc:sldMkLst>
          <pc:docMk/>
          <pc:sldMk cId="1721877288" sldId="295"/>
        </pc:sldMkLst>
        <pc:spChg chg="mod">
          <ac:chgData name="晓川 王" userId="0941e86cc95b9429" providerId="LiveId" clId="{B6194863-C8E1-E049-9069-04FFC9C3542D}" dt="2024-09-04T14:30:16.941" v="4895" actId="20577"/>
          <ac:spMkLst>
            <pc:docMk/>
            <pc:sldMk cId="1721877288" sldId="295"/>
            <ac:spMk id="2" creationId="{37CDB682-8933-8E1C-D172-7C91808ACCFA}"/>
          </ac:spMkLst>
        </pc:spChg>
        <pc:spChg chg="mod">
          <ac:chgData name="晓川 王" userId="0941e86cc95b9429" providerId="LiveId" clId="{B6194863-C8E1-E049-9069-04FFC9C3542D}" dt="2024-09-04T14:31:03.199" v="5044" actId="14100"/>
          <ac:spMkLst>
            <pc:docMk/>
            <pc:sldMk cId="1721877288" sldId="295"/>
            <ac:spMk id="8" creationId="{7B5BC3D6-C54E-857F-1AF6-E1D00490B381}"/>
          </ac:spMkLst>
        </pc:spChg>
        <pc:spChg chg="add mod">
          <ac:chgData name="晓川 王" userId="0941e86cc95b9429" providerId="LiveId" clId="{B6194863-C8E1-E049-9069-04FFC9C3542D}" dt="2024-09-04T14:31:57.448" v="5052" actId="207"/>
          <ac:spMkLst>
            <pc:docMk/>
            <pc:sldMk cId="1721877288" sldId="295"/>
            <ac:spMk id="11" creationId="{4926535D-9961-F1FA-0996-D2A831620E52}"/>
          </ac:spMkLst>
        </pc:spChg>
        <pc:spChg chg="add mod">
          <ac:chgData name="晓川 王" userId="0941e86cc95b9429" providerId="LiveId" clId="{B6194863-C8E1-E049-9069-04FFC9C3542D}" dt="2024-09-04T14:32:12.780" v="5067" actId="1076"/>
          <ac:spMkLst>
            <pc:docMk/>
            <pc:sldMk cId="1721877288" sldId="295"/>
            <ac:spMk id="12" creationId="{F182D1C6-073F-AB3F-CD23-168F6C49AA32}"/>
          </ac:spMkLst>
        </pc:spChg>
        <pc:spChg chg="add mod">
          <ac:chgData name="晓川 王" userId="0941e86cc95b9429" providerId="LiveId" clId="{B6194863-C8E1-E049-9069-04FFC9C3542D}" dt="2024-09-04T14:33:33.699" v="5235" actId="1076"/>
          <ac:spMkLst>
            <pc:docMk/>
            <pc:sldMk cId="1721877288" sldId="295"/>
            <ac:spMk id="13" creationId="{9C0BBB5E-208F-661F-9C38-19B407731519}"/>
          </ac:spMkLst>
        </pc:spChg>
        <pc:spChg chg="add mod">
          <ac:chgData name="晓川 王" userId="0941e86cc95b9429" providerId="LiveId" clId="{B6194863-C8E1-E049-9069-04FFC9C3542D}" dt="2024-09-04T14:33:53.223" v="5240" actId="1076"/>
          <ac:spMkLst>
            <pc:docMk/>
            <pc:sldMk cId="1721877288" sldId="295"/>
            <ac:spMk id="14" creationId="{E9F5D7B4-87E0-5508-7F95-59A8947406F7}"/>
          </ac:spMkLst>
        </pc:spChg>
        <pc:spChg chg="add mod">
          <ac:chgData name="晓川 王" userId="0941e86cc95b9429" providerId="LiveId" clId="{B6194863-C8E1-E049-9069-04FFC9C3542D}" dt="2024-09-04T14:33:53.223" v="5240" actId="1076"/>
          <ac:spMkLst>
            <pc:docMk/>
            <pc:sldMk cId="1721877288" sldId="295"/>
            <ac:spMk id="15" creationId="{DB23715F-B739-95C3-620B-562656C1D486}"/>
          </ac:spMkLst>
        </pc:spChg>
        <pc:spChg chg="add mod">
          <ac:chgData name="晓川 王" userId="0941e86cc95b9429" providerId="LiveId" clId="{B6194863-C8E1-E049-9069-04FFC9C3542D}" dt="2024-09-04T14:33:57.010" v="5241" actId="207"/>
          <ac:spMkLst>
            <pc:docMk/>
            <pc:sldMk cId="1721877288" sldId="295"/>
            <ac:spMk id="16" creationId="{2270EDA1-51A3-35F8-04BF-C99BB203A142}"/>
          </ac:spMkLst>
        </pc:spChg>
        <pc:spChg chg="add mod">
          <ac:chgData name="晓川 王" userId="0941e86cc95b9429" providerId="LiveId" clId="{B6194863-C8E1-E049-9069-04FFC9C3542D}" dt="2024-09-04T14:34:10.081" v="5272" actId="1076"/>
          <ac:spMkLst>
            <pc:docMk/>
            <pc:sldMk cId="1721877288" sldId="295"/>
            <ac:spMk id="17" creationId="{8BFABD6E-B200-40A9-AD9D-1CBA325FF7DF}"/>
          </ac:spMkLst>
        </pc:spChg>
        <pc:spChg chg="add mod">
          <ac:chgData name="晓川 王" userId="0941e86cc95b9429" providerId="LiveId" clId="{B6194863-C8E1-E049-9069-04FFC9C3542D}" dt="2024-09-04T14:34:31.612" v="5317" actId="207"/>
          <ac:spMkLst>
            <pc:docMk/>
            <pc:sldMk cId="1721877288" sldId="295"/>
            <ac:spMk id="18" creationId="{7DFB9653-1287-C382-77B1-B5BF791D09F2}"/>
          </ac:spMkLst>
        </pc:spChg>
        <pc:spChg chg="add mod">
          <ac:chgData name="晓川 王" userId="0941e86cc95b9429" providerId="LiveId" clId="{B6194863-C8E1-E049-9069-04FFC9C3542D}" dt="2024-09-04T14:34:29.111" v="5316" actId="1076"/>
          <ac:spMkLst>
            <pc:docMk/>
            <pc:sldMk cId="1721877288" sldId="295"/>
            <ac:spMk id="19" creationId="{AF9B88EF-5D45-6A0B-84BE-519CDE0E0C9C}"/>
          </ac:spMkLst>
        </pc:spChg>
        <pc:spChg chg="add mod">
          <ac:chgData name="晓川 王" userId="0941e86cc95b9429" providerId="LiveId" clId="{B6194863-C8E1-E049-9069-04FFC9C3542D}" dt="2024-09-04T14:35:34.333" v="5535" actId="1076"/>
          <ac:spMkLst>
            <pc:docMk/>
            <pc:sldMk cId="1721877288" sldId="295"/>
            <ac:spMk id="20" creationId="{FC690683-ECD6-18D0-7EC2-AC8AFF5129E1}"/>
          </ac:spMkLst>
        </pc:spChg>
        <pc:spChg chg="add mod">
          <ac:chgData name="晓川 王" userId="0941e86cc95b9429" providerId="LiveId" clId="{B6194863-C8E1-E049-9069-04FFC9C3542D}" dt="2024-09-04T14:35:30.755" v="5534" actId="1076"/>
          <ac:spMkLst>
            <pc:docMk/>
            <pc:sldMk cId="1721877288" sldId="295"/>
            <ac:spMk id="21" creationId="{9C0BBB5E-208F-661F-9C38-19B407731519}"/>
          </ac:spMkLst>
        </pc:spChg>
        <pc:picChg chg="del">
          <ac:chgData name="晓川 王" userId="0941e86cc95b9429" providerId="LiveId" clId="{B6194863-C8E1-E049-9069-04FFC9C3542D}" dt="2024-09-04T14:30:19.749" v="4896" actId="478"/>
          <ac:picMkLst>
            <pc:docMk/>
            <pc:sldMk cId="1721877288" sldId="295"/>
            <ac:picMk id="10" creationId="{84705DB7-6B02-5165-831C-176C6D35C48E}"/>
          </ac:picMkLst>
        </pc:picChg>
      </pc:sldChg>
      <pc:sldChg chg="addSp delSp modSp add mod delAnim">
        <pc:chgData name="晓川 王" userId="0941e86cc95b9429" providerId="LiveId" clId="{B6194863-C8E1-E049-9069-04FFC9C3542D}" dt="2024-09-04T14:40:01.084" v="5664" actId="1076"/>
        <pc:sldMkLst>
          <pc:docMk/>
          <pc:sldMk cId="1884820344" sldId="296"/>
        </pc:sldMkLst>
        <pc:spChg chg="del">
          <ac:chgData name="晓川 王" userId="0941e86cc95b9429" providerId="LiveId" clId="{B6194863-C8E1-E049-9069-04FFC9C3542D}" dt="2024-09-04T14:37:09.651" v="5541" actId="478"/>
          <ac:spMkLst>
            <pc:docMk/>
            <pc:sldMk cId="1884820344" sldId="296"/>
            <ac:spMk id="8" creationId="{179CBDBC-0D6D-D141-00C1-8ACB22ADAE71}"/>
          </ac:spMkLst>
        </pc:spChg>
        <pc:spChg chg="add mod">
          <ac:chgData name="晓川 王" userId="0941e86cc95b9429" providerId="LiveId" clId="{B6194863-C8E1-E049-9069-04FFC9C3542D}" dt="2024-09-04T14:38:06.196" v="5637" actId="1076"/>
          <ac:spMkLst>
            <pc:docMk/>
            <pc:sldMk cId="1884820344" sldId="296"/>
            <ac:spMk id="10" creationId="{6F71CF73-3F73-A3A6-7792-3B5F6CA7830A}"/>
          </ac:spMkLst>
        </pc:spChg>
        <pc:spChg chg="del">
          <ac:chgData name="晓川 王" userId="0941e86cc95b9429" providerId="LiveId" clId="{B6194863-C8E1-E049-9069-04FFC9C3542D}" dt="2024-09-04T14:37:09.651" v="5541" actId="478"/>
          <ac:spMkLst>
            <pc:docMk/>
            <pc:sldMk cId="1884820344" sldId="296"/>
            <ac:spMk id="11" creationId="{7459BD42-E00F-7EC8-49F0-3712CAE8E786}"/>
          </ac:spMkLst>
        </pc:spChg>
        <pc:spChg chg="del">
          <ac:chgData name="晓川 王" userId="0941e86cc95b9429" providerId="LiveId" clId="{B6194863-C8E1-E049-9069-04FFC9C3542D}" dt="2024-09-04T14:37:09.651" v="5541" actId="478"/>
          <ac:spMkLst>
            <pc:docMk/>
            <pc:sldMk cId="1884820344" sldId="296"/>
            <ac:spMk id="12" creationId="{EB0B35E3-E874-1E43-27CD-F488BA8C4375}"/>
          </ac:spMkLst>
        </pc:spChg>
        <pc:spChg chg="del">
          <ac:chgData name="晓川 王" userId="0941e86cc95b9429" providerId="LiveId" clId="{B6194863-C8E1-E049-9069-04FFC9C3542D}" dt="2024-09-04T14:37:09.651" v="5541" actId="478"/>
          <ac:spMkLst>
            <pc:docMk/>
            <pc:sldMk cId="1884820344" sldId="296"/>
            <ac:spMk id="13" creationId="{15E13714-2A25-4DD0-CEBA-3B80BB285E6C}"/>
          </ac:spMkLst>
        </pc:spChg>
        <pc:spChg chg="del">
          <ac:chgData name="晓川 王" userId="0941e86cc95b9429" providerId="LiveId" clId="{B6194863-C8E1-E049-9069-04FFC9C3542D}" dt="2024-09-04T14:37:09.651" v="5541" actId="478"/>
          <ac:spMkLst>
            <pc:docMk/>
            <pc:sldMk cId="1884820344" sldId="296"/>
            <ac:spMk id="14" creationId="{0BF0FABF-2EE9-B126-C1F0-56E94747D119}"/>
          </ac:spMkLst>
        </pc:spChg>
        <pc:spChg chg="del">
          <ac:chgData name="晓川 王" userId="0941e86cc95b9429" providerId="LiveId" clId="{B6194863-C8E1-E049-9069-04FFC9C3542D}" dt="2024-09-04T14:37:09.651" v="5541" actId="478"/>
          <ac:spMkLst>
            <pc:docMk/>
            <pc:sldMk cId="1884820344" sldId="296"/>
            <ac:spMk id="15" creationId="{3CE46D07-FF67-93A2-28C5-DBCC55FB9F45}"/>
          </ac:spMkLst>
        </pc:spChg>
        <pc:spChg chg="del">
          <ac:chgData name="晓川 王" userId="0941e86cc95b9429" providerId="LiveId" clId="{B6194863-C8E1-E049-9069-04FFC9C3542D}" dt="2024-09-04T14:37:09.651" v="5541" actId="478"/>
          <ac:spMkLst>
            <pc:docMk/>
            <pc:sldMk cId="1884820344" sldId="296"/>
            <ac:spMk id="16" creationId="{FC4C2E9D-DAEE-C24F-E72F-99C80C1AFC4A}"/>
          </ac:spMkLst>
        </pc:spChg>
        <pc:spChg chg="del">
          <ac:chgData name="晓川 王" userId="0941e86cc95b9429" providerId="LiveId" clId="{B6194863-C8E1-E049-9069-04FFC9C3542D}" dt="2024-09-04T14:37:09.651" v="5541" actId="478"/>
          <ac:spMkLst>
            <pc:docMk/>
            <pc:sldMk cId="1884820344" sldId="296"/>
            <ac:spMk id="17" creationId="{E2928763-7B53-42CA-D613-943B8498E5F7}"/>
          </ac:spMkLst>
        </pc:spChg>
        <pc:spChg chg="del">
          <ac:chgData name="晓川 王" userId="0941e86cc95b9429" providerId="LiveId" clId="{B6194863-C8E1-E049-9069-04FFC9C3542D}" dt="2024-09-04T14:37:09.651" v="5541" actId="478"/>
          <ac:spMkLst>
            <pc:docMk/>
            <pc:sldMk cId="1884820344" sldId="296"/>
            <ac:spMk id="18" creationId="{AF63A06B-228F-E11A-A98A-3482420858E2}"/>
          </ac:spMkLst>
        </pc:spChg>
        <pc:spChg chg="del">
          <ac:chgData name="晓川 王" userId="0941e86cc95b9429" providerId="LiveId" clId="{B6194863-C8E1-E049-9069-04FFC9C3542D}" dt="2024-09-04T14:37:09.651" v="5541" actId="478"/>
          <ac:spMkLst>
            <pc:docMk/>
            <pc:sldMk cId="1884820344" sldId="296"/>
            <ac:spMk id="19" creationId="{039111A6-081F-5FD3-E37E-EABE118998F7}"/>
          </ac:spMkLst>
        </pc:spChg>
        <pc:spChg chg="del">
          <ac:chgData name="晓川 王" userId="0941e86cc95b9429" providerId="LiveId" clId="{B6194863-C8E1-E049-9069-04FFC9C3542D}" dt="2024-09-04T14:37:09.651" v="5541" actId="478"/>
          <ac:spMkLst>
            <pc:docMk/>
            <pc:sldMk cId="1884820344" sldId="296"/>
            <ac:spMk id="20" creationId="{EAB45701-D71B-0201-A377-5D96921E3FC3}"/>
          </ac:spMkLst>
        </pc:spChg>
        <pc:spChg chg="del">
          <ac:chgData name="晓川 王" userId="0941e86cc95b9429" providerId="LiveId" clId="{B6194863-C8E1-E049-9069-04FFC9C3542D}" dt="2024-09-04T14:37:09.651" v="5541" actId="478"/>
          <ac:spMkLst>
            <pc:docMk/>
            <pc:sldMk cId="1884820344" sldId="296"/>
            <ac:spMk id="21" creationId="{ED5B7A50-9230-3E06-8F6C-FF08AA5D71E8}"/>
          </ac:spMkLst>
        </pc:spChg>
        <pc:spChg chg="add mod">
          <ac:chgData name="晓川 王" userId="0941e86cc95b9429" providerId="LiveId" clId="{B6194863-C8E1-E049-9069-04FFC9C3542D}" dt="2024-09-04T14:40:01.084" v="5664" actId="1076"/>
          <ac:spMkLst>
            <pc:docMk/>
            <pc:sldMk cId="1884820344" sldId="296"/>
            <ac:spMk id="23" creationId="{AEDEF1AB-8CB6-E541-14FC-C47C97046172}"/>
          </ac:spMkLst>
        </pc:spChg>
        <pc:picChg chg="add mod">
          <ac:chgData name="晓川 王" userId="0941e86cc95b9429" providerId="LiveId" clId="{B6194863-C8E1-E049-9069-04FFC9C3542D}" dt="2024-09-04T14:39:50.838" v="5641" actId="1076"/>
          <ac:picMkLst>
            <pc:docMk/>
            <pc:sldMk cId="1884820344" sldId="296"/>
            <ac:picMk id="22" creationId="{6D725C6A-B01E-BA77-B63B-7786B07A6B7B}"/>
          </ac:picMkLst>
        </pc:picChg>
      </pc:sldChg>
      <pc:sldChg chg="addSp delSp modSp add mod">
        <pc:chgData name="晓川 王" userId="0941e86cc95b9429" providerId="LiveId" clId="{B6194863-C8E1-E049-9069-04FFC9C3542D}" dt="2024-09-04T14:42:11.625" v="5792" actId="1076"/>
        <pc:sldMkLst>
          <pc:docMk/>
          <pc:sldMk cId="2724941543" sldId="297"/>
        </pc:sldMkLst>
        <pc:spChg chg="mod">
          <ac:chgData name="晓川 王" userId="0941e86cc95b9429" providerId="LiveId" clId="{B6194863-C8E1-E049-9069-04FFC9C3542D}" dt="2024-09-04T14:40:45.759" v="5688" actId="20577"/>
          <ac:spMkLst>
            <pc:docMk/>
            <pc:sldMk cId="2724941543" sldId="297"/>
            <ac:spMk id="2" creationId="{29373D4A-8C6A-FBAC-2942-38F4EBE6F2B9}"/>
          </ac:spMkLst>
        </pc:spChg>
        <pc:spChg chg="mod">
          <ac:chgData name="晓川 王" userId="0941e86cc95b9429" providerId="LiveId" clId="{B6194863-C8E1-E049-9069-04FFC9C3542D}" dt="2024-09-04T14:41:37.888" v="5784" actId="14100"/>
          <ac:spMkLst>
            <pc:docMk/>
            <pc:sldMk cId="2724941543" sldId="297"/>
            <ac:spMk id="10" creationId="{531C67B0-82CF-41E8-C1AE-91642C6E45D6}"/>
          </ac:spMkLst>
        </pc:spChg>
        <pc:spChg chg="del">
          <ac:chgData name="晓川 王" userId="0941e86cc95b9429" providerId="LiveId" clId="{B6194863-C8E1-E049-9069-04FFC9C3542D}" dt="2024-09-04T14:40:48.568" v="5689" actId="478"/>
          <ac:spMkLst>
            <pc:docMk/>
            <pc:sldMk cId="2724941543" sldId="297"/>
            <ac:spMk id="23" creationId="{283207A7-005B-8EE6-B177-908CF9D6882D}"/>
          </ac:spMkLst>
        </pc:spChg>
        <pc:picChg chg="add mod">
          <ac:chgData name="晓川 王" userId="0941e86cc95b9429" providerId="LiveId" clId="{B6194863-C8E1-E049-9069-04FFC9C3542D}" dt="2024-09-04T14:41:51.364" v="5786"/>
          <ac:picMkLst>
            <pc:docMk/>
            <pc:sldMk cId="2724941543" sldId="297"/>
            <ac:picMk id="8" creationId="{8FFEB5E1-E7B5-00BC-7474-24D3EB1BD406}"/>
          </ac:picMkLst>
        </pc:picChg>
        <pc:picChg chg="add mod">
          <ac:chgData name="晓川 王" userId="0941e86cc95b9429" providerId="LiveId" clId="{B6194863-C8E1-E049-9069-04FFC9C3542D}" dt="2024-09-04T14:42:11.625" v="5792" actId="1076"/>
          <ac:picMkLst>
            <pc:docMk/>
            <pc:sldMk cId="2724941543" sldId="297"/>
            <ac:picMk id="12" creationId="{701851EA-37D3-8771-21D8-2135ED5E17E3}"/>
          </ac:picMkLst>
        </pc:picChg>
        <pc:picChg chg="del">
          <ac:chgData name="晓川 王" userId="0941e86cc95b9429" providerId="LiveId" clId="{B6194863-C8E1-E049-9069-04FFC9C3542D}" dt="2024-09-04T14:40:48.568" v="5689" actId="478"/>
          <ac:picMkLst>
            <pc:docMk/>
            <pc:sldMk cId="2724941543" sldId="297"/>
            <ac:picMk id="22" creationId="{202E2EE8-89F9-E8C4-EBC0-05A5FB754B38}"/>
          </ac:picMkLst>
        </pc:picChg>
      </pc:sldChg>
      <pc:sldChg chg="addSp delSp modSp add mod">
        <pc:chgData name="晓川 王" userId="0941e86cc95b9429" providerId="LiveId" clId="{B6194863-C8E1-E049-9069-04FFC9C3542D}" dt="2024-09-04T14:50:51.588" v="6075" actId="1076"/>
        <pc:sldMkLst>
          <pc:docMk/>
          <pc:sldMk cId="2417919632" sldId="298"/>
        </pc:sldMkLst>
        <pc:spChg chg="add mod">
          <ac:chgData name="晓川 王" userId="0941e86cc95b9429" providerId="LiveId" clId="{B6194863-C8E1-E049-9069-04FFC9C3542D}" dt="2024-09-04T14:43:18.751" v="5801" actId="2085"/>
          <ac:spMkLst>
            <pc:docMk/>
            <pc:sldMk cId="2417919632" sldId="298"/>
            <ac:spMk id="8" creationId="{F169A699-C509-E1AC-2ABC-BF525DC141C7}"/>
          </ac:spMkLst>
        </pc:spChg>
        <pc:spChg chg="del">
          <ac:chgData name="晓川 王" userId="0941e86cc95b9429" providerId="LiveId" clId="{B6194863-C8E1-E049-9069-04FFC9C3542D}" dt="2024-09-04T14:42:44.862" v="5795" actId="478"/>
          <ac:spMkLst>
            <pc:docMk/>
            <pc:sldMk cId="2417919632" sldId="298"/>
            <ac:spMk id="10" creationId="{B0BBB3FE-24A6-A65E-FDB8-83956CE9D361}"/>
          </ac:spMkLst>
        </pc:spChg>
        <pc:spChg chg="add mod">
          <ac:chgData name="晓川 王" userId="0941e86cc95b9429" providerId="LiveId" clId="{B6194863-C8E1-E049-9069-04FFC9C3542D}" dt="2024-09-04T14:44:34.828" v="5820" actId="14100"/>
          <ac:spMkLst>
            <pc:docMk/>
            <pc:sldMk cId="2417919632" sldId="298"/>
            <ac:spMk id="11" creationId="{559A0444-BDD7-12E1-8A44-F67E4273C584}"/>
          </ac:spMkLst>
        </pc:spChg>
        <pc:spChg chg="add mod">
          <ac:chgData name="晓川 王" userId="0941e86cc95b9429" providerId="LiveId" clId="{B6194863-C8E1-E049-9069-04FFC9C3542D}" dt="2024-09-04T14:44:39.645" v="5822" actId="14100"/>
          <ac:spMkLst>
            <pc:docMk/>
            <pc:sldMk cId="2417919632" sldId="298"/>
            <ac:spMk id="13" creationId="{273031A0-EFA7-F6E1-A815-11AB3D162E0D}"/>
          </ac:spMkLst>
        </pc:spChg>
        <pc:spChg chg="add mod">
          <ac:chgData name="晓川 王" userId="0941e86cc95b9429" providerId="LiveId" clId="{B6194863-C8E1-E049-9069-04FFC9C3542D}" dt="2024-09-04T14:44:44.362" v="5824" actId="14100"/>
          <ac:spMkLst>
            <pc:docMk/>
            <pc:sldMk cId="2417919632" sldId="298"/>
            <ac:spMk id="14" creationId="{BE0A3951-5932-5AC4-1FA9-7C6672351C3B}"/>
          </ac:spMkLst>
        </pc:spChg>
        <pc:spChg chg="add mod">
          <ac:chgData name="晓川 王" userId="0941e86cc95b9429" providerId="LiveId" clId="{B6194863-C8E1-E049-9069-04FFC9C3542D}" dt="2024-09-04T14:44:56.110" v="5828" actId="207"/>
          <ac:spMkLst>
            <pc:docMk/>
            <pc:sldMk cId="2417919632" sldId="298"/>
            <ac:spMk id="15" creationId="{9DAF8BB7-C0FB-4AE8-5A97-DF249C0B24B7}"/>
          </ac:spMkLst>
        </pc:spChg>
        <pc:spChg chg="add mod">
          <ac:chgData name="晓川 王" userId="0941e86cc95b9429" providerId="LiveId" clId="{B6194863-C8E1-E049-9069-04FFC9C3542D}" dt="2024-09-04T14:45:05.017" v="5844" actId="1076"/>
          <ac:spMkLst>
            <pc:docMk/>
            <pc:sldMk cId="2417919632" sldId="298"/>
            <ac:spMk id="16" creationId="{DA0C07AE-D094-1527-1994-58CDD75E1D47}"/>
          </ac:spMkLst>
        </pc:spChg>
        <pc:spChg chg="add mod">
          <ac:chgData name="晓川 王" userId="0941e86cc95b9429" providerId="LiveId" clId="{B6194863-C8E1-E049-9069-04FFC9C3542D}" dt="2024-09-04T14:45:18.748" v="5887" actId="1076"/>
          <ac:spMkLst>
            <pc:docMk/>
            <pc:sldMk cId="2417919632" sldId="298"/>
            <ac:spMk id="17" creationId="{893C6B4A-105A-C814-B448-96867A0AE521}"/>
          </ac:spMkLst>
        </pc:spChg>
        <pc:spChg chg="add mod">
          <ac:chgData name="晓川 王" userId="0941e86cc95b9429" providerId="LiveId" clId="{B6194863-C8E1-E049-9069-04FFC9C3542D}" dt="2024-09-04T14:45:30.121" v="5912" actId="1076"/>
          <ac:spMkLst>
            <pc:docMk/>
            <pc:sldMk cId="2417919632" sldId="298"/>
            <ac:spMk id="18" creationId="{DA0C07AE-D094-1527-1994-58CDD75E1D47}"/>
          </ac:spMkLst>
        </pc:spChg>
        <pc:spChg chg="add mod">
          <ac:chgData name="晓川 王" userId="0941e86cc95b9429" providerId="LiveId" clId="{B6194863-C8E1-E049-9069-04FFC9C3542D}" dt="2024-09-04T14:46:05.307" v="5940" actId="1076"/>
          <ac:spMkLst>
            <pc:docMk/>
            <pc:sldMk cId="2417919632" sldId="298"/>
            <ac:spMk id="19" creationId="{DA0C07AE-D094-1527-1994-58CDD75E1D47}"/>
          </ac:spMkLst>
        </pc:spChg>
        <pc:spChg chg="add mod">
          <ac:chgData name="晓川 王" userId="0941e86cc95b9429" providerId="LiveId" clId="{B6194863-C8E1-E049-9069-04FFC9C3542D}" dt="2024-09-04T14:46:22.256" v="5954" actId="1076"/>
          <ac:spMkLst>
            <pc:docMk/>
            <pc:sldMk cId="2417919632" sldId="298"/>
            <ac:spMk id="20" creationId="{A1CCF25A-477A-F36D-72F3-CFFA1762B799}"/>
          </ac:spMkLst>
        </pc:spChg>
        <pc:spChg chg="add mod">
          <ac:chgData name="晓川 王" userId="0941e86cc95b9429" providerId="LiveId" clId="{B6194863-C8E1-E049-9069-04FFC9C3542D}" dt="2024-09-04T14:46:32.012" v="5966" actId="1076"/>
          <ac:spMkLst>
            <pc:docMk/>
            <pc:sldMk cId="2417919632" sldId="298"/>
            <ac:spMk id="21" creationId="{E78565CE-32B4-6BB8-12C5-487095F88A7A}"/>
          </ac:spMkLst>
        </pc:spChg>
        <pc:spChg chg="add mod">
          <ac:chgData name="晓川 王" userId="0941e86cc95b9429" providerId="LiveId" clId="{B6194863-C8E1-E049-9069-04FFC9C3542D}" dt="2024-09-04T14:46:40.747" v="5977" actId="1076"/>
          <ac:spMkLst>
            <pc:docMk/>
            <pc:sldMk cId="2417919632" sldId="298"/>
            <ac:spMk id="22" creationId="{A1CCF25A-477A-F36D-72F3-CFFA1762B799}"/>
          </ac:spMkLst>
        </pc:spChg>
        <pc:spChg chg="add mod">
          <ac:chgData name="晓川 王" userId="0941e86cc95b9429" providerId="LiveId" clId="{B6194863-C8E1-E049-9069-04FFC9C3542D}" dt="2024-09-04T14:46:54.908" v="6006" actId="1076"/>
          <ac:spMkLst>
            <pc:docMk/>
            <pc:sldMk cId="2417919632" sldId="298"/>
            <ac:spMk id="23" creationId="{A1CCF25A-477A-F36D-72F3-CFFA1762B799}"/>
          </ac:spMkLst>
        </pc:spChg>
        <pc:spChg chg="add mod">
          <ac:chgData name="晓川 王" userId="0941e86cc95b9429" providerId="LiveId" clId="{B6194863-C8E1-E049-9069-04FFC9C3542D}" dt="2024-09-04T14:49:30.269" v="6027" actId="1076"/>
          <ac:spMkLst>
            <pc:docMk/>
            <pc:sldMk cId="2417919632" sldId="298"/>
            <ac:spMk id="25" creationId="{762648B8-82BF-663C-C031-CB90208EB5AF}"/>
          </ac:spMkLst>
        </pc:spChg>
        <pc:spChg chg="add mod">
          <ac:chgData name="晓川 王" userId="0941e86cc95b9429" providerId="LiveId" clId="{B6194863-C8E1-E049-9069-04FFC9C3542D}" dt="2024-09-04T14:49:52.827" v="6042"/>
          <ac:spMkLst>
            <pc:docMk/>
            <pc:sldMk cId="2417919632" sldId="298"/>
            <ac:spMk id="26" creationId="{3366D380-5C5A-2426-46A0-EE4073BC5410}"/>
          </ac:spMkLst>
        </pc:spChg>
        <pc:spChg chg="add mod">
          <ac:chgData name="晓川 王" userId="0941e86cc95b9429" providerId="LiveId" clId="{B6194863-C8E1-E049-9069-04FFC9C3542D}" dt="2024-09-04T14:50:14.580" v="6057"/>
          <ac:spMkLst>
            <pc:docMk/>
            <pc:sldMk cId="2417919632" sldId="298"/>
            <ac:spMk id="27" creationId="{B4697C9C-86BD-01BC-0772-DF2187DCD739}"/>
          </ac:spMkLst>
        </pc:spChg>
        <pc:spChg chg="add mod">
          <ac:chgData name="晓川 王" userId="0941e86cc95b9429" providerId="LiveId" clId="{B6194863-C8E1-E049-9069-04FFC9C3542D}" dt="2024-09-04T14:50:35.675" v="6073" actId="1076"/>
          <ac:spMkLst>
            <pc:docMk/>
            <pc:sldMk cId="2417919632" sldId="298"/>
            <ac:spMk id="28" creationId="{0AF81598-8C5C-79BB-1E24-D52F1955EAC4}"/>
          </ac:spMkLst>
        </pc:spChg>
        <pc:grpChg chg="add mod">
          <ac:chgData name="晓川 王" userId="0941e86cc95b9429" providerId="LiveId" clId="{B6194863-C8E1-E049-9069-04FFC9C3542D}" dt="2024-09-04T14:50:51.588" v="6075" actId="1076"/>
          <ac:grpSpMkLst>
            <pc:docMk/>
            <pc:sldMk cId="2417919632" sldId="298"/>
            <ac:grpSpMk id="29" creationId="{77DB95E0-C10B-76CC-90EB-B1702BFDF4E5}"/>
          </ac:grpSpMkLst>
        </pc:grpChg>
        <pc:picChg chg="del">
          <ac:chgData name="晓川 王" userId="0941e86cc95b9429" providerId="LiveId" clId="{B6194863-C8E1-E049-9069-04FFC9C3542D}" dt="2024-09-04T14:42:46.283" v="5796" actId="478"/>
          <ac:picMkLst>
            <pc:docMk/>
            <pc:sldMk cId="2417919632" sldId="298"/>
            <ac:picMk id="12" creationId="{B5088EEA-3BD6-006D-C442-DCB80947E0CD}"/>
          </ac:picMkLst>
        </pc:picChg>
      </pc:sldChg>
      <pc:sldChg chg="addSp delSp modSp add mod">
        <pc:chgData name="晓川 王" userId="0941e86cc95b9429" providerId="LiveId" clId="{B6194863-C8E1-E049-9069-04FFC9C3542D}" dt="2024-09-05T01:39:49.899" v="15583"/>
        <pc:sldMkLst>
          <pc:docMk/>
          <pc:sldMk cId="4131869359" sldId="299"/>
        </pc:sldMkLst>
        <pc:spChg chg="mod">
          <ac:chgData name="晓川 王" userId="0941e86cc95b9429" providerId="LiveId" clId="{B6194863-C8E1-E049-9069-04FFC9C3542D}" dt="2024-09-04T14:56:10.416" v="6260" actId="20577"/>
          <ac:spMkLst>
            <pc:docMk/>
            <pc:sldMk cId="4131869359" sldId="299"/>
            <ac:spMk id="2" creationId="{C1EC0972-BE20-B2B9-367D-C0F5DC2AB1DC}"/>
          </ac:spMkLst>
        </pc:spChg>
        <pc:spChg chg="mod">
          <ac:chgData name="晓川 王" userId="0941e86cc95b9429" providerId="LiveId" clId="{B6194863-C8E1-E049-9069-04FFC9C3542D}" dt="2024-09-04T14:57:16.079" v="6382" actId="27636"/>
          <ac:spMkLst>
            <pc:docMk/>
            <pc:sldMk cId="4131869359" sldId="299"/>
            <ac:spMk id="3" creationId="{C68D2E5E-CBE6-374A-A281-560B779F0B19}"/>
          </ac:spMkLst>
        </pc:spChg>
        <pc:picChg chg="add mod">
          <ac:chgData name="晓川 王" userId="0941e86cc95b9429" providerId="LiveId" clId="{B6194863-C8E1-E049-9069-04FFC9C3542D}" dt="2024-09-04T14:59:24.479" v="6386" actId="1076"/>
          <ac:picMkLst>
            <pc:docMk/>
            <pc:sldMk cId="4131869359" sldId="299"/>
            <ac:picMk id="6" creationId="{1B84A56A-4DDC-065E-31C9-BFA4C7C6A964}"/>
          </ac:picMkLst>
        </pc:picChg>
        <pc:picChg chg="del">
          <ac:chgData name="晓川 王" userId="0941e86cc95b9429" providerId="LiveId" clId="{B6194863-C8E1-E049-9069-04FFC9C3542D}" dt="2024-09-04T14:55:53.859" v="6248" actId="478"/>
          <ac:picMkLst>
            <pc:docMk/>
            <pc:sldMk cId="4131869359" sldId="299"/>
            <ac:picMk id="11" creationId="{DE7DB89E-0839-C05F-E1A3-6C8CDF7A39C6}"/>
          </ac:picMkLst>
        </pc:picChg>
        <pc:cxnChg chg="add mod">
          <ac:chgData name="晓川 王" userId="0941e86cc95b9429" providerId="LiveId" clId="{B6194863-C8E1-E049-9069-04FFC9C3542D}" dt="2024-09-05T01:39:39.920" v="15582"/>
          <ac:cxnSpMkLst>
            <pc:docMk/>
            <pc:sldMk cId="4131869359" sldId="299"/>
            <ac:cxnSpMk id="7" creationId="{EEBDCC32-365E-3E7D-9BF3-C85368078FE0}"/>
          </ac:cxnSpMkLst>
        </pc:cxnChg>
        <pc:cxnChg chg="add mod">
          <ac:chgData name="晓川 王" userId="0941e86cc95b9429" providerId="LiveId" clId="{B6194863-C8E1-E049-9069-04FFC9C3542D}" dt="2024-09-05T01:39:49.899" v="15583"/>
          <ac:cxnSpMkLst>
            <pc:docMk/>
            <pc:sldMk cId="4131869359" sldId="299"/>
            <ac:cxnSpMk id="8" creationId="{2EBCF769-2A33-199F-C50F-C744E6F33A5A}"/>
          </ac:cxnSpMkLst>
        </pc:cxnChg>
      </pc:sldChg>
      <pc:sldChg chg="addSp delSp modSp add mod">
        <pc:chgData name="晓川 王" userId="0941e86cc95b9429" providerId="LiveId" clId="{B6194863-C8E1-E049-9069-04FFC9C3542D}" dt="2024-09-04T15:06:51.973" v="6463" actId="1076"/>
        <pc:sldMkLst>
          <pc:docMk/>
          <pc:sldMk cId="4023885866" sldId="300"/>
        </pc:sldMkLst>
        <pc:spChg chg="mod">
          <ac:chgData name="晓川 王" userId="0941e86cc95b9429" providerId="LiveId" clId="{B6194863-C8E1-E049-9069-04FFC9C3542D}" dt="2024-09-04T15:00:05.580" v="6394" actId="20577"/>
          <ac:spMkLst>
            <pc:docMk/>
            <pc:sldMk cId="4023885866" sldId="300"/>
            <ac:spMk id="2" creationId="{38D6BBD3-EB8A-F578-96BD-8C0D37387B2E}"/>
          </ac:spMkLst>
        </pc:spChg>
        <pc:spChg chg="add mod">
          <ac:chgData name="晓川 王" userId="0941e86cc95b9429" providerId="LiveId" clId="{B6194863-C8E1-E049-9069-04FFC9C3542D}" dt="2024-09-04T15:06:51.973" v="6463" actId="1076"/>
          <ac:spMkLst>
            <pc:docMk/>
            <pc:sldMk cId="4023885866" sldId="300"/>
            <ac:spMk id="24" creationId="{E1BE3442-3345-B75D-3214-ED8914CDE54D}"/>
          </ac:spMkLst>
        </pc:spChg>
        <pc:spChg chg="add mod">
          <ac:chgData name="晓川 王" userId="0941e86cc95b9429" providerId="LiveId" clId="{B6194863-C8E1-E049-9069-04FFC9C3542D}" dt="2024-09-04T15:06:44.361" v="6462" actId="1076"/>
          <ac:spMkLst>
            <pc:docMk/>
            <pc:sldMk cId="4023885866" sldId="300"/>
            <ac:spMk id="30" creationId="{A3B0997D-A70D-89A5-A784-D6AD2E98E8E9}"/>
          </ac:spMkLst>
        </pc:spChg>
        <pc:grpChg chg="del">
          <ac:chgData name="晓川 王" userId="0941e86cc95b9429" providerId="LiveId" clId="{B6194863-C8E1-E049-9069-04FFC9C3542D}" dt="2024-09-04T15:00:13.320" v="6395" actId="478"/>
          <ac:grpSpMkLst>
            <pc:docMk/>
            <pc:sldMk cId="4023885866" sldId="300"/>
            <ac:grpSpMk id="29" creationId="{D5348076-CC68-FFB3-4EAC-6ACF766AFD62}"/>
          </ac:grpSpMkLst>
        </pc:grpChg>
        <pc:picChg chg="add mod">
          <ac:chgData name="晓川 王" userId="0941e86cc95b9429" providerId="LiveId" clId="{B6194863-C8E1-E049-9069-04FFC9C3542D}" dt="2024-09-04T15:00:25.265" v="6397"/>
          <ac:picMkLst>
            <pc:docMk/>
            <pc:sldMk cId="4023885866" sldId="300"/>
            <ac:picMk id="10" creationId="{D13D827D-DABD-9E99-5E1A-6BBFC5491907}"/>
          </ac:picMkLst>
        </pc:picChg>
        <pc:picChg chg="add mod">
          <ac:chgData name="晓川 王" userId="0941e86cc95b9429" providerId="LiveId" clId="{B6194863-C8E1-E049-9069-04FFC9C3542D}" dt="2024-09-04T15:01:52.356" v="6429" actId="14100"/>
          <ac:picMkLst>
            <pc:docMk/>
            <pc:sldMk cId="4023885866" sldId="300"/>
            <ac:picMk id="12" creationId="{BA20545A-C3EF-8024-634B-F62E12D2D362}"/>
          </ac:picMkLst>
        </pc:picChg>
        <pc:picChg chg="add del mod">
          <ac:chgData name="晓川 王" userId="0941e86cc95b9429" providerId="LiveId" clId="{B6194863-C8E1-E049-9069-04FFC9C3542D}" dt="2024-09-04T15:03:58.048" v="6432" actId="478"/>
          <ac:picMkLst>
            <pc:docMk/>
            <pc:sldMk cId="4023885866" sldId="300"/>
            <ac:picMk id="25602" creationId="{A90822A0-618E-995A-57C2-A3E9B81E5898}"/>
          </ac:picMkLst>
        </pc:picChg>
        <pc:picChg chg="add">
          <ac:chgData name="晓川 王" userId="0941e86cc95b9429" providerId="LiveId" clId="{B6194863-C8E1-E049-9069-04FFC9C3542D}" dt="2024-09-04T15:03:59.957" v="6433"/>
          <ac:picMkLst>
            <pc:docMk/>
            <pc:sldMk cId="4023885866" sldId="300"/>
            <ac:picMk id="25604" creationId="{2E53E0CB-9790-DF2D-7AC9-FC914494136D}"/>
          </ac:picMkLst>
        </pc:picChg>
        <pc:picChg chg="add mod">
          <ac:chgData name="晓川 王" userId="0941e86cc95b9429" providerId="LiveId" clId="{B6194863-C8E1-E049-9069-04FFC9C3542D}" dt="2024-09-04T15:06:33.087" v="6438" actId="14100"/>
          <ac:picMkLst>
            <pc:docMk/>
            <pc:sldMk cId="4023885866" sldId="300"/>
            <ac:picMk id="25606" creationId="{2FA5CFB8-0880-6247-6133-F77264141316}"/>
          </ac:picMkLst>
        </pc:picChg>
      </pc:sldChg>
      <pc:sldChg chg="addSp delSp modSp add mod">
        <pc:chgData name="晓川 王" userId="0941e86cc95b9429" providerId="LiveId" clId="{B6194863-C8E1-E049-9069-04FFC9C3542D}" dt="2024-09-04T15:10:50.864" v="6532" actId="403"/>
        <pc:sldMkLst>
          <pc:docMk/>
          <pc:sldMk cId="3369361359" sldId="301"/>
        </pc:sldMkLst>
        <pc:spChg chg="add mod">
          <ac:chgData name="晓川 王" userId="0941e86cc95b9429" providerId="LiveId" clId="{B6194863-C8E1-E049-9069-04FFC9C3542D}" dt="2024-09-04T15:10:47.925" v="6531" actId="1076"/>
          <ac:spMkLst>
            <pc:docMk/>
            <pc:sldMk cId="3369361359" sldId="301"/>
            <ac:spMk id="13" creationId="{2990472B-9680-2447-82D7-3ADCADBE772A}"/>
          </ac:spMkLst>
        </pc:spChg>
        <pc:spChg chg="add mod">
          <ac:chgData name="晓川 王" userId="0941e86cc95b9429" providerId="LiveId" clId="{B6194863-C8E1-E049-9069-04FFC9C3542D}" dt="2024-09-04T15:10:50.864" v="6532" actId="403"/>
          <ac:spMkLst>
            <pc:docMk/>
            <pc:sldMk cId="3369361359" sldId="301"/>
            <ac:spMk id="14" creationId="{DE8BDC83-10BB-ED15-0915-E9E7FE9FEB9D}"/>
          </ac:spMkLst>
        </pc:spChg>
        <pc:spChg chg="mod">
          <ac:chgData name="晓川 王" userId="0941e86cc95b9429" providerId="LiveId" clId="{B6194863-C8E1-E049-9069-04FFC9C3542D}" dt="2024-09-04T15:09:46.983" v="6493" actId="1076"/>
          <ac:spMkLst>
            <pc:docMk/>
            <pc:sldMk cId="3369361359" sldId="301"/>
            <ac:spMk id="24" creationId="{0A65886D-2ED3-74F1-B042-7C8556C2AC1F}"/>
          </ac:spMkLst>
        </pc:spChg>
        <pc:spChg chg="del">
          <ac:chgData name="晓川 王" userId="0941e86cc95b9429" providerId="LiveId" clId="{B6194863-C8E1-E049-9069-04FFC9C3542D}" dt="2024-09-04T15:08:20.006" v="6468" actId="478"/>
          <ac:spMkLst>
            <pc:docMk/>
            <pc:sldMk cId="3369361359" sldId="301"/>
            <ac:spMk id="30" creationId="{EC4F70A4-DC3B-8957-FAA4-2FACE8AFCA48}"/>
          </ac:spMkLst>
        </pc:spChg>
        <pc:picChg chg="add mod">
          <ac:chgData name="晓川 王" userId="0941e86cc95b9429" providerId="LiveId" clId="{B6194863-C8E1-E049-9069-04FFC9C3542D}" dt="2024-09-04T15:09:44.633" v="6492" actId="1076"/>
          <ac:picMkLst>
            <pc:docMk/>
            <pc:sldMk cId="3369361359" sldId="301"/>
            <ac:picMk id="10" creationId="{A25D1C66-26C3-F003-A843-76FB45AEA858}"/>
          </ac:picMkLst>
        </pc:picChg>
        <pc:picChg chg="del">
          <ac:chgData name="晓川 王" userId="0941e86cc95b9429" providerId="LiveId" clId="{B6194863-C8E1-E049-9069-04FFC9C3542D}" dt="2024-09-04T15:07:22.015" v="6465" actId="478"/>
          <ac:picMkLst>
            <pc:docMk/>
            <pc:sldMk cId="3369361359" sldId="301"/>
            <ac:picMk id="12" creationId="{3C3E721A-EBFA-559C-4EA4-503DF8763639}"/>
          </ac:picMkLst>
        </pc:picChg>
        <pc:picChg chg="del">
          <ac:chgData name="晓川 王" userId="0941e86cc95b9429" providerId="LiveId" clId="{B6194863-C8E1-E049-9069-04FFC9C3542D}" dt="2024-09-04T15:07:22.015" v="6465" actId="478"/>
          <ac:picMkLst>
            <pc:docMk/>
            <pc:sldMk cId="3369361359" sldId="301"/>
            <ac:picMk id="25606" creationId="{0F7EFC04-5737-3EBC-B45B-60FB6031ED28}"/>
          </ac:picMkLst>
        </pc:picChg>
      </pc:sldChg>
      <pc:sldChg chg="add del">
        <pc:chgData name="晓川 王" userId="0941e86cc95b9429" providerId="LiveId" clId="{B6194863-C8E1-E049-9069-04FFC9C3542D}" dt="2024-09-04T15:08:16.687" v="6467"/>
        <pc:sldMkLst>
          <pc:docMk/>
          <pc:sldMk cId="1899986254" sldId="302"/>
        </pc:sldMkLst>
      </pc:sldChg>
      <pc:sldChg chg="addSp delSp modSp add mod">
        <pc:chgData name="晓川 王" userId="0941e86cc95b9429" providerId="LiveId" clId="{B6194863-C8E1-E049-9069-04FFC9C3542D}" dt="2024-09-04T15:19:57.937" v="6962" actId="478"/>
        <pc:sldMkLst>
          <pc:docMk/>
          <pc:sldMk cId="3692229038" sldId="302"/>
        </pc:sldMkLst>
        <pc:spChg chg="mod">
          <ac:chgData name="晓川 王" userId="0941e86cc95b9429" providerId="LiveId" clId="{B6194863-C8E1-E049-9069-04FFC9C3542D}" dt="2024-09-04T15:11:09.147" v="6543" actId="20577"/>
          <ac:spMkLst>
            <pc:docMk/>
            <pc:sldMk cId="3692229038" sldId="302"/>
            <ac:spMk id="2" creationId="{02F250F7-7E82-8401-77F8-04388237FA8E}"/>
          </ac:spMkLst>
        </pc:spChg>
        <pc:spChg chg="add mod">
          <ac:chgData name="晓川 王" userId="0941e86cc95b9429" providerId="LiveId" clId="{B6194863-C8E1-E049-9069-04FFC9C3542D}" dt="2024-09-04T15:16:12.803" v="6879" actId="14100"/>
          <ac:spMkLst>
            <pc:docMk/>
            <pc:sldMk cId="3692229038" sldId="302"/>
            <ac:spMk id="8" creationId="{2469987F-9511-929D-A2BE-1E62C7A056F8}"/>
          </ac:spMkLst>
        </pc:spChg>
        <pc:spChg chg="add mod">
          <ac:chgData name="晓川 王" userId="0941e86cc95b9429" providerId="LiveId" clId="{B6194863-C8E1-E049-9069-04FFC9C3542D}" dt="2024-09-04T15:18:59.064" v="6948" actId="1076"/>
          <ac:spMkLst>
            <pc:docMk/>
            <pc:sldMk cId="3692229038" sldId="302"/>
            <ac:spMk id="11" creationId="{7869D6DA-4A84-754C-9319-D5C4D5DB9BC0}"/>
          </ac:spMkLst>
        </pc:spChg>
        <pc:spChg chg="add del mod">
          <ac:chgData name="晓川 王" userId="0941e86cc95b9429" providerId="LiveId" clId="{B6194863-C8E1-E049-9069-04FFC9C3542D}" dt="2024-09-04T15:19:57.937" v="6962" actId="478"/>
          <ac:spMkLst>
            <pc:docMk/>
            <pc:sldMk cId="3692229038" sldId="302"/>
            <ac:spMk id="12" creationId="{F854F175-3D1F-7D46-6487-681B1C9251EA}"/>
          </ac:spMkLst>
        </pc:spChg>
        <pc:spChg chg="del">
          <ac:chgData name="晓川 王" userId="0941e86cc95b9429" providerId="LiveId" clId="{B6194863-C8E1-E049-9069-04FFC9C3542D}" dt="2024-09-04T15:11:40.668" v="6658" actId="478"/>
          <ac:spMkLst>
            <pc:docMk/>
            <pc:sldMk cId="3692229038" sldId="302"/>
            <ac:spMk id="13" creationId="{1F31FAF0-25FF-758F-2DC8-6FE05688E4D3}"/>
          </ac:spMkLst>
        </pc:spChg>
        <pc:spChg chg="mod">
          <ac:chgData name="晓川 王" userId="0941e86cc95b9429" providerId="LiveId" clId="{B6194863-C8E1-E049-9069-04FFC9C3542D}" dt="2024-09-04T15:11:45.026" v="6659" actId="1076"/>
          <ac:spMkLst>
            <pc:docMk/>
            <pc:sldMk cId="3692229038" sldId="302"/>
            <ac:spMk id="14" creationId="{67CE0ADD-BC82-D11A-3B2B-190D3F9F4C28}"/>
          </ac:spMkLst>
        </pc:spChg>
        <pc:spChg chg="add mod">
          <ac:chgData name="晓川 王" userId="0941e86cc95b9429" providerId="LiveId" clId="{B6194863-C8E1-E049-9069-04FFC9C3542D}" dt="2024-09-04T15:19:31.988" v="6959" actId="1076"/>
          <ac:spMkLst>
            <pc:docMk/>
            <pc:sldMk cId="3692229038" sldId="302"/>
            <ac:spMk id="15" creationId="{7B07F189-7E25-0A07-B20A-A7B809314C1B}"/>
          </ac:spMkLst>
        </pc:spChg>
        <pc:spChg chg="mod">
          <ac:chgData name="晓川 王" userId="0941e86cc95b9429" providerId="LiveId" clId="{B6194863-C8E1-E049-9069-04FFC9C3542D}" dt="2024-09-04T15:13:29.516" v="6722" actId="1076"/>
          <ac:spMkLst>
            <pc:docMk/>
            <pc:sldMk cId="3692229038" sldId="302"/>
            <ac:spMk id="24" creationId="{7A07BCE2-7B34-913B-35C4-974CEB458EDA}"/>
          </ac:spMkLst>
        </pc:spChg>
        <pc:picChg chg="del">
          <ac:chgData name="晓川 王" userId="0941e86cc95b9429" providerId="LiveId" clId="{B6194863-C8E1-E049-9069-04FFC9C3542D}" dt="2024-09-04T15:11:46.059" v="6660" actId="478"/>
          <ac:picMkLst>
            <pc:docMk/>
            <pc:sldMk cId="3692229038" sldId="302"/>
            <ac:picMk id="10" creationId="{8F2C36B8-3551-A94E-032C-056B1573CCDC}"/>
          </ac:picMkLst>
        </pc:picChg>
        <pc:picChg chg="add mod">
          <ac:chgData name="晓川 王" userId="0941e86cc95b9429" providerId="LiveId" clId="{B6194863-C8E1-E049-9069-04FFC9C3542D}" dt="2024-09-04T15:19:28.466" v="6958" actId="1076"/>
          <ac:picMkLst>
            <pc:docMk/>
            <pc:sldMk cId="3692229038" sldId="302"/>
            <ac:picMk id="16" creationId="{44533307-B82E-F0AF-0E71-47CFFE27CFBB}"/>
          </ac:picMkLst>
        </pc:picChg>
        <pc:picChg chg="add mod">
          <ac:chgData name="晓川 王" userId="0941e86cc95b9429" providerId="LiveId" clId="{B6194863-C8E1-E049-9069-04FFC9C3542D}" dt="2024-09-04T15:13:25.795" v="6721" actId="1076"/>
          <ac:picMkLst>
            <pc:docMk/>
            <pc:sldMk cId="3692229038" sldId="302"/>
            <ac:picMk id="28674" creationId="{7A311D82-8486-8604-B401-6F3071C31A2E}"/>
          </ac:picMkLst>
        </pc:picChg>
        <pc:picChg chg="add mod">
          <ac:chgData name="晓川 王" userId="0941e86cc95b9429" providerId="LiveId" clId="{B6194863-C8E1-E049-9069-04FFC9C3542D}" dt="2024-09-04T15:18:57.010" v="6947" actId="14100"/>
          <ac:picMkLst>
            <pc:docMk/>
            <pc:sldMk cId="3692229038" sldId="302"/>
            <ac:picMk id="28676" creationId="{DB715BE8-BCBB-2720-7DD4-5020901BE39B}"/>
          </ac:picMkLst>
        </pc:picChg>
        <pc:picChg chg="add mod">
          <ac:chgData name="晓川 王" userId="0941e86cc95b9429" providerId="LiveId" clId="{B6194863-C8E1-E049-9069-04FFC9C3542D}" dt="2024-09-04T15:19:28.466" v="6958" actId="1076"/>
          <ac:picMkLst>
            <pc:docMk/>
            <pc:sldMk cId="3692229038" sldId="302"/>
            <ac:picMk id="28678" creationId="{B6D00013-6BD9-01EF-DA42-A9A8825FC77D}"/>
          </ac:picMkLst>
        </pc:picChg>
        <pc:picChg chg="add del mod">
          <ac:chgData name="晓川 王" userId="0941e86cc95b9429" providerId="LiveId" clId="{B6194863-C8E1-E049-9069-04FFC9C3542D}" dt="2024-09-04T15:19:05.508" v="6952" actId="478"/>
          <ac:picMkLst>
            <pc:docMk/>
            <pc:sldMk cId="3692229038" sldId="302"/>
            <ac:picMk id="28680" creationId="{5C8871E1-FDFB-5A04-FE7B-EE6893762367}"/>
          </ac:picMkLst>
        </pc:picChg>
      </pc:sldChg>
      <pc:sldChg chg="addSp delSp modSp add mod">
        <pc:chgData name="晓川 王" userId="0941e86cc95b9429" providerId="LiveId" clId="{B6194863-C8E1-E049-9069-04FFC9C3542D}" dt="2024-09-04T15:26:03.020" v="7539" actId="1076"/>
        <pc:sldMkLst>
          <pc:docMk/>
          <pc:sldMk cId="2943667009" sldId="303"/>
        </pc:sldMkLst>
        <pc:spChg chg="mod">
          <ac:chgData name="晓川 王" userId="0941e86cc95b9429" providerId="LiveId" clId="{B6194863-C8E1-E049-9069-04FFC9C3542D}" dt="2024-09-04T15:26:03.020" v="7539" actId="1076"/>
          <ac:spMkLst>
            <pc:docMk/>
            <pc:sldMk cId="2943667009" sldId="303"/>
            <ac:spMk id="8" creationId="{96D27E86-14DF-1073-9490-C17692BFD9F9}"/>
          </ac:spMkLst>
        </pc:spChg>
        <pc:spChg chg="add mod">
          <ac:chgData name="晓川 王" userId="0941e86cc95b9429" providerId="LiveId" clId="{B6194863-C8E1-E049-9069-04FFC9C3542D}" dt="2024-09-04T15:25:08.315" v="7490" actId="1076"/>
          <ac:spMkLst>
            <pc:docMk/>
            <pc:sldMk cId="2943667009" sldId="303"/>
            <ac:spMk id="10" creationId="{6A5FC43C-DB5A-6D3F-4906-18ACBC43A340}"/>
          </ac:spMkLst>
        </pc:spChg>
        <pc:spChg chg="del">
          <ac:chgData name="晓川 王" userId="0941e86cc95b9429" providerId="LiveId" clId="{B6194863-C8E1-E049-9069-04FFC9C3542D}" dt="2024-09-04T15:21:50.734" v="7121" actId="478"/>
          <ac:spMkLst>
            <pc:docMk/>
            <pc:sldMk cId="2943667009" sldId="303"/>
            <ac:spMk id="11" creationId="{13638B0F-547B-97C7-E187-42F196E6CBF9}"/>
          </ac:spMkLst>
        </pc:spChg>
        <pc:spChg chg="del">
          <ac:chgData name="晓川 王" userId="0941e86cc95b9429" providerId="LiveId" clId="{B6194863-C8E1-E049-9069-04FFC9C3542D}" dt="2024-09-04T15:20:03.658" v="6963" actId="478"/>
          <ac:spMkLst>
            <pc:docMk/>
            <pc:sldMk cId="2943667009" sldId="303"/>
            <ac:spMk id="12" creationId="{E6D43E60-18BA-49CD-2272-18D287F0C372}"/>
          </ac:spMkLst>
        </pc:spChg>
        <pc:spChg chg="add mod">
          <ac:chgData name="晓川 王" userId="0941e86cc95b9429" providerId="LiveId" clId="{B6194863-C8E1-E049-9069-04FFC9C3542D}" dt="2024-09-04T15:25:34.800" v="7530" actId="1076"/>
          <ac:spMkLst>
            <pc:docMk/>
            <pc:sldMk cId="2943667009" sldId="303"/>
            <ac:spMk id="13" creationId="{595E02CD-C61E-F423-0456-BB16A72C7208}"/>
          </ac:spMkLst>
        </pc:spChg>
        <pc:spChg chg="del">
          <ac:chgData name="晓川 王" userId="0941e86cc95b9429" providerId="LiveId" clId="{B6194863-C8E1-E049-9069-04FFC9C3542D}" dt="2024-09-04T15:20:32.068" v="6964" actId="478"/>
          <ac:spMkLst>
            <pc:docMk/>
            <pc:sldMk cId="2943667009" sldId="303"/>
            <ac:spMk id="14" creationId="{4634B26F-B7F9-8FF5-3BE3-747D8CBA6E35}"/>
          </ac:spMkLst>
        </pc:spChg>
        <pc:spChg chg="del">
          <ac:chgData name="晓川 王" userId="0941e86cc95b9429" providerId="LiveId" clId="{B6194863-C8E1-E049-9069-04FFC9C3542D}" dt="2024-09-04T15:21:57.583" v="7122" actId="478"/>
          <ac:spMkLst>
            <pc:docMk/>
            <pc:sldMk cId="2943667009" sldId="303"/>
            <ac:spMk id="15" creationId="{BB79541B-1EDE-B364-A912-9349B7EFBE49}"/>
          </ac:spMkLst>
        </pc:spChg>
        <pc:spChg chg="del">
          <ac:chgData name="晓川 王" userId="0941e86cc95b9429" providerId="LiveId" clId="{B6194863-C8E1-E049-9069-04FFC9C3542D}" dt="2024-09-04T15:23:09.791" v="7450" actId="478"/>
          <ac:spMkLst>
            <pc:docMk/>
            <pc:sldMk cId="2943667009" sldId="303"/>
            <ac:spMk id="24" creationId="{18E23DCE-766A-4C5B-B7F8-B5A3955FC018}"/>
          </ac:spMkLst>
        </pc:spChg>
        <pc:picChg chg="del">
          <ac:chgData name="晓川 王" userId="0941e86cc95b9429" providerId="LiveId" clId="{B6194863-C8E1-E049-9069-04FFC9C3542D}" dt="2024-09-04T15:21:57.583" v="7122" actId="478"/>
          <ac:picMkLst>
            <pc:docMk/>
            <pc:sldMk cId="2943667009" sldId="303"/>
            <ac:picMk id="16" creationId="{2A93CF43-BDF1-CBE2-3A28-2EB7A7F1D7D7}"/>
          </ac:picMkLst>
        </pc:picChg>
        <pc:picChg chg="del">
          <ac:chgData name="晓川 王" userId="0941e86cc95b9429" providerId="LiveId" clId="{B6194863-C8E1-E049-9069-04FFC9C3542D}" dt="2024-09-04T15:20:34.589" v="6965" actId="478"/>
          <ac:picMkLst>
            <pc:docMk/>
            <pc:sldMk cId="2943667009" sldId="303"/>
            <ac:picMk id="28674" creationId="{1C01F3F5-264A-0F30-996A-301479F183DF}"/>
          </ac:picMkLst>
        </pc:picChg>
        <pc:picChg chg="del">
          <ac:chgData name="晓川 王" userId="0941e86cc95b9429" providerId="LiveId" clId="{B6194863-C8E1-E049-9069-04FFC9C3542D}" dt="2024-09-04T15:20:34.589" v="6965" actId="478"/>
          <ac:picMkLst>
            <pc:docMk/>
            <pc:sldMk cId="2943667009" sldId="303"/>
            <ac:picMk id="28676" creationId="{76A56F98-977F-4481-F1F4-07D840BFE08B}"/>
          </ac:picMkLst>
        </pc:picChg>
        <pc:picChg chg="del">
          <ac:chgData name="晓川 王" userId="0941e86cc95b9429" providerId="LiveId" clId="{B6194863-C8E1-E049-9069-04FFC9C3542D}" dt="2024-09-04T15:21:57.583" v="7122" actId="478"/>
          <ac:picMkLst>
            <pc:docMk/>
            <pc:sldMk cId="2943667009" sldId="303"/>
            <ac:picMk id="28678" creationId="{B1A6C8F0-4E75-E5EB-1ADE-1435BA21737B}"/>
          </ac:picMkLst>
        </pc:picChg>
        <pc:picChg chg="add mod">
          <ac:chgData name="晓川 王" userId="0941e86cc95b9429" providerId="LiveId" clId="{B6194863-C8E1-E049-9069-04FFC9C3542D}" dt="2024-09-04T15:23:52.004" v="7455" actId="1076"/>
          <ac:picMkLst>
            <pc:docMk/>
            <pc:sldMk cId="2943667009" sldId="303"/>
            <ac:picMk id="29698" creationId="{C75A5F8F-6872-1B07-31DD-2291FDD17AE8}"/>
          </ac:picMkLst>
        </pc:picChg>
        <pc:picChg chg="add mod">
          <ac:chgData name="晓川 王" userId="0941e86cc95b9429" providerId="LiveId" clId="{B6194863-C8E1-E049-9069-04FFC9C3542D}" dt="2024-09-04T15:25:30.987" v="7529" actId="1076"/>
          <ac:picMkLst>
            <pc:docMk/>
            <pc:sldMk cId="2943667009" sldId="303"/>
            <ac:picMk id="29700" creationId="{5DFC8EB8-7615-E20E-AB5C-C36B80D15F4C}"/>
          </ac:picMkLst>
        </pc:picChg>
      </pc:sldChg>
      <pc:sldChg chg="addSp delSp modSp add mod">
        <pc:chgData name="晓川 王" userId="0941e86cc95b9429" providerId="LiveId" clId="{B6194863-C8E1-E049-9069-04FFC9C3542D}" dt="2024-09-04T15:31:58.143" v="7971" actId="1076"/>
        <pc:sldMkLst>
          <pc:docMk/>
          <pc:sldMk cId="204127891" sldId="304"/>
        </pc:sldMkLst>
        <pc:spChg chg="mod">
          <ac:chgData name="晓川 王" userId="0941e86cc95b9429" providerId="LiveId" clId="{B6194863-C8E1-E049-9069-04FFC9C3542D}" dt="2024-09-04T15:28:00.080" v="7570" actId="20577"/>
          <ac:spMkLst>
            <pc:docMk/>
            <pc:sldMk cId="204127891" sldId="304"/>
            <ac:spMk id="2" creationId="{E6B10346-E3A7-620E-D5FF-701CB6D2B1C0}"/>
          </ac:spMkLst>
        </pc:spChg>
        <pc:spChg chg="del">
          <ac:chgData name="晓川 王" userId="0941e86cc95b9429" providerId="LiveId" clId="{B6194863-C8E1-E049-9069-04FFC9C3542D}" dt="2024-09-04T15:28:07.455" v="7572" actId="478"/>
          <ac:spMkLst>
            <pc:docMk/>
            <pc:sldMk cId="204127891" sldId="304"/>
            <ac:spMk id="8" creationId="{F798FD62-C32A-6A20-613C-B857D277F5BF}"/>
          </ac:spMkLst>
        </pc:spChg>
        <pc:spChg chg="mod">
          <ac:chgData name="晓川 王" userId="0941e86cc95b9429" providerId="LiveId" clId="{B6194863-C8E1-E049-9069-04FFC9C3542D}" dt="2024-09-04T15:30:49.984" v="7882" actId="1076"/>
          <ac:spMkLst>
            <pc:docMk/>
            <pc:sldMk cId="204127891" sldId="304"/>
            <ac:spMk id="10" creationId="{AE36AB0D-2331-BBF9-F4F2-AD9D8725911A}"/>
          </ac:spMkLst>
        </pc:spChg>
        <pc:spChg chg="add mod">
          <ac:chgData name="晓川 王" userId="0941e86cc95b9429" providerId="LiveId" clId="{B6194863-C8E1-E049-9069-04FFC9C3542D}" dt="2024-09-04T15:31:08.222" v="7926" actId="207"/>
          <ac:spMkLst>
            <pc:docMk/>
            <pc:sldMk cId="204127891" sldId="304"/>
            <ac:spMk id="12" creationId="{61E19B90-00F0-A945-9306-D7608B1FFA42}"/>
          </ac:spMkLst>
        </pc:spChg>
        <pc:spChg chg="del">
          <ac:chgData name="晓川 王" userId="0941e86cc95b9429" providerId="LiveId" clId="{B6194863-C8E1-E049-9069-04FFC9C3542D}" dt="2024-09-04T15:30:02.613" v="7672" actId="478"/>
          <ac:spMkLst>
            <pc:docMk/>
            <pc:sldMk cId="204127891" sldId="304"/>
            <ac:spMk id="13" creationId="{996151F9-21CC-A515-4971-5C0751041EC1}"/>
          </ac:spMkLst>
        </pc:spChg>
        <pc:spChg chg="add mod">
          <ac:chgData name="晓川 王" userId="0941e86cc95b9429" providerId="LiveId" clId="{B6194863-C8E1-E049-9069-04FFC9C3542D}" dt="2024-09-04T15:31:58.143" v="7971" actId="1076"/>
          <ac:spMkLst>
            <pc:docMk/>
            <pc:sldMk cId="204127891" sldId="304"/>
            <ac:spMk id="16" creationId="{1243E0F7-674A-32DB-DE07-45BBBAD9ADC2}"/>
          </ac:spMkLst>
        </pc:spChg>
        <pc:graphicFrameChg chg="add mod modGraphic">
          <ac:chgData name="晓川 王" userId="0941e86cc95b9429" providerId="LiveId" clId="{B6194863-C8E1-E049-9069-04FFC9C3542D}" dt="2024-09-04T15:31:38.503" v="7931" actId="255"/>
          <ac:graphicFrameMkLst>
            <pc:docMk/>
            <pc:sldMk cId="204127891" sldId="304"/>
            <ac:graphicFrameMk id="11" creationId="{E17A186A-AC1D-40AF-E326-455100FA6098}"/>
          </ac:graphicFrameMkLst>
        </pc:graphicFrameChg>
        <pc:picChg chg="del">
          <ac:chgData name="晓川 王" userId="0941e86cc95b9429" providerId="LiveId" clId="{B6194863-C8E1-E049-9069-04FFC9C3542D}" dt="2024-09-04T15:28:04.209" v="7571" actId="478"/>
          <ac:picMkLst>
            <pc:docMk/>
            <pc:sldMk cId="204127891" sldId="304"/>
            <ac:picMk id="29698" creationId="{A6CD164E-D598-C238-7DF7-9FA727CE770F}"/>
          </ac:picMkLst>
        </pc:picChg>
        <pc:picChg chg="del">
          <ac:chgData name="晓川 王" userId="0941e86cc95b9429" providerId="LiveId" clId="{B6194863-C8E1-E049-9069-04FFC9C3542D}" dt="2024-09-04T15:28:04.209" v="7571" actId="478"/>
          <ac:picMkLst>
            <pc:docMk/>
            <pc:sldMk cId="204127891" sldId="304"/>
            <ac:picMk id="29700" creationId="{31C0AB8B-3906-1CFB-3E21-6F7983179BDB}"/>
          </ac:picMkLst>
        </pc:picChg>
        <pc:cxnChg chg="add mod">
          <ac:chgData name="晓川 王" userId="0941e86cc95b9429" providerId="LiveId" clId="{B6194863-C8E1-E049-9069-04FFC9C3542D}" dt="2024-09-04T15:31:21.843" v="7929" actId="1076"/>
          <ac:cxnSpMkLst>
            <pc:docMk/>
            <pc:sldMk cId="204127891" sldId="304"/>
            <ac:cxnSpMk id="15" creationId="{3FA8C7E5-7A36-9543-C002-B2970B65AD34}"/>
          </ac:cxnSpMkLst>
        </pc:cxnChg>
      </pc:sldChg>
      <pc:sldChg chg="addSp delSp modSp add mod">
        <pc:chgData name="晓川 王" userId="0941e86cc95b9429" providerId="LiveId" clId="{B6194863-C8E1-E049-9069-04FFC9C3542D}" dt="2024-09-04T15:36:52.483" v="8332" actId="207"/>
        <pc:sldMkLst>
          <pc:docMk/>
          <pc:sldMk cId="1024036957" sldId="305"/>
        </pc:sldMkLst>
        <pc:spChg chg="mod">
          <ac:chgData name="晓川 王" userId="0941e86cc95b9429" providerId="LiveId" clId="{B6194863-C8E1-E049-9069-04FFC9C3542D}" dt="2024-09-04T15:32:53.486" v="8002" actId="20577"/>
          <ac:spMkLst>
            <pc:docMk/>
            <pc:sldMk cId="1024036957" sldId="305"/>
            <ac:spMk id="2" creationId="{326393C2-A94F-9E63-7EC0-29E5B46C987D}"/>
          </ac:spMkLst>
        </pc:spChg>
        <pc:spChg chg="mod">
          <ac:chgData name="晓川 王" userId="0941e86cc95b9429" providerId="LiveId" clId="{B6194863-C8E1-E049-9069-04FFC9C3542D}" dt="2024-09-04T15:34:11.547" v="8241" actId="207"/>
          <ac:spMkLst>
            <pc:docMk/>
            <pc:sldMk cId="1024036957" sldId="305"/>
            <ac:spMk id="10" creationId="{28B56C1A-9B15-F4B8-0040-3E1B9FD3DD8C}"/>
          </ac:spMkLst>
        </pc:spChg>
        <pc:spChg chg="del">
          <ac:chgData name="晓川 王" userId="0941e86cc95b9429" providerId="LiveId" clId="{B6194863-C8E1-E049-9069-04FFC9C3542D}" dt="2024-09-04T15:33:00.087" v="8003" actId="478"/>
          <ac:spMkLst>
            <pc:docMk/>
            <pc:sldMk cId="1024036957" sldId="305"/>
            <ac:spMk id="12" creationId="{EFF132E3-F7BB-AEC5-5BC1-1B95C9713CC6}"/>
          </ac:spMkLst>
        </pc:spChg>
        <pc:spChg chg="del">
          <ac:chgData name="晓川 王" userId="0941e86cc95b9429" providerId="LiveId" clId="{B6194863-C8E1-E049-9069-04FFC9C3542D}" dt="2024-09-04T15:34:37.169" v="8242" actId="478"/>
          <ac:spMkLst>
            <pc:docMk/>
            <pc:sldMk cId="1024036957" sldId="305"/>
            <ac:spMk id="16" creationId="{2C9229C3-A463-8BE2-9B67-2218CBF24A08}"/>
          </ac:spMkLst>
        </pc:spChg>
        <pc:spChg chg="add mod">
          <ac:chgData name="晓川 王" userId="0941e86cc95b9429" providerId="LiveId" clId="{B6194863-C8E1-E049-9069-04FFC9C3542D}" dt="2024-09-04T15:35:53.770" v="8256"/>
          <ac:spMkLst>
            <pc:docMk/>
            <pc:sldMk cId="1024036957" sldId="305"/>
            <ac:spMk id="17" creationId="{317549E4-FD47-7B95-BA7A-280631FB6A0B}"/>
          </ac:spMkLst>
        </pc:spChg>
        <pc:spChg chg="add mod">
          <ac:chgData name="晓川 王" userId="0941e86cc95b9429" providerId="LiveId" clId="{B6194863-C8E1-E049-9069-04FFC9C3542D}" dt="2024-09-04T15:36:52.483" v="8332" actId="207"/>
          <ac:spMkLst>
            <pc:docMk/>
            <pc:sldMk cId="1024036957" sldId="305"/>
            <ac:spMk id="18" creationId="{2B5FD122-39CF-3041-C30D-3B45F0D75ABE}"/>
          </ac:spMkLst>
        </pc:spChg>
        <pc:graphicFrameChg chg="del">
          <ac:chgData name="晓川 王" userId="0941e86cc95b9429" providerId="LiveId" clId="{B6194863-C8E1-E049-9069-04FFC9C3542D}" dt="2024-09-04T15:33:00.087" v="8003" actId="478"/>
          <ac:graphicFrameMkLst>
            <pc:docMk/>
            <pc:sldMk cId="1024036957" sldId="305"/>
            <ac:graphicFrameMk id="11" creationId="{32278896-49FB-0C28-1566-E37AE0608255}"/>
          </ac:graphicFrameMkLst>
        </pc:graphicFrameChg>
        <pc:picChg chg="add mod">
          <ac:chgData name="晓川 王" userId="0941e86cc95b9429" providerId="LiveId" clId="{B6194863-C8E1-E049-9069-04FFC9C3542D}" dt="2024-09-04T15:34:38.510" v="8244"/>
          <ac:picMkLst>
            <pc:docMk/>
            <pc:sldMk cId="1024036957" sldId="305"/>
            <ac:picMk id="8" creationId="{413325A1-C247-9B5C-785F-D74A484E2C5B}"/>
          </ac:picMkLst>
        </pc:picChg>
        <pc:picChg chg="add mod">
          <ac:chgData name="晓川 王" userId="0941e86cc95b9429" providerId="LiveId" clId="{B6194863-C8E1-E049-9069-04FFC9C3542D}" dt="2024-09-04T15:34:51.857" v="8248" actId="1076"/>
          <ac:picMkLst>
            <pc:docMk/>
            <pc:sldMk cId="1024036957" sldId="305"/>
            <ac:picMk id="13" creationId="{8D79FBAE-C2F3-F31C-FED2-4D1A616B65B5}"/>
          </ac:picMkLst>
        </pc:picChg>
        <pc:picChg chg="add mod">
          <ac:chgData name="晓川 王" userId="0941e86cc95b9429" providerId="LiveId" clId="{B6194863-C8E1-E049-9069-04FFC9C3542D}" dt="2024-09-04T15:35:05.966" v="8252" actId="1076"/>
          <ac:picMkLst>
            <pc:docMk/>
            <pc:sldMk cId="1024036957" sldId="305"/>
            <ac:picMk id="14" creationId="{61328FFA-A99C-7CC3-DC9E-2196301AF652}"/>
          </ac:picMkLst>
        </pc:picChg>
        <pc:cxnChg chg="del">
          <ac:chgData name="晓川 王" userId="0941e86cc95b9429" providerId="LiveId" clId="{B6194863-C8E1-E049-9069-04FFC9C3542D}" dt="2024-09-04T15:33:00.087" v="8003" actId="478"/>
          <ac:cxnSpMkLst>
            <pc:docMk/>
            <pc:sldMk cId="1024036957" sldId="305"/>
            <ac:cxnSpMk id="15" creationId="{FB24BD92-4E49-9FBA-4A42-A6E6BB0664A3}"/>
          </ac:cxnSpMkLst>
        </pc:cxnChg>
      </pc:sldChg>
      <pc:sldChg chg="addSp delSp modSp add mod">
        <pc:chgData name="晓川 王" userId="0941e86cc95b9429" providerId="LiveId" clId="{B6194863-C8E1-E049-9069-04FFC9C3542D}" dt="2024-09-04T15:37:47.415" v="8363" actId="207"/>
        <pc:sldMkLst>
          <pc:docMk/>
          <pc:sldMk cId="330877954" sldId="306"/>
        </pc:sldMkLst>
        <pc:spChg chg="add mod">
          <ac:chgData name="晓川 王" userId="0941e86cc95b9429" providerId="LiveId" clId="{B6194863-C8E1-E049-9069-04FFC9C3542D}" dt="2024-09-04T15:37:47.415" v="8363" actId="207"/>
          <ac:spMkLst>
            <pc:docMk/>
            <pc:sldMk cId="330877954" sldId="306"/>
            <ac:spMk id="8" creationId="{F197DE5F-F7BA-F40C-D579-83DC95BB9B31}"/>
          </ac:spMkLst>
        </pc:spChg>
        <pc:spChg chg="del">
          <ac:chgData name="晓川 王" userId="0941e86cc95b9429" providerId="LiveId" clId="{B6194863-C8E1-E049-9069-04FFC9C3542D}" dt="2024-09-04T15:37:02.006" v="8334" actId="478"/>
          <ac:spMkLst>
            <pc:docMk/>
            <pc:sldMk cId="330877954" sldId="306"/>
            <ac:spMk id="18" creationId="{CE3A54F7-D316-58B3-3ADB-4DBCC51ED837}"/>
          </ac:spMkLst>
        </pc:spChg>
      </pc:sldChg>
      <pc:sldChg chg="addSp delSp modSp add mod">
        <pc:chgData name="晓川 王" userId="0941e86cc95b9429" providerId="LiveId" clId="{B6194863-C8E1-E049-9069-04FFC9C3542D}" dt="2024-09-04T15:44:58.842" v="8697" actId="1076"/>
        <pc:sldMkLst>
          <pc:docMk/>
          <pc:sldMk cId="1311940369" sldId="307"/>
        </pc:sldMkLst>
        <pc:spChg chg="mod">
          <ac:chgData name="晓川 王" userId="0941e86cc95b9429" providerId="LiveId" clId="{B6194863-C8E1-E049-9069-04FFC9C3542D}" dt="2024-09-04T15:39:57.798" v="8393" actId="20577"/>
          <ac:spMkLst>
            <pc:docMk/>
            <pc:sldMk cId="1311940369" sldId="307"/>
            <ac:spMk id="2" creationId="{570AAF51-242C-0F3A-4D3C-BA1A69F90ED8}"/>
          </ac:spMkLst>
        </pc:spChg>
        <pc:spChg chg="del">
          <ac:chgData name="晓川 王" userId="0941e86cc95b9429" providerId="LiveId" clId="{B6194863-C8E1-E049-9069-04FFC9C3542D}" dt="2024-09-04T15:40:38.708" v="8394" actId="478"/>
          <ac:spMkLst>
            <pc:docMk/>
            <pc:sldMk cId="1311940369" sldId="307"/>
            <ac:spMk id="8" creationId="{83112E1C-F8D0-6836-7EC4-46F0B133711F}"/>
          </ac:spMkLst>
        </pc:spChg>
        <pc:spChg chg="del">
          <ac:chgData name="晓川 王" userId="0941e86cc95b9429" providerId="LiveId" clId="{B6194863-C8E1-E049-9069-04FFC9C3542D}" dt="2024-09-04T15:40:38.708" v="8394" actId="478"/>
          <ac:spMkLst>
            <pc:docMk/>
            <pc:sldMk cId="1311940369" sldId="307"/>
            <ac:spMk id="10" creationId="{898F3E75-2ACC-8A23-1D31-D11905A04BAC}"/>
          </ac:spMkLst>
        </pc:spChg>
        <pc:spChg chg="add del">
          <ac:chgData name="晓川 王" userId="0941e86cc95b9429" providerId="LiveId" clId="{B6194863-C8E1-E049-9069-04FFC9C3542D}" dt="2024-09-04T15:41:03.181" v="8398" actId="478"/>
          <ac:spMkLst>
            <pc:docMk/>
            <pc:sldMk cId="1311940369" sldId="307"/>
            <ac:spMk id="11" creationId="{FC37C45B-157D-E86B-88E8-33BB06FD2F71}"/>
          </ac:spMkLst>
        </pc:spChg>
        <pc:spChg chg="add mod">
          <ac:chgData name="晓川 王" userId="0941e86cc95b9429" providerId="LiveId" clId="{B6194863-C8E1-E049-9069-04FFC9C3542D}" dt="2024-09-04T15:41:21.615" v="8402"/>
          <ac:spMkLst>
            <pc:docMk/>
            <pc:sldMk cId="1311940369" sldId="307"/>
            <ac:spMk id="12" creationId="{0CF6D1B6-62D2-8293-3D53-EA9D03EC2F2E}"/>
          </ac:spMkLst>
        </pc:spChg>
        <pc:spChg chg="add mod">
          <ac:chgData name="晓川 王" userId="0941e86cc95b9429" providerId="LiveId" clId="{B6194863-C8E1-E049-9069-04FFC9C3542D}" dt="2024-09-04T15:42:42.191" v="8446" actId="208"/>
          <ac:spMkLst>
            <pc:docMk/>
            <pc:sldMk cId="1311940369" sldId="307"/>
            <ac:spMk id="15" creationId="{D84EEFC5-4C74-D29F-E0BC-BA5AF2DA9424}"/>
          </ac:spMkLst>
        </pc:spChg>
        <pc:spChg chg="add mod">
          <ac:chgData name="晓川 王" userId="0941e86cc95b9429" providerId="LiveId" clId="{B6194863-C8E1-E049-9069-04FFC9C3542D}" dt="2024-09-04T15:42:44.362" v="8447" actId="208"/>
          <ac:spMkLst>
            <pc:docMk/>
            <pc:sldMk cId="1311940369" sldId="307"/>
            <ac:spMk id="16" creationId="{084BB842-C621-B065-A21A-66D3B7EA1115}"/>
          </ac:spMkLst>
        </pc:spChg>
        <pc:spChg chg="del">
          <ac:chgData name="晓川 王" userId="0941e86cc95b9429" providerId="LiveId" clId="{B6194863-C8E1-E049-9069-04FFC9C3542D}" dt="2024-09-04T15:40:51.516" v="8396" actId="478"/>
          <ac:spMkLst>
            <pc:docMk/>
            <pc:sldMk cId="1311940369" sldId="307"/>
            <ac:spMk id="17" creationId="{1387F686-8A97-4F1C-87A9-6FC149271C33}"/>
          </ac:spMkLst>
        </pc:spChg>
        <pc:spChg chg="add mod">
          <ac:chgData name="晓川 王" userId="0941e86cc95b9429" providerId="LiveId" clId="{B6194863-C8E1-E049-9069-04FFC9C3542D}" dt="2024-09-04T15:42:46.597" v="8448" actId="208"/>
          <ac:spMkLst>
            <pc:docMk/>
            <pc:sldMk cId="1311940369" sldId="307"/>
            <ac:spMk id="18" creationId="{D84EEFC5-4C74-D29F-E0BC-BA5AF2DA9424}"/>
          </ac:spMkLst>
        </pc:spChg>
        <pc:spChg chg="add mod">
          <ac:chgData name="晓川 王" userId="0941e86cc95b9429" providerId="LiveId" clId="{B6194863-C8E1-E049-9069-04FFC9C3542D}" dt="2024-09-04T15:44:36.865" v="8670" actId="1076"/>
          <ac:spMkLst>
            <pc:docMk/>
            <pc:sldMk cId="1311940369" sldId="307"/>
            <ac:spMk id="19" creationId="{B7AA4066-4BF0-D37C-E53E-E5524E736155}"/>
          </ac:spMkLst>
        </pc:spChg>
        <pc:spChg chg="mod topLvl">
          <ac:chgData name="晓川 王" userId="0941e86cc95b9429" providerId="LiveId" clId="{B6194863-C8E1-E049-9069-04FFC9C3542D}" dt="2024-09-04T15:43:44.362" v="8512" actId="2085"/>
          <ac:spMkLst>
            <pc:docMk/>
            <pc:sldMk cId="1311940369" sldId="307"/>
            <ac:spMk id="21" creationId="{0EA78231-A15F-E068-E62F-1E74A404EC58}"/>
          </ac:spMkLst>
        </pc:spChg>
        <pc:spChg chg="add mod">
          <ac:chgData name="晓川 王" userId="0941e86cc95b9429" providerId="LiveId" clId="{B6194863-C8E1-E049-9069-04FFC9C3542D}" dt="2024-09-04T15:44:34.982" v="8669" actId="1076"/>
          <ac:spMkLst>
            <pc:docMk/>
            <pc:sldMk cId="1311940369" sldId="307"/>
            <ac:spMk id="24" creationId="{A3F44CD5-1370-E631-DA5A-1A9C2BE3B9C5}"/>
          </ac:spMkLst>
        </pc:spChg>
        <pc:spChg chg="add mod">
          <ac:chgData name="晓川 王" userId="0941e86cc95b9429" providerId="LiveId" clId="{B6194863-C8E1-E049-9069-04FFC9C3542D}" dt="2024-09-04T15:43:51.072" v="8514" actId="1076"/>
          <ac:spMkLst>
            <pc:docMk/>
            <pc:sldMk cId="1311940369" sldId="307"/>
            <ac:spMk id="25" creationId="{414A3234-D22C-3916-FA8B-E7D8E041010F}"/>
          </ac:spMkLst>
        </pc:spChg>
        <pc:spChg chg="add mod">
          <ac:chgData name="晓川 王" userId="0941e86cc95b9429" providerId="LiveId" clId="{B6194863-C8E1-E049-9069-04FFC9C3542D}" dt="2024-09-04T15:44:31.406" v="8668" actId="1076"/>
          <ac:spMkLst>
            <pc:docMk/>
            <pc:sldMk cId="1311940369" sldId="307"/>
            <ac:spMk id="27" creationId="{B7AA4066-4BF0-D37C-E53E-E5524E736155}"/>
          </ac:spMkLst>
        </pc:spChg>
        <pc:spChg chg="add mod">
          <ac:chgData name="晓川 王" userId="0941e86cc95b9429" providerId="LiveId" clId="{B6194863-C8E1-E049-9069-04FFC9C3542D}" dt="2024-09-04T15:44:07.768" v="8564" actId="1076"/>
          <ac:spMkLst>
            <pc:docMk/>
            <pc:sldMk cId="1311940369" sldId="307"/>
            <ac:spMk id="28" creationId="{0EA78231-A15F-E068-E62F-1E74A404EC58}"/>
          </ac:spMkLst>
        </pc:spChg>
        <pc:spChg chg="add mod">
          <ac:chgData name="晓川 王" userId="0941e86cc95b9429" providerId="LiveId" clId="{B6194863-C8E1-E049-9069-04FFC9C3542D}" dt="2024-09-04T15:44:58.842" v="8697" actId="1076"/>
          <ac:spMkLst>
            <pc:docMk/>
            <pc:sldMk cId="1311940369" sldId="307"/>
            <ac:spMk id="30" creationId="{780D8687-6B97-07C7-78C6-177511EA02B8}"/>
          </ac:spMkLst>
        </pc:spChg>
        <pc:grpChg chg="add del mod">
          <ac:chgData name="晓川 王" userId="0941e86cc95b9429" providerId="LiveId" clId="{B6194863-C8E1-E049-9069-04FFC9C3542D}" dt="2024-09-04T15:43:35.435" v="8509" actId="165"/>
          <ac:grpSpMkLst>
            <pc:docMk/>
            <pc:sldMk cId="1311940369" sldId="307"/>
            <ac:grpSpMk id="20" creationId="{CC54BD33-312E-4ED1-0969-98709FEF246D}"/>
          </ac:grpSpMkLst>
        </pc:grpChg>
        <pc:picChg chg="mod">
          <ac:chgData name="晓川 王" userId="0941e86cc95b9429" providerId="LiveId" clId="{B6194863-C8E1-E049-9069-04FFC9C3542D}" dt="2024-09-04T15:40:49.663" v="8395" actId="1076"/>
          <ac:picMkLst>
            <pc:docMk/>
            <pc:sldMk cId="1311940369" sldId="307"/>
            <ac:picMk id="14" creationId="{4DE2375E-1261-0E4D-E826-159DE4E793BF}"/>
          </ac:picMkLst>
        </pc:picChg>
        <pc:cxnChg chg="mod topLvl">
          <ac:chgData name="晓川 王" userId="0941e86cc95b9429" providerId="LiveId" clId="{B6194863-C8E1-E049-9069-04FFC9C3542D}" dt="2024-09-04T15:43:37.737" v="8510" actId="14100"/>
          <ac:cxnSpMkLst>
            <pc:docMk/>
            <pc:sldMk cId="1311940369" sldId="307"/>
            <ac:cxnSpMk id="22" creationId="{0DFB309B-F227-A81E-038A-18772118128C}"/>
          </ac:cxnSpMkLst>
        </pc:cxnChg>
        <pc:cxnChg chg="add mod">
          <ac:chgData name="晓川 王" userId="0941e86cc95b9429" providerId="LiveId" clId="{B6194863-C8E1-E049-9069-04FFC9C3542D}" dt="2024-09-04T15:43:51.072" v="8514" actId="1076"/>
          <ac:cxnSpMkLst>
            <pc:docMk/>
            <pc:sldMk cId="1311940369" sldId="307"/>
            <ac:cxnSpMk id="26" creationId="{597F3CB9-9904-CFED-31D9-FCBDDBF130E8}"/>
          </ac:cxnSpMkLst>
        </pc:cxnChg>
        <pc:cxnChg chg="add mod">
          <ac:chgData name="晓川 王" userId="0941e86cc95b9429" providerId="LiveId" clId="{B6194863-C8E1-E049-9069-04FFC9C3542D}" dt="2024-09-04T15:44:07.768" v="8564" actId="1076"/>
          <ac:cxnSpMkLst>
            <pc:docMk/>
            <pc:sldMk cId="1311940369" sldId="307"/>
            <ac:cxnSpMk id="29" creationId="{0DFB309B-F227-A81E-038A-18772118128C}"/>
          </ac:cxnSpMkLst>
        </pc:cxnChg>
      </pc:sldChg>
      <pc:sldChg chg="addSp delSp modSp add mod">
        <pc:chgData name="晓川 王" userId="0941e86cc95b9429" providerId="LiveId" clId="{B6194863-C8E1-E049-9069-04FFC9C3542D}" dt="2024-09-04T23:16:01.477" v="9097" actId="207"/>
        <pc:sldMkLst>
          <pc:docMk/>
          <pc:sldMk cId="2498749268" sldId="308"/>
        </pc:sldMkLst>
        <pc:spChg chg="mod">
          <ac:chgData name="晓川 王" userId="0941e86cc95b9429" providerId="LiveId" clId="{B6194863-C8E1-E049-9069-04FFC9C3542D}" dt="2024-09-04T23:02:01.342" v="8717" actId="20577"/>
          <ac:spMkLst>
            <pc:docMk/>
            <pc:sldMk cId="2498749268" sldId="308"/>
            <ac:spMk id="2" creationId="{ABBE793A-423E-4004-0D84-38FEA7EF14EB}"/>
          </ac:spMkLst>
        </pc:spChg>
        <pc:spChg chg="del">
          <ac:chgData name="晓川 王" userId="0941e86cc95b9429" providerId="LiveId" clId="{B6194863-C8E1-E049-9069-04FFC9C3542D}" dt="2024-09-04T23:02:12.810" v="8718" actId="478"/>
          <ac:spMkLst>
            <pc:docMk/>
            <pc:sldMk cId="2498749268" sldId="308"/>
            <ac:spMk id="7" creationId="{29C713AE-7188-BA7A-F478-85CFF9545CB5}"/>
          </ac:spMkLst>
        </pc:spChg>
        <pc:spChg chg="del">
          <ac:chgData name="晓川 王" userId="0941e86cc95b9429" providerId="LiveId" clId="{B6194863-C8E1-E049-9069-04FFC9C3542D}" dt="2024-09-04T23:02:12.810" v="8718" actId="478"/>
          <ac:spMkLst>
            <pc:docMk/>
            <pc:sldMk cId="2498749268" sldId="308"/>
            <ac:spMk id="12" creationId="{F564F132-5380-7A1F-DE8E-D6C0A4DFECE7}"/>
          </ac:spMkLst>
        </pc:spChg>
        <pc:spChg chg="del">
          <ac:chgData name="晓川 王" userId="0941e86cc95b9429" providerId="LiveId" clId="{B6194863-C8E1-E049-9069-04FFC9C3542D}" dt="2024-09-04T23:02:12.810" v="8718" actId="478"/>
          <ac:spMkLst>
            <pc:docMk/>
            <pc:sldMk cId="2498749268" sldId="308"/>
            <ac:spMk id="15" creationId="{117B36E1-4647-95FA-6C13-A04E7586B9C1}"/>
          </ac:spMkLst>
        </pc:spChg>
        <pc:spChg chg="del">
          <ac:chgData name="晓川 王" userId="0941e86cc95b9429" providerId="LiveId" clId="{B6194863-C8E1-E049-9069-04FFC9C3542D}" dt="2024-09-04T23:02:12.810" v="8718" actId="478"/>
          <ac:spMkLst>
            <pc:docMk/>
            <pc:sldMk cId="2498749268" sldId="308"/>
            <ac:spMk id="16" creationId="{2FF7E10F-118E-4EC4-51D6-2FE1F88C59A9}"/>
          </ac:spMkLst>
        </pc:spChg>
        <pc:spChg chg="del">
          <ac:chgData name="晓川 王" userId="0941e86cc95b9429" providerId="LiveId" clId="{B6194863-C8E1-E049-9069-04FFC9C3542D}" dt="2024-09-04T23:02:12.810" v="8718" actId="478"/>
          <ac:spMkLst>
            <pc:docMk/>
            <pc:sldMk cId="2498749268" sldId="308"/>
            <ac:spMk id="18" creationId="{703981E3-1D4D-8603-2DFE-8D1FAA4180EE}"/>
          </ac:spMkLst>
        </pc:spChg>
        <pc:spChg chg="del">
          <ac:chgData name="晓川 王" userId="0941e86cc95b9429" providerId="LiveId" clId="{B6194863-C8E1-E049-9069-04FFC9C3542D}" dt="2024-09-04T23:02:12.810" v="8718" actId="478"/>
          <ac:spMkLst>
            <pc:docMk/>
            <pc:sldMk cId="2498749268" sldId="308"/>
            <ac:spMk id="19" creationId="{8AEAE5D0-9584-C688-9278-4F7FB2E57D94}"/>
          </ac:spMkLst>
        </pc:spChg>
        <pc:spChg chg="add mod">
          <ac:chgData name="晓川 王" userId="0941e86cc95b9429" providerId="LiveId" clId="{B6194863-C8E1-E049-9069-04FFC9C3542D}" dt="2024-09-04T23:14:56.052" v="8870" actId="14100"/>
          <ac:spMkLst>
            <pc:docMk/>
            <pc:sldMk cId="2498749268" sldId="308"/>
            <ac:spMk id="20" creationId="{3513E9F7-38B0-BC22-234A-C99E40AC1107}"/>
          </ac:spMkLst>
        </pc:spChg>
        <pc:spChg chg="del">
          <ac:chgData name="晓川 王" userId="0941e86cc95b9429" providerId="LiveId" clId="{B6194863-C8E1-E049-9069-04FFC9C3542D}" dt="2024-09-04T23:02:12.810" v="8718" actId="478"/>
          <ac:spMkLst>
            <pc:docMk/>
            <pc:sldMk cId="2498749268" sldId="308"/>
            <ac:spMk id="21" creationId="{973E95D6-1ED8-A680-A636-CFA722A4C304}"/>
          </ac:spMkLst>
        </pc:spChg>
        <pc:spChg chg="add mod">
          <ac:chgData name="晓川 王" userId="0941e86cc95b9429" providerId="LiveId" clId="{B6194863-C8E1-E049-9069-04FFC9C3542D}" dt="2024-09-04T23:16:01.477" v="9097" actId="207"/>
          <ac:spMkLst>
            <pc:docMk/>
            <pc:sldMk cId="2498749268" sldId="308"/>
            <ac:spMk id="23" creationId="{E12BD472-0159-FF8F-169A-85A491C7028C}"/>
          </ac:spMkLst>
        </pc:spChg>
        <pc:spChg chg="del">
          <ac:chgData name="晓川 王" userId="0941e86cc95b9429" providerId="LiveId" clId="{B6194863-C8E1-E049-9069-04FFC9C3542D}" dt="2024-09-04T23:02:12.810" v="8718" actId="478"/>
          <ac:spMkLst>
            <pc:docMk/>
            <pc:sldMk cId="2498749268" sldId="308"/>
            <ac:spMk id="24" creationId="{6A957FFD-992E-C183-FF4B-6DB772682AF9}"/>
          </ac:spMkLst>
        </pc:spChg>
        <pc:spChg chg="del">
          <ac:chgData name="晓川 王" userId="0941e86cc95b9429" providerId="LiveId" clId="{B6194863-C8E1-E049-9069-04FFC9C3542D}" dt="2024-09-04T23:02:12.810" v="8718" actId="478"/>
          <ac:spMkLst>
            <pc:docMk/>
            <pc:sldMk cId="2498749268" sldId="308"/>
            <ac:spMk id="25" creationId="{FF8536B8-7A98-1AAC-8AAB-C5A0AB3420F1}"/>
          </ac:spMkLst>
        </pc:spChg>
        <pc:spChg chg="del">
          <ac:chgData name="晓川 王" userId="0941e86cc95b9429" providerId="LiveId" clId="{B6194863-C8E1-E049-9069-04FFC9C3542D}" dt="2024-09-04T23:02:12.810" v="8718" actId="478"/>
          <ac:spMkLst>
            <pc:docMk/>
            <pc:sldMk cId="2498749268" sldId="308"/>
            <ac:spMk id="27" creationId="{47288B9D-8120-CC3D-D1BF-CA619A1E8E06}"/>
          </ac:spMkLst>
        </pc:spChg>
        <pc:spChg chg="del">
          <ac:chgData name="晓川 王" userId="0941e86cc95b9429" providerId="LiveId" clId="{B6194863-C8E1-E049-9069-04FFC9C3542D}" dt="2024-09-04T23:02:12.810" v="8718" actId="478"/>
          <ac:spMkLst>
            <pc:docMk/>
            <pc:sldMk cId="2498749268" sldId="308"/>
            <ac:spMk id="28" creationId="{91E2A7CF-C5C2-05C0-7B58-52E14FE970E6}"/>
          </ac:spMkLst>
        </pc:spChg>
        <pc:spChg chg="del">
          <ac:chgData name="晓川 王" userId="0941e86cc95b9429" providerId="LiveId" clId="{B6194863-C8E1-E049-9069-04FFC9C3542D}" dt="2024-09-04T23:02:12.810" v="8718" actId="478"/>
          <ac:spMkLst>
            <pc:docMk/>
            <pc:sldMk cId="2498749268" sldId="308"/>
            <ac:spMk id="30" creationId="{317C897A-9C39-708F-F248-02CEAF24E7E4}"/>
          </ac:spMkLst>
        </pc:spChg>
        <pc:picChg chg="add mod">
          <ac:chgData name="晓川 王" userId="0941e86cc95b9429" providerId="LiveId" clId="{B6194863-C8E1-E049-9069-04FFC9C3542D}" dt="2024-09-04T23:02:50.567" v="8720"/>
          <ac:picMkLst>
            <pc:docMk/>
            <pc:sldMk cId="2498749268" sldId="308"/>
            <ac:picMk id="8" creationId="{A201E52C-838D-C04A-1561-BBB44FA73BE7}"/>
          </ac:picMkLst>
        </pc:picChg>
        <pc:picChg chg="add mod">
          <ac:chgData name="晓川 王" userId="0941e86cc95b9429" providerId="LiveId" clId="{B6194863-C8E1-E049-9069-04FFC9C3542D}" dt="2024-09-04T23:02:58.026" v="8722"/>
          <ac:picMkLst>
            <pc:docMk/>
            <pc:sldMk cId="2498749268" sldId="308"/>
            <ac:picMk id="10" creationId="{9DB4DE9B-0022-116D-00F8-0E215EF34D74}"/>
          </ac:picMkLst>
        </pc:picChg>
        <pc:picChg chg="del">
          <ac:chgData name="晓川 王" userId="0941e86cc95b9429" providerId="LiveId" clId="{B6194863-C8E1-E049-9069-04FFC9C3542D}" dt="2024-09-04T23:02:12.810" v="8718" actId="478"/>
          <ac:picMkLst>
            <pc:docMk/>
            <pc:sldMk cId="2498749268" sldId="308"/>
            <ac:picMk id="13" creationId="{695A9FCD-16DF-B6F9-CDD9-93F0601DEE0D}"/>
          </ac:picMkLst>
        </pc:picChg>
        <pc:picChg chg="del">
          <ac:chgData name="晓川 王" userId="0941e86cc95b9429" providerId="LiveId" clId="{B6194863-C8E1-E049-9069-04FFC9C3542D}" dt="2024-09-04T23:02:12.810" v="8718" actId="478"/>
          <ac:picMkLst>
            <pc:docMk/>
            <pc:sldMk cId="2498749268" sldId="308"/>
            <ac:picMk id="14" creationId="{394919CB-C61E-6F3C-20AC-547E03EEAE47}"/>
          </ac:picMkLst>
        </pc:picChg>
        <pc:picChg chg="add mod">
          <ac:chgData name="晓川 王" userId="0941e86cc95b9429" providerId="LiveId" clId="{B6194863-C8E1-E049-9069-04FFC9C3542D}" dt="2024-09-04T23:14:58.613" v="8871" actId="1076"/>
          <ac:picMkLst>
            <pc:docMk/>
            <pc:sldMk cId="2498749268" sldId="308"/>
            <ac:picMk id="17" creationId="{7BDC165B-D3AE-70B5-919B-F41533BCA558}"/>
          </ac:picMkLst>
        </pc:picChg>
        <pc:cxnChg chg="del mod">
          <ac:chgData name="晓川 王" userId="0941e86cc95b9429" providerId="LiveId" clId="{B6194863-C8E1-E049-9069-04FFC9C3542D}" dt="2024-09-04T23:02:12.810" v="8718" actId="478"/>
          <ac:cxnSpMkLst>
            <pc:docMk/>
            <pc:sldMk cId="2498749268" sldId="308"/>
            <ac:cxnSpMk id="22" creationId="{2D3CCFB5-367D-650E-3B0F-AD115863B7FD}"/>
          </ac:cxnSpMkLst>
        </pc:cxnChg>
        <pc:cxnChg chg="del mod">
          <ac:chgData name="晓川 王" userId="0941e86cc95b9429" providerId="LiveId" clId="{B6194863-C8E1-E049-9069-04FFC9C3542D}" dt="2024-09-04T23:02:12.810" v="8718" actId="478"/>
          <ac:cxnSpMkLst>
            <pc:docMk/>
            <pc:sldMk cId="2498749268" sldId="308"/>
            <ac:cxnSpMk id="26" creationId="{1D72E7FA-EB61-00C5-211A-BF9A185C70C7}"/>
          </ac:cxnSpMkLst>
        </pc:cxnChg>
        <pc:cxnChg chg="del mod">
          <ac:chgData name="晓川 王" userId="0941e86cc95b9429" providerId="LiveId" clId="{B6194863-C8E1-E049-9069-04FFC9C3542D}" dt="2024-09-04T23:02:12.810" v="8718" actId="478"/>
          <ac:cxnSpMkLst>
            <pc:docMk/>
            <pc:sldMk cId="2498749268" sldId="308"/>
            <ac:cxnSpMk id="29" creationId="{523017E4-290B-B44B-1D51-672D49BEA9C5}"/>
          </ac:cxnSpMkLst>
        </pc:cxnChg>
      </pc:sldChg>
      <pc:sldChg chg="addSp delSp modSp add mod">
        <pc:chgData name="晓川 王" userId="0941e86cc95b9429" providerId="LiveId" clId="{B6194863-C8E1-E049-9069-04FFC9C3542D}" dt="2024-09-04T23:28:32.219" v="9797" actId="14100"/>
        <pc:sldMkLst>
          <pc:docMk/>
          <pc:sldMk cId="383894995" sldId="309"/>
        </pc:sldMkLst>
        <pc:spChg chg="add mod">
          <ac:chgData name="晓川 王" userId="0941e86cc95b9429" providerId="LiveId" clId="{B6194863-C8E1-E049-9069-04FFC9C3542D}" dt="2024-09-04T23:28:32.219" v="9797" actId="14100"/>
          <ac:spMkLst>
            <pc:docMk/>
            <pc:sldMk cId="383894995" sldId="309"/>
            <ac:spMk id="8" creationId="{8FE0EADD-610C-2C66-D6AB-F6C52331DFFF}"/>
          </ac:spMkLst>
        </pc:spChg>
        <pc:spChg chg="add mod">
          <ac:chgData name="晓川 王" userId="0941e86cc95b9429" providerId="LiveId" clId="{B6194863-C8E1-E049-9069-04FFC9C3542D}" dt="2024-09-04T23:26:00.388" v="9688" actId="1076"/>
          <ac:spMkLst>
            <pc:docMk/>
            <pc:sldMk cId="383894995" sldId="309"/>
            <ac:spMk id="10" creationId="{8D857C5E-FE72-87F1-B58E-7B477266F7DC}"/>
          </ac:spMkLst>
        </pc:spChg>
        <pc:spChg chg="add mod">
          <ac:chgData name="晓川 王" userId="0941e86cc95b9429" providerId="LiveId" clId="{B6194863-C8E1-E049-9069-04FFC9C3542D}" dt="2024-09-04T23:28:22.652" v="9795" actId="207"/>
          <ac:spMkLst>
            <pc:docMk/>
            <pc:sldMk cId="383894995" sldId="309"/>
            <ac:spMk id="11" creationId="{8D4D0681-540B-82D4-7CC4-1B549CCA3099}"/>
          </ac:spMkLst>
        </pc:spChg>
        <pc:spChg chg="add mod">
          <ac:chgData name="晓川 王" userId="0941e86cc95b9429" providerId="LiveId" clId="{B6194863-C8E1-E049-9069-04FFC9C3542D}" dt="2024-09-04T23:28:22.652" v="9795" actId="207"/>
          <ac:spMkLst>
            <pc:docMk/>
            <pc:sldMk cId="383894995" sldId="309"/>
            <ac:spMk id="12" creationId="{70D17F58-81AA-5DAF-E7C8-7E27536886B3}"/>
          </ac:spMkLst>
        </pc:spChg>
        <pc:spChg chg="add mod">
          <ac:chgData name="晓川 王" userId="0941e86cc95b9429" providerId="LiveId" clId="{B6194863-C8E1-E049-9069-04FFC9C3542D}" dt="2024-09-04T23:26:13.986" v="9691" actId="1076"/>
          <ac:spMkLst>
            <pc:docMk/>
            <pc:sldMk cId="383894995" sldId="309"/>
            <ac:spMk id="13" creationId="{78E3A491-CB39-F65F-4F70-48181BEA08BF}"/>
          </ac:spMkLst>
        </pc:spChg>
        <pc:spChg chg="add mod">
          <ac:chgData name="晓川 王" userId="0941e86cc95b9429" providerId="LiveId" clId="{B6194863-C8E1-E049-9069-04FFC9C3542D}" dt="2024-09-04T23:28:22.652" v="9795" actId="207"/>
          <ac:spMkLst>
            <pc:docMk/>
            <pc:sldMk cId="383894995" sldId="309"/>
            <ac:spMk id="14" creationId="{8D4D0681-540B-82D4-7CC4-1B549CCA3099}"/>
          </ac:spMkLst>
        </pc:spChg>
        <pc:spChg chg="add mod">
          <ac:chgData name="晓川 王" userId="0941e86cc95b9429" providerId="LiveId" clId="{B6194863-C8E1-E049-9069-04FFC9C3542D}" dt="2024-09-04T23:26:31.251" v="9697" actId="1076"/>
          <ac:spMkLst>
            <pc:docMk/>
            <pc:sldMk cId="383894995" sldId="309"/>
            <ac:spMk id="15" creationId="{8D857C5E-FE72-87F1-B58E-7B477266F7DC}"/>
          </ac:spMkLst>
        </pc:spChg>
        <pc:spChg chg="add mod">
          <ac:chgData name="晓川 王" userId="0941e86cc95b9429" providerId="LiveId" clId="{B6194863-C8E1-E049-9069-04FFC9C3542D}" dt="2024-09-04T23:28:22.652" v="9795" actId="207"/>
          <ac:spMkLst>
            <pc:docMk/>
            <pc:sldMk cId="383894995" sldId="309"/>
            <ac:spMk id="16" creationId="{8D4D0681-540B-82D4-7CC4-1B549CCA3099}"/>
          </ac:spMkLst>
        </pc:spChg>
        <pc:spChg chg="add mod">
          <ac:chgData name="晓川 王" userId="0941e86cc95b9429" providerId="LiveId" clId="{B6194863-C8E1-E049-9069-04FFC9C3542D}" dt="2024-09-04T23:26:51.486" v="9701" actId="1076"/>
          <ac:spMkLst>
            <pc:docMk/>
            <pc:sldMk cId="383894995" sldId="309"/>
            <ac:spMk id="18" creationId="{8D857C5E-FE72-87F1-B58E-7B477266F7DC}"/>
          </ac:spMkLst>
        </pc:spChg>
        <pc:spChg chg="add mod">
          <ac:chgData name="晓川 王" userId="0941e86cc95b9429" providerId="LiveId" clId="{B6194863-C8E1-E049-9069-04FFC9C3542D}" dt="2024-09-04T23:28:22.652" v="9795" actId="207"/>
          <ac:spMkLst>
            <pc:docMk/>
            <pc:sldMk cId="383894995" sldId="309"/>
            <ac:spMk id="19" creationId="{8D4D0681-540B-82D4-7CC4-1B549CCA3099}"/>
          </ac:spMkLst>
        </pc:spChg>
        <pc:spChg chg="mod">
          <ac:chgData name="晓川 王" userId="0941e86cc95b9429" providerId="LiveId" clId="{B6194863-C8E1-E049-9069-04FFC9C3542D}" dt="2024-09-04T23:22:54.598" v="9459" actId="207"/>
          <ac:spMkLst>
            <pc:docMk/>
            <pc:sldMk cId="383894995" sldId="309"/>
            <ac:spMk id="20" creationId="{A7E574B1-4695-8EC3-DA45-5937526E500F}"/>
          </ac:spMkLst>
        </pc:spChg>
        <pc:spChg chg="add mod">
          <ac:chgData name="晓川 王" userId="0941e86cc95b9429" providerId="LiveId" clId="{B6194863-C8E1-E049-9069-04FFC9C3542D}" dt="2024-09-04T23:27:05.894" v="9705" actId="1076"/>
          <ac:spMkLst>
            <pc:docMk/>
            <pc:sldMk cId="383894995" sldId="309"/>
            <ac:spMk id="21" creationId="{8D857C5E-FE72-87F1-B58E-7B477266F7DC}"/>
          </ac:spMkLst>
        </pc:spChg>
        <pc:spChg chg="add mod">
          <ac:chgData name="晓川 王" userId="0941e86cc95b9429" providerId="LiveId" clId="{B6194863-C8E1-E049-9069-04FFC9C3542D}" dt="2024-09-04T23:28:22.652" v="9795" actId="207"/>
          <ac:spMkLst>
            <pc:docMk/>
            <pc:sldMk cId="383894995" sldId="309"/>
            <ac:spMk id="22" creationId="{EBCB0C8B-596E-FB0E-E13F-A01E39055587}"/>
          </ac:spMkLst>
        </pc:spChg>
        <pc:spChg chg="del">
          <ac:chgData name="晓川 王" userId="0941e86cc95b9429" providerId="LiveId" clId="{B6194863-C8E1-E049-9069-04FFC9C3542D}" dt="2024-09-04T23:18:21.613" v="9230" actId="478"/>
          <ac:spMkLst>
            <pc:docMk/>
            <pc:sldMk cId="383894995" sldId="309"/>
            <ac:spMk id="23" creationId="{CE3FAF54-3ECC-5ABA-141F-4641AF650303}"/>
          </ac:spMkLst>
        </pc:spChg>
        <pc:spChg chg="add mod">
          <ac:chgData name="晓川 王" userId="0941e86cc95b9429" providerId="LiveId" clId="{B6194863-C8E1-E049-9069-04FFC9C3542D}" dt="2024-09-04T23:27:24.352" v="9732" actId="1076"/>
          <ac:spMkLst>
            <pc:docMk/>
            <pc:sldMk cId="383894995" sldId="309"/>
            <ac:spMk id="24" creationId="{4381DD7A-F239-9E06-4511-3A27B431868B}"/>
          </ac:spMkLst>
        </pc:spChg>
        <pc:spChg chg="add mod">
          <ac:chgData name="晓川 王" userId="0941e86cc95b9429" providerId="LiveId" clId="{B6194863-C8E1-E049-9069-04FFC9C3542D}" dt="2024-09-04T23:28:22.652" v="9795" actId="207"/>
          <ac:spMkLst>
            <pc:docMk/>
            <pc:sldMk cId="383894995" sldId="309"/>
            <ac:spMk id="25" creationId="{8D4D0681-540B-82D4-7CC4-1B549CCA3099}"/>
          </ac:spMkLst>
        </pc:spChg>
        <pc:spChg chg="add mod">
          <ac:chgData name="晓川 王" userId="0941e86cc95b9429" providerId="LiveId" clId="{B6194863-C8E1-E049-9069-04FFC9C3542D}" dt="2024-09-04T23:27:41.376" v="9756" actId="1076"/>
          <ac:spMkLst>
            <pc:docMk/>
            <pc:sldMk cId="383894995" sldId="309"/>
            <ac:spMk id="26" creationId="{8D857C5E-FE72-87F1-B58E-7B477266F7DC}"/>
          </ac:spMkLst>
        </pc:spChg>
        <pc:spChg chg="add mod">
          <ac:chgData name="晓川 王" userId="0941e86cc95b9429" providerId="LiveId" clId="{B6194863-C8E1-E049-9069-04FFC9C3542D}" dt="2024-09-04T23:28:22.652" v="9795" actId="207"/>
          <ac:spMkLst>
            <pc:docMk/>
            <pc:sldMk cId="383894995" sldId="309"/>
            <ac:spMk id="27" creationId="{8D4D0681-540B-82D4-7CC4-1B549CCA3099}"/>
          </ac:spMkLst>
        </pc:spChg>
        <pc:spChg chg="add mod">
          <ac:chgData name="晓川 王" userId="0941e86cc95b9429" providerId="LiveId" clId="{B6194863-C8E1-E049-9069-04FFC9C3542D}" dt="2024-09-04T23:28:06.644" v="9792" actId="1076"/>
          <ac:spMkLst>
            <pc:docMk/>
            <pc:sldMk cId="383894995" sldId="309"/>
            <ac:spMk id="28" creationId="{8D857C5E-FE72-87F1-B58E-7B477266F7DC}"/>
          </ac:spMkLst>
        </pc:spChg>
        <pc:graphicFrameChg chg="add mod modGraphic">
          <ac:chgData name="晓川 王" userId="0941e86cc95b9429" providerId="LiveId" clId="{B6194863-C8E1-E049-9069-04FFC9C3542D}" dt="2024-09-04T23:23:18.481" v="9467" actId="14100"/>
          <ac:graphicFrameMkLst>
            <pc:docMk/>
            <pc:sldMk cId="383894995" sldId="309"/>
            <ac:graphicFrameMk id="7" creationId="{391579D1-66E7-C712-CC4D-657E76E50C7E}"/>
          </ac:graphicFrameMkLst>
        </pc:graphicFrameChg>
        <pc:picChg chg="del">
          <ac:chgData name="晓川 王" userId="0941e86cc95b9429" providerId="LiveId" clId="{B6194863-C8E1-E049-9069-04FFC9C3542D}" dt="2024-09-04T23:18:19.209" v="9229" actId="478"/>
          <ac:picMkLst>
            <pc:docMk/>
            <pc:sldMk cId="383894995" sldId="309"/>
            <ac:picMk id="17" creationId="{834D7664-C487-48BC-CA43-A39C98DB128E}"/>
          </ac:picMkLst>
        </pc:picChg>
      </pc:sldChg>
      <pc:sldChg chg="addSp delSp modSp add mod">
        <pc:chgData name="晓川 王" userId="0941e86cc95b9429" providerId="LiveId" clId="{B6194863-C8E1-E049-9069-04FFC9C3542D}" dt="2024-09-04T23:33:40.993" v="10341" actId="1076"/>
        <pc:sldMkLst>
          <pc:docMk/>
          <pc:sldMk cId="1275661661" sldId="310"/>
        </pc:sldMkLst>
        <pc:spChg chg="mod">
          <ac:chgData name="晓川 王" userId="0941e86cc95b9429" providerId="LiveId" clId="{B6194863-C8E1-E049-9069-04FFC9C3542D}" dt="2024-09-04T23:33:40.993" v="10341" actId="1076"/>
          <ac:spMkLst>
            <pc:docMk/>
            <pc:sldMk cId="1275661661" sldId="310"/>
            <ac:spMk id="8" creationId="{F27C463A-DF94-CFE2-A253-ADD83E76D810}"/>
          </ac:spMkLst>
        </pc:spChg>
        <pc:spChg chg="del">
          <ac:chgData name="晓川 王" userId="0941e86cc95b9429" providerId="LiveId" clId="{B6194863-C8E1-E049-9069-04FFC9C3542D}" dt="2024-09-04T23:29:43.066" v="9799" actId="478"/>
          <ac:spMkLst>
            <pc:docMk/>
            <pc:sldMk cId="1275661661" sldId="310"/>
            <ac:spMk id="10" creationId="{85503650-E280-1A7D-C511-1223FCFF0562}"/>
          </ac:spMkLst>
        </pc:spChg>
        <pc:spChg chg="del">
          <ac:chgData name="晓川 王" userId="0941e86cc95b9429" providerId="LiveId" clId="{B6194863-C8E1-E049-9069-04FFC9C3542D}" dt="2024-09-04T23:29:43.066" v="9799" actId="478"/>
          <ac:spMkLst>
            <pc:docMk/>
            <pc:sldMk cId="1275661661" sldId="310"/>
            <ac:spMk id="11" creationId="{213D40BD-1504-86D4-9174-5E1723714040}"/>
          </ac:spMkLst>
        </pc:spChg>
        <pc:spChg chg="del">
          <ac:chgData name="晓川 王" userId="0941e86cc95b9429" providerId="LiveId" clId="{B6194863-C8E1-E049-9069-04FFC9C3542D}" dt="2024-09-04T23:29:43.066" v="9799" actId="478"/>
          <ac:spMkLst>
            <pc:docMk/>
            <pc:sldMk cId="1275661661" sldId="310"/>
            <ac:spMk id="12" creationId="{27B654C4-FD8F-F801-4A5F-56B838645821}"/>
          </ac:spMkLst>
        </pc:spChg>
        <pc:spChg chg="del">
          <ac:chgData name="晓川 王" userId="0941e86cc95b9429" providerId="LiveId" clId="{B6194863-C8E1-E049-9069-04FFC9C3542D}" dt="2024-09-04T23:29:43.066" v="9799" actId="478"/>
          <ac:spMkLst>
            <pc:docMk/>
            <pc:sldMk cId="1275661661" sldId="310"/>
            <ac:spMk id="13" creationId="{E8780278-A21F-2527-C01B-45F349C9D0FB}"/>
          </ac:spMkLst>
        </pc:spChg>
        <pc:spChg chg="del">
          <ac:chgData name="晓川 王" userId="0941e86cc95b9429" providerId="LiveId" clId="{B6194863-C8E1-E049-9069-04FFC9C3542D}" dt="2024-09-04T23:29:43.066" v="9799" actId="478"/>
          <ac:spMkLst>
            <pc:docMk/>
            <pc:sldMk cId="1275661661" sldId="310"/>
            <ac:spMk id="14" creationId="{E5B5738C-73AD-7D43-E06F-73848BADA1B4}"/>
          </ac:spMkLst>
        </pc:spChg>
        <pc:spChg chg="del">
          <ac:chgData name="晓川 王" userId="0941e86cc95b9429" providerId="LiveId" clId="{B6194863-C8E1-E049-9069-04FFC9C3542D}" dt="2024-09-04T23:29:43.066" v="9799" actId="478"/>
          <ac:spMkLst>
            <pc:docMk/>
            <pc:sldMk cId="1275661661" sldId="310"/>
            <ac:spMk id="15" creationId="{7278E593-1F16-DAE5-9576-842101CFBA4C}"/>
          </ac:spMkLst>
        </pc:spChg>
        <pc:spChg chg="del">
          <ac:chgData name="晓川 王" userId="0941e86cc95b9429" providerId="LiveId" clId="{B6194863-C8E1-E049-9069-04FFC9C3542D}" dt="2024-09-04T23:29:43.066" v="9799" actId="478"/>
          <ac:spMkLst>
            <pc:docMk/>
            <pc:sldMk cId="1275661661" sldId="310"/>
            <ac:spMk id="16" creationId="{6285CBC0-A450-7481-D826-79243F04299A}"/>
          </ac:spMkLst>
        </pc:spChg>
        <pc:spChg chg="del">
          <ac:chgData name="晓川 王" userId="0941e86cc95b9429" providerId="LiveId" clId="{B6194863-C8E1-E049-9069-04FFC9C3542D}" dt="2024-09-04T23:29:43.066" v="9799" actId="478"/>
          <ac:spMkLst>
            <pc:docMk/>
            <pc:sldMk cId="1275661661" sldId="310"/>
            <ac:spMk id="18" creationId="{2E3D7D96-B59C-FE7D-77B0-3C4EFFB9702E}"/>
          </ac:spMkLst>
        </pc:spChg>
        <pc:spChg chg="del">
          <ac:chgData name="晓川 王" userId="0941e86cc95b9429" providerId="LiveId" clId="{B6194863-C8E1-E049-9069-04FFC9C3542D}" dt="2024-09-04T23:29:43.066" v="9799" actId="478"/>
          <ac:spMkLst>
            <pc:docMk/>
            <pc:sldMk cId="1275661661" sldId="310"/>
            <ac:spMk id="19" creationId="{9C4864F6-BB7C-338E-DB69-7869117AA7D5}"/>
          </ac:spMkLst>
        </pc:spChg>
        <pc:spChg chg="mod">
          <ac:chgData name="晓川 王" userId="0941e86cc95b9429" providerId="LiveId" clId="{B6194863-C8E1-E049-9069-04FFC9C3542D}" dt="2024-09-04T23:33:40.993" v="10341" actId="1076"/>
          <ac:spMkLst>
            <pc:docMk/>
            <pc:sldMk cId="1275661661" sldId="310"/>
            <ac:spMk id="20" creationId="{CBB5CD62-C704-23FD-7911-CCEAF8103926}"/>
          </ac:spMkLst>
        </pc:spChg>
        <pc:spChg chg="del">
          <ac:chgData name="晓川 王" userId="0941e86cc95b9429" providerId="LiveId" clId="{B6194863-C8E1-E049-9069-04FFC9C3542D}" dt="2024-09-04T23:29:43.066" v="9799" actId="478"/>
          <ac:spMkLst>
            <pc:docMk/>
            <pc:sldMk cId="1275661661" sldId="310"/>
            <ac:spMk id="21" creationId="{4A83CB75-D788-9001-FA1E-5DE0D51F4683}"/>
          </ac:spMkLst>
        </pc:spChg>
        <pc:spChg chg="del">
          <ac:chgData name="晓川 王" userId="0941e86cc95b9429" providerId="LiveId" clId="{B6194863-C8E1-E049-9069-04FFC9C3542D}" dt="2024-09-04T23:29:43.066" v="9799" actId="478"/>
          <ac:spMkLst>
            <pc:docMk/>
            <pc:sldMk cId="1275661661" sldId="310"/>
            <ac:spMk id="22" creationId="{7232B207-73A4-8CDF-A9A3-8351619E7C53}"/>
          </ac:spMkLst>
        </pc:spChg>
        <pc:spChg chg="del">
          <ac:chgData name="晓川 王" userId="0941e86cc95b9429" providerId="LiveId" clId="{B6194863-C8E1-E049-9069-04FFC9C3542D}" dt="2024-09-04T23:29:43.066" v="9799" actId="478"/>
          <ac:spMkLst>
            <pc:docMk/>
            <pc:sldMk cId="1275661661" sldId="310"/>
            <ac:spMk id="24" creationId="{1EA2E8D8-411A-9DA8-92F8-B811D87C3CEB}"/>
          </ac:spMkLst>
        </pc:spChg>
        <pc:spChg chg="del">
          <ac:chgData name="晓川 王" userId="0941e86cc95b9429" providerId="LiveId" clId="{B6194863-C8E1-E049-9069-04FFC9C3542D}" dt="2024-09-04T23:29:43.066" v="9799" actId="478"/>
          <ac:spMkLst>
            <pc:docMk/>
            <pc:sldMk cId="1275661661" sldId="310"/>
            <ac:spMk id="25" creationId="{CE185637-97D3-692A-35B4-795D50BC1A15}"/>
          </ac:spMkLst>
        </pc:spChg>
        <pc:spChg chg="del">
          <ac:chgData name="晓川 王" userId="0941e86cc95b9429" providerId="LiveId" clId="{B6194863-C8E1-E049-9069-04FFC9C3542D}" dt="2024-09-04T23:29:43.066" v="9799" actId="478"/>
          <ac:spMkLst>
            <pc:docMk/>
            <pc:sldMk cId="1275661661" sldId="310"/>
            <ac:spMk id="26" creationId="{FC215C5D-FFAA-EFE1-1FEB-A2F501C8397F}"/>
          </ac:spMkLst>
        </pc:spChg>
        <pc:spChg chg="del">
          <ac:chgData name="晓川 王" userId="0941e86cc95b9429" providerId="LiveId" clId="{B6194863-C8E1-E049-9069-04FFC9C3542D}" dt="2024-09-04T23:29:43.066" v="9799" actId="478"/>
          <ac:spMkLst>
            <pc:docMk/>
            <pc:sldMk cId="1275661661" sldId="310"/>
            <ac:spMk id="27" creationId="{67A9D9C1-DD50-8D00-B8F3-CDB06E133CD4}"/>
          </ac:spMkLst>
        </pc:spChg>
        <pc:spChg chg="del">
          <ac:chgData name="晓川 王" userId="0941e86cc95b9429" providerId="LiveId" clId="{B6194863-C8E1-E049-9069-04FFC9C3542D}" dt="2024-09-04T23:29:43.066" v="9799" actId="478"/>
          <ac:spMkLst>
            <pc:docMk/>
            <pc:sldMk cId="1275661661" sldId="310"/>
            <ac:spMk id="28" creationId="{2E252206-192B-207F-F170-163DC481D347}"/>
          </ac:spMkLst>
        </pc:spChg>
        <pc:graphicFrameChg chg="mod">
          <ac:chgData name="晓川 王" userId="0941e86cc95b9429" providerId="LiveId" clId="{B6194863-C8E1-E049-9069-04FFC9C3542D}" dt="2024-09-04T23:33:40.993" v="10341" actId="1076"/>
          <ac:graphicFrameMkLst>
            <pc:docMk/>
            <pc:sldMk cId="1275661661" sldId="310"/>
            <ac:graphicFrameMk id="7" creationId="{65C4AAD0-BF31-70F4-3D28-4717B8A173FD}"/>
          </ac:graphicFrameMkLst>
        </pc:graphicFrameChg>
        <pc:cxnChg chg="add mod">
          <ac:chgData name="晓川 王" userId="0941e86cc95b9429" providerId="LiveId" clId="{B6194863-C8E1-E049-9069-04FFC9C3542D}" dt="2024-09-04T23:33:40.993" v="10341" actId="1076"/>
          <ac:cxnSpMkLst>
            <pc:docMk/>
            <pc:sldMk cId="1275661661" sldId="310"/>
            <ac:cxnSpMk id="23" creationId="{BD071A19-80C5-3C14-6DE2-59979247A602}"/>
          </ac:cxnSpMkLst>
        </pc:cxnChg>
      </pc:sldChg>
      <pc:sldChg chg="addSp delSp modSp add mod">
        <pc:chgData name="晓川 王" userId="0941e86cc95b9429" providerId="LiveId" clId="{B6194863-C8E1-E049-9069-04FFC9C3542D}" dt="2024-09-04T23:40:25.697" v="10971" actId="207"/>
        <pc:sldMkLst>
          <pc:docMk/>
          <pc:sldMk cId="2630035896" sldId="311"/>
        </pc:sldMkLst>
        <pc:spChg chg="mod">
          <ac:chgData name="晓川 王" userId="0941e86cc95b9429" providerId="LiveId" clId="{B6194863-C8E1-E049-9069-04FFC9C3542D}" dt="2024-09-04T23:34:10.451" v="10358" actId="20577"/>
          <ac:spMkLst>
            <pc:docMk/>
            <pc:sldMk cId="2630035896" sldId="311"/>
            <ac:spMk id="2" creationId="{0C5AB758-BC1E-C2EE-1788-059AF63C5258}"/>
          </ac:spMkLst>
        </pc:spChg>
        <pc:spChg chg="del">
          <ac:chgData name="晓川 王" userId="0941e86cc95b9429" providerId="LiveId" clId="{B6194863-C8E1-E049-9069-04FFC9C3542D}" dt="2024-09-04T23:34:26.208" v="10359" actId="478"/>
          <ac:spMkLst>
            <pc:docMk/>
            <pc:sldMk cId="2630035896" sldId="311"/>
            <ac:spMk id="8" creationId="{29A749F0-19FC-054A-9024-64A1AE5827A0}"/>
          </ac:spMkLst>
        </pc:spChg>
        <pc:spChg chg="add mod">
          <ac:chgData name="晓川 王" userId="0941e86cc95b9429" providerId="LiveId" clId="{B6194863-C8E1-E049-9069-04FFC9C3542D}" dt="2024-09-04T23:36:39.638" v="10393" actId="1076"/>
          <ac:spMkLst>
            <pc:docMk/>
            <pc:sldMk cId="2630035896" sldId="311"/>
            <ac:spMk id="12" creationId="{33C82A9D-1BA3-9B86-A63E-AD6A2F2C78C5}"/>
          </ac:spMkLst>
        </pc:spChg>
        <pc:spChg chg="add mod">
          <ac:chgData name="晓川 王" userId="0941e86cc95b9429" providerId="LiveId" clId="{B6194863-C8E1-E049-9069-04FFC9C3542D}" dt="2024-09-04T23:40:25.697" v="10971" actId="207"/>
          <ac:spMkLst>
            <pc:docMk/>
            <pc:sldMk cId="2630035896" sldId="311"/>
            <ac:spMk id="13" creationId="{E1176288-3694-98A3-930C-B80F3C26990A}"/>
          </ac:spMkLst>
        </pc:spChg>
        <pc:spChg chg="add mod">
          <ac:chgData name="晓川 王" userId="0941e86cc95b9429" providerId="LiveId" clId="{B6194863-C8E1-E049-9069-04FFC9C3542D}" dt="2024-09-04T23:40:25.697" v="10971" actId="207"/>
          <ac:spMkLst>
            <pc:docMk/>
            <pc:sldMk cId="2630035896" sldId="311"/>
            <ac:spMk id="14" creationId="{78ED6164-1543-2613-AC19-F6E4908F6341}"/>
          </ac:spMkLst>
        </pc:spChg>
        <pc:spChg chg="del">
          <ac:chgData name="晓川 王" userId="0941e86cc95b9429" providerId="LiveId" clId="{B6194863-C8E1-E049-9069-04FFC9C3542D}" dt="2024-09-04T23:34:26.208" v="10359" actId="478"/>
          <ac:spMkLst>
            <pc:docMk/>
            <pc:sldMk cId="2630035896" sldId="311"/>
            <ac:spMk id="20" creationId="{DB8AD5CA-431D-27D7-7015-5758A713AC26}"/>
          </ac:spMkLst>
        </pc:spChg>
        <pc:graphicFrameChg chg="del">
          <ac:chgData name="晓川 王" userId="0941e86cc95b9429" providerId="LiveId" clId="{B6194863-C8E1-E049-9069-04FFC9C3542D}" dt="2024-09-04T23:34:26.208" v="10359" actId="478"/>
          <ac:graphicFrameMkLst>
            <pc:docMk/>
            <pc:sldMk cId="2630035896" sldId="311"/>
            <ac:graphicFrameMk id="7" creationId="{56FFF491-6A8F-E8F9-84D2-76E5DC7BEC9F}"/>
          </ac:graphicFrameMkLst>
        </pc:graphicFrameChg>
        <pc:picChg chg="add mod">
          <ac:chgData name="晓川 王" userId="0941e86cc95b9429" providerId="LiveId" clId="{B6194863-C8E1-E049-9069-04FFC9C3542D}" dt="2024-09-04T23:36:36.188" v="10392" actId="1076"/>
          <ac:picMkLst>
            <pc:docMk/>
            <pc:sldMk cId="2630035896" sldId="311"/>
            <ac:picMk id="10" creationId="{7336A34C-C43C-2DA4-CA0E-7606C85B2BF2}"/>
          </ac:picMkLst>
        </pc:picChg>
        <pc:cxnChg chg="del">
          <ac:chgData name="晓川 王" userId="0941e86cc95b9429" providerId="LiveId" clId="{B6194863-C8E1-E049-9069-04FFC9C3542D}" dt="2024-09-04T23:34:26.208" v="10359" actId="478"/>
          <ac:cxnSpMkLst>
            <pc:docMk/>
            <pc:sldMk cId="2630035896" sldId="311"/>
            <ac:cxnSpMk id="23" creationId="{CB1CFAB4-4712-154F-9823-72CF0D30ED02}"/>
          </ac:cxnSpMkLst>
        </pc:cxnChg>
      </pc:sldChg>
      <pc:sldChg chg="addSp delSp modSp add mod">
        <pc:chgData name="晓川 王" userId="0941e86cc95b9429" providerId="LiveId" clId="{B6194863-C8E1-E049-9069-04FFC9C3542D}" dt="2024-09-04T23:49:58.518" v="11039" actId="12"/>
        <pc:sldMkLst>
          <pc:docMk/>
          <pc:sldMk cId="1345150573" sldId="312"/>
        </pc:sldMkLst>
        <pc:spChg chg="mod">
          <ac:chgData name="晓川 王" userId="0941e86cc95b9429" providerId="LiveId" clId="{B6194863-C8E1-E049-9069-04FFC9C3542D}" dt="2024-09-04T23:47:44.729" v="11011" actId="20577"/>
          <ac:spMkLst>
            <pc:docMk/>
            <pc:sldMk cId="1345150573" sldId="312"/>
            <ac:spMk id="2" creationId="{584CDAB7-2F3E-6B1A-1EDD-CEFC8C336374}"/>
          </ac:spMkLst>
        </pc:spChg>
        <pc:spChg chg="add mod">
          <ac:chgData name="晓川 王" userId="0941e86cc95b9429" providerId="LiveId" clId="{B6194863-C8E1-E049-9069-04FFC9C3542D}" dt="2024-09-04T23:49:58.518" v="11039" actId="12"/>
          <ac:spMkLst>
            <pc:docMk/>
            <pc:sldMk cId="1345150573" sldId="312"/>
            <ac:spMk id="8" creationId="{26C1298C-C14E-4A41-D1C1-6240FEA3B7CC}"/>
          </ac:spMkLst>
        </pc:spChg>
        <pc:spChg chg="del">
          <ac:chgData name="晓川 王" userId="0941e86cc95b9429" providerId="LiveId" clId="{B6194863-C8E1-E049-9069-04FFC9C3542D}" dt="2024-09-04T23:48:15.612" v="11012" actId="478"/>
          <ac:spMkLst>
            <pc:docMk/>
            <pc:sldMk cId="1345150573" sldId="312"/>
            <ac:spMk id="12" creationId="{B1A94657-D40B-09DC-4EFD-2E013F08FE58}"/>
          </ac:spMkLst>
        </pc:spChg>
        <pc:spChg chg="del">
          <ac:chgData name="晓川 王" userId="0941e86cc95b9429" providerId="LiveId" clId="{B6194863-C8E1-E049-9069-04FFC9C3542D}" dt="2024-09-04T23:47:24.374" v="10973" actId="478"/>
          <ac:spMkLst>
            <pc:docMk/>
            <pc:sldMk cId="1345150573" sldId="312"/>
            <ac:spMk id="13" creationId="{ECD4EA8F-B235-E5FD-3277-D21DCBAF8D3C}"/>
          </ac:spMkLst>
        </pc:spChg>
        <pc:spChg chg="del">
          <ac:chgData name="晓川 王" userId="0941e86cc95b9429" providerId="LiveId" clId="{B6194863-C8E1-E049-9069-04FFC9C3542D}" dt="2024-09-04T23:47:24.374" v="10973" actId="478"/>
          <ac:spMkLst>
            <pc:docMk/>
            <pc:sldMk cId="1345150573" sldId="312"/>
            <ac:spMk id="14" creationId="{5DAED6DA-7E2C-3E9F-FC6D-FE867A0B5C87}"/>
          </ac:spMkLst>
        </pc:spChg>
        <pc:picChg chg="del">
          <ac:chgData name="晓川 王" userId="0941e86cc95b9429" providerId="LiveId" clId="{B6194863-C8E1-E049-9069-04FFC9C3542D}" dt="2024-09-04T23:47:25.939" v="10974" actId="478"/>
          <ac:picMkLst>
            <pc:docMk/>
            <pc:sldMk cId="1345150573" sldId="312"/>
            <ac:picMk id="10" creationId="{79040A38-D22B-1F9B-BB1F-A643A4AF5C51}"/>
          </ac:picMkLst>
        </pc:picChg>
        <pc:picChg chg="add mod">
          <ac:chgData name="晓川 王" userId="0941e86cc95b9429" providerId="LiveId" clId="{B6194863-C8E1-E049-9069-04FFC9C3542D}" dt="2024-09-04T23:47:39.540" v="10981" actId="1076"/>
          <ac:picMkLst>
            <pc:docMk/>
            <pc:sldMk cId="1345150573" sldId="312"/>
            <ac:picMk id="38914" creationId="{610A6C81-2B15-6FA7-B55E-186EE4B672BF}"/>
          </ac:picMkLst>
        </pc:picChg>
      </pc:sldChg>
      <pc:sldChg chg="add del">
        <pc:chgData name="晓川 王" userId="0941e86cc95b9429" providerId="LiveId" clId="{B6194863-C8E1-E049-9069-04FFC9C3542D}" dt="2024-09-04T23:47:27.207" v="10976"/>
        <pc:sldMkLst>
          <pc:docMk/>
          <pc:sldMk cId="490719612" sldId="313"/>
        </pc:sldMkLst>
      </pc:sldChg>
      <pc:sldChg chg="addSp delSp modSp add mod">
        <pc:chgData name="晓川 王" userId="0941e86cc95b9429" providerId="LiveId" clId="{B6194863-C8E1-E049-9069-04FFC9C3542D}" dt="2024-09-04T23:53:48.190" v="11085" actId="1076"/>
        <pc:sldMkLst>
          <pc:docMk/>
          <pc:sldMk cId="1670415397" sldId="313"/>
        </pc:sldMkLst>
        <pc:spChg chg="mod">
          <ac:chgData name="晓川 王" userId="0941e86cc95b9429" providerId="LiveId" clId="{B6194863-C8E1-E049-9069-04FFC9C3542D}" dt="2024-09-04T23:50:39.603" v="11053" actId="20577"/>
          <ac:spMkLst>
            <pc:docMk/>
            <pc:sldMk cId="1670415397" sldId="313"/>
            <ac:spMk id="2" creationId="{C297DA10-4ACF-3B9F-C74F-058BCE0E63E8}"/>
          </ac:spMkLst>
        </pc:spChg>
        <pc:spChg chg="add mod">
          <ac:chgData name="晓川 王" userId="0941e86cc95b9429" providerId="LiveId" clId="{B6194863-C8E1-E049-9069-04FFC9C3542D}" dt="2024-09-04T23:53:48.190" v="11085" actId="1076"/>
          <ac:spMkLst>
            <pc:docMk/>
            <pc:sldMk cId="1670415397" sldId="313"/>
            <ac:spMk id="7" creationId="{F8771B47-CD98-FBEF-7C18-C4C1D975840D}"/>
          </ac:spMkLst>
        </pc:spChg>
        <pc:spChg chg="del">
          <ac:chgData name="晓川 王" userId="0941e86cc95b9429" providerId="LiveId" clId="{B6194863-C8E1-E049-9069-04FFC9C3542D}" dt="2024-09-04T23:50:43.691" v="11054" actId="478"/>
          <ac:spMkLst>
            <pc:docMk/>
            <pc:sldMk cId="1670415397" sldId="313"/>
            <ac:spMk id="12" creationId="{72A0511B-914E-53E3-4491-F569662BF549}"/>
          </ac:spMkLst>
        </pc:spChg>
        <pc:spChg chg="del">
          <ac:chgData name="晓川 王" userId="0941e86cc95b9429" providerId="LiveId" clId="{B6194863-C8E1-E049-9069-04FFC9C3542D}" dt="2024-09-04T23:50:43.691" v="11054" actId="478"/>
          <ac:spMkLst>
            <pc:docMk/>
            <pc:sldMk cId="1670415397" sldId="313"/>
            <ac:spMk id="13" creationId="{79DDEC9A-9652-F24B-78D7-93AA0F4D54FF}"/>
          </ac:spMkLst>
        </pc:spChg>
        <pc:spChg chg="del">
          <ac:chgData name="晓川 王" userId="0941e86cc95b9429" providerId="LiveId" clId="{B6194863-C8E1-E049-9069-04FFC9C3542D}" dt="2024-09-04T23:50:43.691" v="11054" actId="478"/>
          <ac:spMkLst>
            <pc:docMk/>
            <pc:sldMk cId="1670415397" sldId="313"/>
            <ac:spMk id="14" creationId="{56DE7D75-5E5E-1AD7-EFED-A919625E9F3C}"/>
          </ac:spMkLst>
        </pc:spChg>
        <pc:picChg chg="del">
          <ac:chgData name="晓川 王" userId="0941e86cc95b9429" providerId="LiveId" clId="{B6194863-C8E1-E049-9069-04FFC9C3542D}" dt="2024-09-04T23:50:43.691" v="11054" actId="478"/>
          <ac:picMkLst>
            <pc:docMk/>
            <pc:sldMk cId="1670415397" sldId="313"/>
            <ac:picMk id="10" creationId="{FBC0D986-FC66-7E24-5538-104F909707BC}"/>
          </ac:picMkLst>
        </pc:picChg>
        <pc:picChg chg="add mod">
          <ac:chgData name="晓川 王" userId="0941e86cc95b9429" providerId="LiveId" clId="{B6194863-C8E1-E049-9069-04FFC9C3542D}" dt="2024-09-04T23:52:41.266" v="11057" actId="1076"/>
          <ac:picMkLst>
            <pc:docMk/>
            <pc:sldMk cId="1670415397" sldId="313"/>
            <ac:picMk id="40962" creationId="{C980C6A7-6DFC-14BA-26AE-48839D500503}"/>
          </ac:picMkLst>
        </pc:picChg>
      </pc:sldChg>
      <pc:sldChg chg="addSp delSp modSp add mod">
        <pc:chgData name="晓川 王" userId="0941e86cc95b9429" providerId="LiveId" clId="{B6194863-C8E1-E049-9069-04FFC9C3542D}" dt="2024-09-04T23:59:55.718" v="11660" actId="207"/>
        <pc:sldMkLst>
          <pc:docMk/>
          <pc:sldMk cId="620375943" sldId="314"/>
        </pc:sldMkLst>
        <pc:spChg chg="del">
          <ac:chgData name="晓川 王" userId="0941e86cc95b9429" providerId="LiveId" clId="{B6194863-C8E1-E049-9069-04FFC9C3542D}" dt="2024-09-04T23:53:58.866" v="11087" actId="478"/>
          <ac:spMkLst>
            <pc:docMk/>
            <pc:sldMk cId="620375943" sldId="314"/>
            <ac:spMk id="7" creationId="{F92AB782-BC41-3247-7EFF-152D8D5DFE45}"/>
          </ac:spMkLst>
        </pc:spChg>
        <pc:spChg chg="add mod">
          <ac:chgData name="晓川 王" userId="0941e86cc95b9429" providerId="LiveId" clId="{B6194863-C8E1-E049-9069-04FFC9C3542D}" dt="2024-09-04T23:57:31.396" v="11439" actId="14100"/>
          <ac:spMkLst>
            <pc:docMk/>
            <pc:sldMk cId="620375943" sldId="314"/>
            <ac:spMk id="8" creationId="{F740EAED-2A04-ED87-5141-6A3FC858B859}"/>
          </ac:spMkLst>
        </pc:spChg>
        <pc:spChg chg="add mod">
          <ac:chgData name="晓川 王" userId="0941e86cc95b9429" providerId="LiveId" clId="{B6194863-C8E1-E049-9069-04FFC9C3542D}" dt="2024-09-04T23:55:16.903" v="11097" actId="1076"/>
          <ac:spMkLst>
            <pc:docMk/>
            <pc:sldMk cId="620375943" sldId="314"/>
            <ac:spMk id="10" creationId="{AF0072C1-788F-F5DF-6A40-1AD3EB7271D9}"/>
          </ac:spMkLst>
        </pc:spChg>
        <pc:spChg chg="add mod">
          <ac:chgData name="晓川 王" userId="0941e86cc95b9429" providerId="LiveId" clId="{B6194863-C8E1-E049-9069-04FFC9C3542D}" dt="2024-09-04T23:55:39.689" v="11146" actId="1076"/>
          <ac:spMkLst>
            <pc:docMk/>
            <pc:sldMk cId="620375943" sldId="314"/>
            <ac:spMk id="11" creationId="{0655B3CC-5C16-32B8-CD6C-C20FFAD3E9E4}"/>
          </ac:spMkLst>
        </pc:spChg>
        <pc:spChg chg="add mod">
          <ac:chgData name="晓川 王" userId="0941e86cc95b9429" providerId="LiveId" clId="{B6194863-C8E1-E049-9069-04FFC9C3542D}" dt="2024-09-04T23:56:08.519" v="11255" actId="14100"/>
          <ac:spMkLst>
            <pc:docMk/>
            <pc:sldMk cId="620375943" sldId="314"/>
            <ac:spMk id="12" creationId="{8F6D6ABD-BD03-DD19-6A6E-F6023B3A9202}"/>
          </ac:spMkLst>
        </pc:spChg>
        <pc:spChg chg="add mod">
          <ac:chgData name="晓川 王" userId="0941e86cc95b9429" providerId="LiveId" clId="{B6194863-C8E1-E049-9069-04FFC9C3542D}" dt="2024-09-04T23:56:02.259" v="11253" actId="20577"/>
          <ac:spMkLst>
            <pc:docMk/>
            <pc:sldMk cId="620375943" sldId="314"/>
            <ac:spMk id="13" creationId="{D6DED33F-0DF3-89EC-047B-9E6FA7D3AEDA}"/>
          </ac:spMkLst>
        </pc:spChg>
        <pc:spChg chg="add mod">
          <ac:chgData name="晓川 王" userId="0941e86cc95b9429" providerId="LiveId" clId="{B6194863-C8E1-E049-9069-04FFC9C3542D}" dt="2024-09-04T23:56:36.001" v="11376" actId="14100"/>
          <ac:spMkLst>
            <pc:docMk/>
            <pc:sldMk cId="620375943" sldId="314"/>
            <ac:spMk id="14" creationId="{C088FD2F-D935-017E-3247-065067DB3419}"/>
          </ac:spMkLst>
        </pc:spChg>
        <pc:spChg chg="add mod">
          <ac:chgData name="晓川 王" userId="0941e86cc95b9429" providerId="LiveId" clId="{B6194863-C8E1-E049-9069-04FFC9C3542D}" dt="2024-09-04T23:57:15.012" v="11434" actId="1076"/>
          <ac:spMkLst>
            <pc:docMk/>
            <pc:sldMk cId="620375943" sldId="314"/>
            <ac:spMk id="15" creationId="{3B2AB8BF-7304-EAA7-547E-70E7387307A9}"/>
          </ac:spMkLst>
        </pc:spChg>
        <pc:spChg chg="add mod">
          <ac:chgData name="晓川 王" userId="0941e86cc95b9429" providerId="LiveId" clId="{B6194863-C8E1-E049-9069-04FFC9C3542D}" dt="2024-09-04T23:57:28.779" v="11438" actId="14100"/>
          <ac:spMkLst>
            <pc:docMk/>
            <pc:sldMk cId="620375943" sldId="314"/>
            <ac:spMk id="16" creationId="{CD07EE84-2811-6806-B4DD-B199AFD2865D}"/>
          </ac:spMkLst>
        </pc:spChg>
        <pc:spChg chg="add mod">
          <ac:chgData name="晓川 王" userId="0941e86cc95b9429" providerId="LiveId" clId="{B6194863-C8E1-E049-9069-04FFC9C3542D}" dt="2024-09-04T23:57:26.051" v="11437" actId="1076"/>
          <ac:spMkLst>
            <pc:docMk/>
            <pc:sldMk cId="620375943" sldId="314"/>
            <ac:spMk id="17" creationId="{2989331E-AEDD-BC9D-B27B-36F7EDE30987}"/>
          </ac:spMkLst>
        </pc:spChg>
        <pc:spChg chg="add mod">
          <ac:chgData name="晓川 王" userId="0941e86cc95b9429" providerId="LiveId" clId="{B6194863-C8E1-E049-9069-04FFC9C3542D}" dt="2024-09-04T23:59:55.718" v="11660" actId="207"/>
          <ac:spMkLst>
            <pc:docMk/>
            <pc:sldMk cId="620375943" sldId="314"/>
            <ac:spMk id="18" creationId="{1CA10799-1089-0B7D-D6BD-BFB6290ED91B}"/>
          </ac:spMkLst>
        </pc:spChg>
        <pc:spChg chg="add mod">
          <ac:chgData name="晓川 王" userId="0941e86cc95b9429" providerId="LiveId" clId="{B6194863-C8E1-E049-9069-04FFC9C3542D}" dt="2024-09-04T23:57:53.731" v="11445" actId="1076"/>
          <ac:spMkLst>
            <pc:docMk/>
            <pc:sldMk cId="620375943" sldId="314"/>
            <ac:spMk id="19" creationId="{80D1F329-A464-DAF0-C723-0662F88E2192}"/>
          </ac:spMkLst>
        </pc:spChg>
        <pc:spChg chg="add mod">
          <ac:chgData name="晓川 王" userId="0941e86cc95b9429" providerId="LiveId" clId="{B6194863-C8E1-E049-9069-04FFC9C3542D}" dt="2024-09-04T23:58:05.749" v="11527" actId="20577"/>
          <ac:spMkLst>
            <pc:docMk/>
            <pc:sldMk cId="620375943" sldId="314"/>
            <ac:spMk id="20" creationId="{0AB7F15F-A8AB-4981-F55F-0140A5AEC8D8}"/>
          </ac:spMkLst>
        </pc:spChg>
        <pc:spChg chg="add mod">
          <ac:chgData name="晓川 王" userId="0941e86cc95b9429" providerId="LiveId" clId="{B6194863-C8E1-E049-9069-04FFC9C3542D}" dt="2024-09-04T23:58:45.920" v="11547" actId="207"/>
          <ac:spMkLst>
            <pc:docMk/>
            <pc:sldMk cId="620375943" sldId="314"/>
            <ac:spMk id="22" creationId="{3A723B21-9B40-56E1-CD82-3A31766BCBE7}"/>
          </ac:spMkLst>
        </pc:spChg>
        <pc:spChg chg="add mod">
          <ac:chgData name="晓川 王" userId="0941e86cc95b9429" providerId="LiveId" clId="{B6194863-C8E1-E049-9069-04FFC9C3542D}" dt="2024-09-04T23:58:59.164" v="11564" actId="1076"/>
          <ac:spMkLst>
            <pc:docMk/>
            <pc:sldMk cId="620375943" sldId="314"/>
            <ac:spMk id="23" creationId="{2ACB4989-2FCB-3EE6-FD56-EC1E1687B76F}"/>
          </ac:spMkLst>
        </pc:spChg>
        <pc:spChg chg="add mod">
          <ac:chgData name="晓川 王" userId="0941e86cc95b9429" providerId="LiveId" clId="{B6194863-C8E1-E049-9069-04FFC9C3542D}" dt="2024-09-04T23:59:12.320" v="11589" actId="20577"/>
          <ac:spMkLst>
            <pc:docMk/>
            <pc:sldMk cId="620375943" sldId="314"/>
            <ac:spMk id="24" creationId="{3A723B21-9B40-56E1-CD82-3A31766BCBE7}"/>
          </ac:spMkLst>
        </pc:spChg>
        <pc:spChg chg="add mod">
          <ac:chgData name="晓川 王" userId="0941e86cc95b9429" providerId="LiveId" clId="{B6194863-C8E1-E049-9069-04FFC9C3542D}" dt="2024-09-04T23:59:19.686" v="11605" actId="20577"/>
          <ac:spMkLst>
            <pc:docMk/>
            <pc:sldMk cId="620375943" sldId="314"/>
            <ac:spMk id="25" creationId="{3A723B21-9B40-56E1-CD82-3A31766BCBE7}"/>
          </ac:spMkLst>
        </pc:spChg>
        <pc:spChg chg="add mod">
          <ac:chgData name="晓川 王" userId="0941e86cc95b9429" providerId="LiveId" clId="{B6194863-C8E1-E049-9069-04FFC9C3542D}" dt="2024-09-04T23:59:28.350" v="11621" actId="20577"/>
          <ac:spMkLst>
            <pc:docMk/>
            <pc:sldMk cId="620375943" sldId="314"/>
            <ac:spMk id="26" creationId="{3A723B21-9B40-56E1-CD82-3A31766BCBE7}"/>
          </ac:spMkLst>
        </pc:spChg>
        <pc:spChg chg="add mod">
          <ac:chgData name="晓川 王" userId="0941e86cc95b9429" providerId="LiveId" clId="{B6194863-C8E1-E049-9069-04FFC9C3542D}" dt="2024-09-04T23:59:46.074" v="11658" actId="1076"/>
          <ac:spMkLst>
            <pc:docMk/>
            <pc:sldMk cId="620375943" sldId="314"/>
            <ac:spMk id="27" creationId="{3A723B21-9B40-56E1-CD82-3A31766BCBE7}"/>
          </ac:spMkLst>
        </pc:spChg>
        <pc:picChg chg="add mod">
          <ac:chgData name="晓川 王" userId="0941e86cc95b9429" providerId="LiveId" clId="{B6194863-C8E1-E049-9069-04FFC9C3542D}" dt="2024-09-04T23:58:27.002" v="11531" actId="1076"/>
          <ac:picMkLst>
            <pc:docMk/>
            <pc:sldMk cId="620375943" sldId="314"/>
            <ac:picMk id="21" creationId="{7F4F62FE-58F5-BDE9-F557-4B7C0FA9E9DE}"/>
          </ac:picMkLst>
        </pc:picChg>
        <pc:picChg chg="del">
          <ac:chgData name="晓川 王" userId="0941e86cc95b9429" providerId="LiveId" clId="{B6194863-C8E1-E049-9069-04FFC9C3542D}" dt="2024-09-04T23:53:58.866" v="11087" actId="478"/>
          <ac:picMkLst>
            <pc:docMk/>
            <pc:sldMk cId="620375943" sldId="314"/>
            <ac:picMk id="40962" creationId="{7232A889-6912-CD06-91EF-DB9582671FD7}"/>
          </ac:picMkLst>
        </pc:picChg>
      </pc:sldChg>
      <pc:sldChg chg="addSp delSp modSp add mod">
        <pc:chgData name="晓川 王" userId="0941e86cc95b9429" providerId="LiveId" clId="{B6194863-C8E1-E049-9069-04FFC9C3542D}" dt="2024-09-05T00:05:04.959" v="11820" actId="207"/>
        <pc:sldMkLst>
          <pc:docMk/>
          <pc:sldMk cId="3210106904" sldId="315"/>
        </pc:sldMkLst>
        <pc:spChg chg="mod">
          <ac:chgData name="晓川 王" userId="0941e86cc95b9429" providerId="LiveId" clId="{B6194863-C8E1-E049-9069-04FFC9C3542D}" dt="2024-09-05T00:01:27.006" v="11698" actId="20577"/>
          <ac:spMkLst>
            <pc:docMk/>
            <pc:sldMk cId="3210106904" sldId="315"/>
            <ac:spMk id="2" creationId="{3E05B5D7-7594-A930-AB2E-54EC674BF557}"/>
          </ac:spMkLst>
        </pc:spChg>
        <pc:spChg chg="add mod">
          <ac:chgData name="晓川 王" userId="0941e86cc95b9429" providerId="LiveId" clId="{B6194863-C8E1-E049-9069-04FFC9C3542D}" dt="2024-09-05T00:05:03.660" v="11819" actId="207"/>
          <ac:spMkLst>
            <pc:docMk/>
            <pc:sldMk cId="3210106904" sldId="315"/>
            <ac:spMk id="7" creationId="{1093638D-909D-DFA9-A4BE-670E1C241FA1}"/>
          </ac:spMkLst>
        </pc:spChg>
        <pc:spChg chg="del">
          <ac:chgData name="晓川 王" userId="0941e86cc95b9429" providerId="LiveId" clId="{B6194863-C8E1-E049-9069-04FFC9C3542D}" dt="2024-09-05T00:01:34.582" v="11699" actId="478"/>
          <ac:spMkLst>
            <pc:docMk/>
            <pc:sldMk cId="3210106904" sldId="315"/>
            <ac:spMk id="8" creationId="{E26DBB7A-99B0-6DD0-9F24-D76A72E9B0D2}"/>
          </ac:spMkLst>
        </pc:spChg>
        <pc:spChg chg="del">
          <ac:chgData name="晓川 王" userId="0941e86cc95b9429" providerId="LiveId" clId="{B6194863-C8E1-E049-9069-04FFC9C3542D}" dt="2024-09-05T00:01:34.582" v="11699" actId="478"/>
          <ac:spMkLst>
            <pc:docMk/>
            <pc:sldMk cId="3210106904" sldId="315"/>
            <ac:spMk id="10" creationId="{82AD8A1F-11E8-A538-6A32-9A17028B254B}"/>
          </ac:spMkLst>
        </pc:spChg>
        <pc:spChg chg="del">
          <ac:chgData name="晓川 王" userId="0941e86cc95b9429" providerId="LiveId" clId="{B6194863-C8E1-E049-9069-04FFC9C3542D}" dt="2024-09-05T00:01:34.582" v="11699" actId="478"/>
          <ac:spMkLst>
            <pc:docMk/>
            <pc:sldMk cId="3210106904" sldId="315"/>
            <ac:spMk id="11" creationId="{AC66EC44-50F9-07F0-E11C-B4FFA4246CC3}"/>
          </ac:spMkLst>
        </pc:spChg>
        <pc:spChg chg="del">
          <ac:chgData name="晓川 王" userId="0941e86cc95b9429" providerId="LiveId" clId="{B6194863-C8E1-E049-9069-04FFC9C3542D}" dt="2024-09-05T00:01:34.582" v="11699" actId="478"/>
          <ac:spMkLst>
            <pc:docMk/>
            <pc:sldMk cId="3210106904" sldId="315"/>
            <ac:spMk id="12" creationId="{C2AC0339-7D45-68A8-6E84-14D225062035}"/>
          </ac:spMkLst>
        </pc:spChg>
        <pc:spChg chg="del">
          <ac:chgData name="晓川 王" userId="0941e86cc95b9429" providerId="LiveId" clId="{B6194863-C8E1-E049-9069-04FFC9C3542D}" dt="2024-09-05T00:01:34.582" v="11699" actId="478"/>
          <ac:spMkLst>
            <pc:docMk/>
            <pc:sldMk cId="3210106904" sldId="315"/>
            <ac:spMk id="13" creationId="{E90E090E-2FE1-6140-F833-12D830AF4542}"/>
          </ac:spMkLst>
        </pc:spChg>
        <pc:spChg chg="del">
          <ac:chgData name="晓川 王" userId="0941e86cc95b9429" providerId="LiveId" clId="{B6194863-C8E1-E049-9069-04FFC9C3542D}" dt="2024-09-05T00:01:34.582" v="11699" actId="478"/>
          <ac:spMkLst>
            <pc:docMk/>
            <pc:sldMk cId="3210106904" sldId="315"/>
            <ac:spMk id="14" creationId="{ECB2202C-7676-7BE4-8740-7F44EF8DF4A7}"/>
          </ac:spMkLst>
        </pc:spChg>
        <pc:spChg chg="del">
          <ac:chgData name="晓川 王" userId="0941e86cc95b9429" providerId="LiveId" clId="{B6194863-C8E1-E049-9069-04FFC9C3542D}" dt="2024-09-05T00:01:34.582" v="11699" actId="478"/>
          <ac:spMkLst>
            <pc:docMk/>
            <pc:sldMk cId="3210106904" sldId="315"/>
            <ac:spMk id="15" creationId="{5F5B5DDA-D17C-9F4F-17F7-AD43381674BF}"/>
          </ac:spMkLst>
        </pc:spChg>
        <pc:spChg chg="del">
          <ac:chgData name="晓川 王" userId="0941e86cc95b9429" providerId="LiveId" clId="{B6194863-C8E1-E049-9069-04FFC9C3542D}" dt="2024-09-05T00:01:34.582" v="11699" actId="478"/>
          <ac:spMkLst>
            <pc:docMk/>
            <pc:sldMk cId="3210106904" sldId="315"/>
            <ac:spMk id="16" creationId="{19DC30C4-C6E2-78C0-98EE-5F8067FA7E6B}"/>
          </ac:spMkLst>
        </pc:spChg>
        <pc:spChg chg="del">
          <ac:chgData name="晓川 王" userId="0941e86cc95b9429" providerId="LiveId" clId="{B6194863-C8E1-E049-9069-04FFC9C3542D}" dt="2024-09-05T00:01:34.582" v="11699" actId="478"/>
          <ac:spMkLst>
            <pc:docMk/>
            <pc:sldMk cId="3210106904" sldId="315"/>
            <ac:spMk id="17" creationId="{14B5EF72-C731-F1DF-2C00-E8E945E47657}"/>
          </ac:spMkLst>
        </pc:spChg>
        <pc:spChg chg="del">
          <ac:chgData name="晓川 王" userId="0941e86cc95b9429" providerId="LiveId" clId="{B6194863-C8E1-E049-9069-04FFC9C3542D}" dt="2024-09-05T00:01:34.582" v="11699" actId="478"/>
          <ac:spMkLst>
            <pc:docMk/>
            <pc:sldMk cId="3210106904" sldId="315"/>
            <ac:spMk id="18" creationId="{2DD8C5A2-9C71-1876-614A-858071609F1A}"/>
          </ac:spMkLst>
        </pc:spChg>
        <pc:spChg chg="del">
          <ac:chgData name="晓川 王" userId="0941e86cc95b9429" providerId="LiveId" clId="{B6194863-C8E1-E049-9069-04FFC9C3542D}" dt="2024-09-05T00:01:34.582" v="11699" actId="478"/>
          <ac:spMkLst>
            <pc:docMk/>
            <pc:sldMk cId="3210106904" sldId="315"/>
            <ac:spMk id="19" creationId="{B7DC6A41-1767-E5E9-B948-D9D2E566CF7C}"/>
          </ac:spMkLst>
        </pc:spChg>
        <pc:spChg chg="del">
          <ac:chgData name="晓川 王" userId="0941e86cc95b9429" providerId="LiveId" clId="{B6194863-C8E1-E049-9069-04FFC9C3542D}" dt="2024-09-05T00:01:34.582" v="11699" actId="478"/>
          <ac:spMkLst>
            <pc:docMk/>
            <pc:sldMk cId="3210106904" sldId="315"/>
            <ac:spMk id="20" creationId="{E37B75BC-4CD3-8A1F-7FB5-5146F995472F}"/>
          </ac:spMkLst>
        </pc:spChg>
        <pc:spChg chg="del">
          <ac:chgData name="晓川 王" userId="0941e86cc95b9429" providerId="LiveId" clId="{B6194863-C8E1-E049-9069-04FFC9C3542D}" dt="2024-09-05T00:01:34.582" v="11699" actId="478"/>
          <ac:spMkLst>
            <pc:docMk/>
            <pc:sldMk cId="3210106904" sldId="315"/>
            <ac:spMk id="22" creationId="{BD11AA39-B663-0A4B-D3C9-CF1D44BC0952}"/>
          </ac:spMkLst>
        </pc:spChg>
        <pc:spChg chg="del">
          <ac:chgData name="晓川 王" userId="0941e86cc95b9429" providerId="LiveId" clId="{B6194863-C8E1-E049-9069-04FFC9C3542D}" dt="2024-09-05T00:01:34.582" v="11699" actId="478"/>
          <ac:spMkLst>
            <pc:docMk/>
            <pc:sldMk cId="3210106904" sldId="315"/>
            <ac:spMk id="23" creationId="{28035C49-EFC9-A502-8314-570219B2A048}"/>
          </ac:spMkLst>
        </pc:spChg>
        <pc:spChg chg="del">
          <ac:chgData name="晓川 王" userId="0941e86cc95b9429" providerId="LiveId" clId="{B6194863-C8E1-E049-9069-04FFC9C3542D}" dt="2024-09-05T00:01:34.582" v="11699" actId="478"/>
          <ac:spMkLst>
            <pc:docMk/>
            <pc:sldMk cId="3210106904" sldId="315"/>
            <ac:spMk id="24" creationId="{5EAF4F45-0E52-0E35-A7E9-CD509E2DFB36}"/>
          </ac:spMkLst>
        </pc:spChg>
        <pc:spChg chg="del">
          <ac:chgData name="晓川 王" userId="0941e86cc95b9429" providerId="LiveId" clId="{B6194863-C8E1-E049-9069-04FFC9C3542D}" dt="2024-09-05T00:01:34.582" v="11699" actId="478"/>
          <ac:spMkLst>
            <pc:docMk/>
            <pc:sldMk cId="3210106904" sldId="315"/>
            <ac:spMk id="25" creationId="{63B639C5-B507-37BE-2FDB-E183D843D2BA}"/>
          </ac:spMkLst>
        </pc:spChg>
        <pc:spChg chg="del">
          <ac:chgData name="晓川 王" userId="0941e86cc95b9429" providerId="LiveId" clId="{B6194863-C8E1-E049-9069-04FFC9C3542D}" dt="2024-09-05T00:01:34.582" v="11699" actId="478"/>
          <ac:spMkLst>
            <pc:docMk/>
            <pc:sldMk cId="3210106904" sldId="315"/>
            <ac:spMk id="26" creationId="{E74AB525-C5F9-8803-101F-B3BA1CDB6D50}"/>
          </ac:spMkLst>
        </pc:spChg>
        <pc:spChg chg="del">
          <ac:chgData name="晓川 王" userId="0941e86cc95b9429" providerId="LiveId" clId="{B6194863-C8E1-E049-9069-04FFC9C3542D}" dt="2024-09-05T00:01:34.582" v="11699" actId="478"/>
          <ac:spMkLst>
            <pc:docMk/>
            <pc:sldMk cId="3210106904" sldId="315"/>
            <ac:spMk id="27" creationId="{11B2D326-3B4E-DCCA-F44C-B83B04F627CF}"/>
          </ac:spMkLst>
        </pc:spChg>
        <pc:spChg chg="add mod">
          <ac:chgData name="晓川 王" userId="0941e86cc95b9429" providerId="LiveId" clId="{B6194863-C8E1-E049-9069-04FFC9C3542D}" dt="2024-09-05T00:02:28.813" v="11747" actId="13822"/>
          <ac:spMkLst>
            <pc:docMk/>
            <pc:sldMk cId="3210106904" sldId="315"/>
            <ac:spMk id="28" creationId="{5DD7A84C-59A8-3248-47D7-011440C61327}"/>
          </ac:spMkLst>
        </pc:spChg>
        <pc:spChg chg="add mod">
          <ac:chgData name="晓川 王" userId="0941e86cc95b9429" providerId="LiveId" clId="{B6194863-C8E1-E049-9069-04FFC9C3542D}" dt="2024-09-05T00:05:04.959" v="11820" actId="207"/>
          <ac:spMkLst>
            <pc:docMk/>
            <pc:sldMk cId="3210106904" sldId="315"/>
            <ac:spMk id="29" creationId="{CA38037D-5AF1-1BC2-AC1E-153DDDCCF0FF}"/>
          </ac:spMkLst>
        </pc:spChg>
        <pc:spChg chg="add mod">
          <ac:chgData name="晓川 王" userId="0941e86cc95b9429" providerId="LiveId" clId="{B6194863-C8E1-E049-9069-04FFC9C3542D}" dt="2024-09-05T00:02:44.519" v="11777" actId="20577"/>
          <ac:spMkLst>
            <pc:docMk/>
            <pc:sldMk cId="3210106904" sldId="315"/>
            <ac:spMk id="30" creationId="{08055B6D-97C3-B499-C275-9A6A8DCAF454}"/>
          </ac:spMkLst>
        </pc:spChg>
        <pc:spChg chg="add mod">
          <ac:chgData name="晓川 王" userId="0941e86cc95b9429" providerId="LiveId" clId="{B6194863-C8E1-E049-9069-04FFC9C3542D}" dt="2024-09-05T00:03:22.136" v="11791" actId="1076"/>
          <ac:spMkLst>
            <pc:docMk/>
            <pc:sldMk cId="3210106904" sldId="315"/>
            <ac:spMk id="32" creationId="{7B7554F4-14E3-25A8-9315-EB321CDE8935}"/>
          </ac:spMkLst>
        </pc:spChg>
        <pc:spChg chg="add mod">
          <ac:chgData name="晓川 王" userId="0941e86cc95b9429" providerId="LiveId" clId="{B6194863-C8E1-E049-9069-04FFC9C3542D}" dt="2024-09-05T00:03:59.115" v="11801" actId="1076"/>
          <ac:spMkLst>
            <pc:docMk/>
            <pc:sldMk cId="3210106904" sldId="315"/>
            <ac:spMk id="33" creationId="{35235A88-D7D4-2465-DA44-5B75AE2BC676}"/>
          </ac:spMkLst>
        </pc:spChg>
        <pc:spChg chg="add mod">
          <ac:chgData name="晓川 王" userId="0941e86cc95b9429" providerId="LiveId" clId="{B6194863-C8E1-E049-9069-04FFC9C3542D}" dt="2024-09-05T00:04:30.175" v="11810"/>
          <ac:spMkLst>
            <pc:docMk/>
            <pc:sldMk cId="3210106904" sldId="315"/>
            <ac:spMk id="34" creationId="{3C743F4A-18EC-D599-1793-8B897C738A6E}"/>
          </ac:spMkLst>
        </pc:spChg>
        <pc:spChg chg="add mod">
          <ac:chgData name="晓川 王" userId="0941e86cc95b9429" providerId="LiveId" clId="{B6194863-C8E1-E049-9069-04FFC9C3542D}" dt="2024-09-05T00:04:56.758" v="11818" actId="1076"/>
          <ac:spMkLst>
            <pc:docMk/>
            <pc:sldMk cId="3210106904" sldId="315"/>
            <ac:spMk id="35" creationId="{DB4C9397-9029-1713-047F-16CA38299A01}"/>
          </ac:spMkLst>
        </pc:spChg>
        <pc:picChg chg="del">
          <ac:chgData name="晓川 王" userId="0941e86cc95b9429" providerId="LiveId" clId="{B6194863-C8E1-E049-9069-04FFC9C3542D}" dt="2024-09-05T00:01:34.582" v="11699" actId="478"/>
          <ac:picMkLst>
            <pc:docMk/>
            <pc:sldMk cId="3210106904" sldId="315"/>
            <ac:picMk id="21" creationId="{D3B72869-EBBB-AA15-8725-E3B0FD9BB644}"/>
          </ac:picMkLst>
        </pc:picChg>
      </pc:sldChg>
      <pc:sldChg chg="addSp delSp modSp add mod">
        <pc:chgData name="晓川 王" userId="0941e86cc95b9429" providerId="LiveId" clId="{B6194863-C8E1-E049-9069-04FFC9C3542D}" dt="2024-09-05T00:08:32.614" v="11971" actId="1076"/>
        <pc:sldMkLst>
          <pc:docMk/>
          <pc:sldMk cId="1552850862" sldId="316"/>
        </pc:sldMkLst>
        <pc:spChg chg="mod">
          <ac:chgData name="晓川 王" userId="0941e86cc95b9429" providerId="LiveId" clId="{B6194863-C8E1-E049-9069-04FFC9C3542D}" dt="2024-09-05T00:06:00.612" v="11837" actId="20577"/>
          <ac:spMkLst>
            <pc:docMk/>
            <pc:sldMk cId="1552850862" sldId="316"/>
            <ac:spMk id="2" creationId="{AA258B00-F81B-D61F-4858-D639B3B878E4}"/>
          </ac:spMkLst>
        </pc:spChg>
        <pc:spChg chg="del">
          <ac:chgData name="晓川 王" userId="0941e86cc95b9429" providerId="LiveId" clId="{B6194863-C8E1-E049-9069-04FFC9C3542D}" dt="2024-09-05T00:06:39.126" v="11838" actId="478"/>
          <ac:spMkLst>
            <pc:docMk/>
            <pc:sldMk cId="1552850862" sldId="316"/>
            <ac:spMk id="7" creationId="{E9133817-503E-CE75-0EE6-1C7017AFEC62}"/>
          </ac:spMkLst>
        </pc:spChg>
        <pc:spChg chg="add mod">
          <ac:chgData name="晓川 王" userId="0941e86cc95b9429" providerId="LiveId" clId="{B6194863-C8E1-E049-9069-04FFC9C3542D}" dt="2024-09-05T00:07:15.582" v="11854" actId="1076"/>
          <ac:spMkLst>
            <pc:docMk/>
            <pc:sldMk cId="1552850862" sldId="316"/>
            <ac:spMk id="10" creationId="{295222C9-E551-C721-AC45-B7E5EE77EEC2}"/>
          </ac:spMkLst>
        </pc:spChg>
        <pc:spChg chg="del">
          <ac:chgData name="晓川 王" userId="0941e86cc95b9429" providerId="LiveId" clId="{B6194863-C8E1-E049-9069-04FFC9C3542D}" dt="2024-09-05T00:06:39.126" v="11838" actId="478"/>
          <ac:spMkLst>
            <pc:docMk/>
            <pc:sldMk cId="1552850862" sldId="316"/>
            <ac:spMk id="28" creationId="{104B743B-C9FC-C593-6BA8-0720F927423E}"/>
          </ac:spMkLst>
        </pc:spChg>
        <pc:spChg chg="del">
          <ac:chgData name="晓川 王" userId="0941e86cc95b9429" providerId="LiveId" clId="{B6194863-C8E1-E049-9069-04FFC9C3542D}" dt="2024-09-05T00:06:39.126" v="11838" actId="478"/>
          <ac:spMkLst>
            <pc:docMk/>
            <pc:sldMk cId="1552850862" sldId="316"/>
            <ac:spMk id="29" creationId="{033CFBD7-47EB-01E1-0F52-631869282C6A}"/>
          </ac:spMkLst>
        </pc:spChg>
        <pc:spChg chg="del">
          <ac:chgData name="晓川 王" userId="0941e86cc95b9429" providerId="LiveId" clId="{B6194863-C8E1-E049-9069-04FFC9C3542D}" dt="2024-09-05T00:06:39.126" v="11838" actId="478"/>
          <ac:spMkLst>
            <pc:docMk/>
            <pc:sldMk cId="1552850862" sldId="316"/>
            <ac:spMk id="30" creationId="{D4E86E72-1CF8-9FCC-4D8E-0E5F186178A8}"/>
          </ac:spMkLst>
        </pc:spChg>
        <pc:spChg chg="del mod">
          <ac:chgData name="晓川 王" userId="0941e86cc95b9429" providerId="LiveId" clId="{B6194863-C8E1-E049-9069-04FFC9C3542D}" dt="2024-09-05T00:06:44.510" v="11844"/>
          <ac:spMkLst>
            <pc:docMk/>
            <pc:sldMk cId="1552850862" sldId="316"/>
            <ac:spMk id="32" creationId="{41FC3B54-82CD-E1DE-B3BB-CCC06A395D38}"/>
          </ac:spMkLst>
        </pc:spChg>
        <pc:spChg chg="mod">
          <ac:chgData name="晓川 王" userId="0941e86cc95b9429" providerId="LiveId" clId="{B6194863-C8E1-E049-9069-04FFC9C3542D}" dt="2024-09-05T00:07:36.792" v="11896" actId="1076"/>
          <ac:spMkLst>
            <pc:docMk/>
            <pc:sldMk cId="1552850862" sldId="316"/>
            <ac:spMk id="33" creationId="{BCDB5378-85E0-D1AA-8859-310A6DAE5D78}"/>
          </ac:spMkLst>
        </pc:spChg>
        <pc:spChg chg="mod">
          <ac:chgData name="晓川 王" userId="0941e86cc95b9429" providerId="LiveId" clId="{B6194863-C8E1-E049-9069-04FFC9C3542D}" dt="2024-09-05T00:07:58.991" v="11969" actId="1076"/>
          <ac:spMkLst>
            <pc:docMk/>
            <pc:sldMk cId="1552850862" sldId="316"/>
            <ac:spMk id="34" creationId="{A62C7DB7-7ACF-9EF9-E268-D2ABFB38718D}"/>
          </ac:spMkLst>
        </pc:spChg>
        <pc:spChg chg="del">
          <ac:chgData name="晓川 王" userId="0941e86cc95b9429" providerId="LiveId" clId="{B6194863-C8E1-E049-9069-04FFC9C3542D}" dt="2024-09-05T00:07:55.468" v="11968" actId="478"/>
          <ac:spMkLst>
            <pc:docMk/>
            <pc:sldMk cId="1552850862" sldId="316"/>
            <ac:spMk id="35" creationId="{EC7A4BA5-0A6C-93FD-D1E0-1089F26C75FE}"/>
          </ac:spMkLst>
        </pc:spChg>
        <pc:picChg chg="add mod">
          <ac:chgData name="晓川 王" userId="0941e86cc95b9429" providerId="LiveId" clId="{B6194863-C8E1-E049-9069-04FFC9C3542D}" dt="2024-09-05T00:08:32.614" v="11971" actId="1076"/>
          <ac:picMkLst>
            <pc:docMk/>
            <pc:sldMk cId="1552850862" sldId="316"/>
            <ac:picMk id="11" creationId="{A57A1505-056A-C508-0275-3CC76CA3E507}"/>
          </ac:picMkLst>
        </pc:picChg>
      </pc:sldChg>
      <pc:sldChg chg="addSp delSp modSp add mod">
        <pc:chgData name="晓川 王" userId="0941e86cc95b9429" providerId="LiveId" clId="{B6194863-C8E1-E049-9069-04FFC9C3542D}" dt="2024-09-05T00:09:44.445" v="12205" actId="14100"/>
        <pc:sldMkLst>
          <pc:docMk/>
          <pc:sldMk cId="2231105139" sldId="317"/>
        </pc:sldMkLst>
        <pc:spChg chg="mod">
          <ac:chgData name="晓川 王" userId="0941e86cc95b9429" providerId="LiveId" clId="{B6194863-C8E1-E049-9069-04FFC9C3542D}" dt="2024-09-05T00:08:52.435" v="11984" actId="20577"/>
          <ac:spMkLst>
            <pc:docMk/>
            <pc:sldMk cId="2231105139" sldId="317"/>
            <ac:spMk id="2" creationId="{E31F5F09-4D63-FBAB-6749-F2C931DA13E4}"/>
          </ac:spMkLst>
        </pc:spChg>
        <pc:spChg chg="mod">
          <ac:chgData name="晓川 王" userId="0941e86cc95b9429" providerId="LiveId" clId="{B6194863-C8E1-E049-9069-04FFC9C3542D}" dt="2024-09-05T00:09:19.378" v="12196" actId="20577"/>
          <ac:spMkLst>
            <pc:docMk/>
            <pc:sldMk cId="2231105139" sldId="317"/>
            <ac:spMk id="10" creationId="{9918C1F8-47B0-BD80-A071-8E2C82C2615F}"/>
          </ac:spMkLst>
        </pc:spChg>
        <pc:spChg chg="del">
          <ac:chgData name="晓川 王" userId="0941e86cc95b9429" providerId="LiveId" clId="{B6194863-C8E1-E049-9069-04FFC9C3542D}" dt="2024-09-05T00:09:24.813" v="12197" actId="478"/>
          <ac:spMkLst>
            <pc:docMk/>
            <pc:sldMk cId="2231105139" sldId="317"/>
            <ac:spMk id="33" creationId="{6FB60411-DCF4-0625-C557-46D4B2039C72}"/>
          </ac:spMkLst>
        </pc:spChg>
        <pc:spChg chg="del">
          <ac:chgData name="晓川 王" userId="0941e86cc95b9429" providerId="LiveId" clId="{B6194863-C8E1-E049-9069-04FFC9C3542D}" dt="2024-09-05T00:09:24.813" v="12197" actId="478"/>
          <ac:spMkLst>
            <pc:docMk/>
            <pc:sldMk cId="2231105139" sldId="317"/>
            <ac:spMk id="34" creationId="{2923D229-2963-F33E-AC21-22C57754E333}"/>
          </ac:spMkLst>
        </pc:spChg>
        <pc:picChg chg="add mod">
          <ac:chgData name="晓川 王" userId="0941e86cc95b9429" providerId="LiveId" clId="{B6194863-C8E1-E049-9069-04FFC9C3542D}" dt="2024-09-05T00:09:44.445" v="12205" actId="14100"/>
          <ac:picMkLst>
            <pc:docMk/>
            <pc:sldMk cId="2231105139" sldId="317"/>
            <ac:picMk id="7" creationId="{6513014C-CFCB-4EC7-FB61-312BEA30C35A}"/>
          </ac:picMkLst>
        </pc:picChg>
        <pc:picChg chg="del">
          <ac:chgData name="晓川 王" userId="0941e86cc95b9429" providerId="LiveId" clId="{B6194863-C8E1-E049-9069-04FFC9C3542D}" dt="2024-09-05T00:09:24.813" v="12197" actId="478"/>
          <ac:picMkLst>
            <pc:docMk/>
            <pc:sldMk cId="2231105139" sldId="317"/>
            <ac:picMk id="11" creationId="{30EBD4AA-A0BF-4E5B-2195-93389662BCDF}"/>
          </ac:picMkLst>
        </pc:picChg>
      </pc:sldChg>
      <pc:sldChg chg="add del">
        <pc:chgData name="晓川 王" userId="0941e86cc95b9429" providerId="LiveId" clId="{B6194863-C8E1-E049-9069-04FFC9C3542D}" dt="2024-09-05T00:06:43.038" v="11842"/>
        <pc:sldMkLst>
          <pc:docMk/>
          <pc:sldMk cId="2899935296" sldId="317"/>
        </pc:sldMkLst>
      </pc:sldChg>
      <pc:sldChg chg="addSp delSp modSp add mod">
        <pc:chgData name="晓川 王" userId="0941e86cc95b9429" providerId="LiveId" clId="{B6194863-C8E1-E049-9069-04FFC9C3542D}" dt="2024-09-05T00:11:02.776" v="12232" actId="14100"/>
        <pc:sldMkLst>
          <pc:docMk/>
          <pc:sldMk cId="4084755660" sldId="318"/>
        </pc:sldMkLst>
        <pc:spChg chg="mod">
          <ac:chgData name="晓川 王" userId="0941e86cc95b9429" providerId="LiveId" clId="{B6194863-C8E1-E049-9069-04FFC9C3542D}" dt="2024-09-05T00:10:17.792" v="12218" actId="20577"/>
          <ac:spMkLst>
            <pc:docMk/>
            <pc:sldMk cId="4084755660" sldId="318"/>
            <ac:spMk id="2" creationId="{FCEEA4D5-E619-BC29-6B5E-E2099BD5A2E4}"/>
          </ac:spMkLst>
        </pc:spChg>
        <pc:spChg chg="mod">
          <ac:chgData name="晓川 王" userId="0941e86cc95b9429" providerId="LiveId" clId="{B6194863-C8E1-E049-9069-04FFC9C3542D}" dt="2024-09-05T00:10:36.163" v="12223" actId="2710"/>
          <ac:spMkLst>
            <pc:docMk/>
            <pc:sldMk cId="4084755660" sldId="318"/>
            <ac:spMk id="10" creationId="{F8C80B48-A61C-1707-C4A1-317AF4C15108}"/>
          </ac:spMkLst>
        </pc:spChg>
        <pc:picChg chg="del">
          <ac:chgData name="晓川 王" userId="0941e86cc95b9429" providerId="LiveId" clId="{B6194863-C8E1-E049-9069-04FFC9C3542D}" dt="2024-09-05T00:10:48.804" v="12224" actId="478"/>
          <ac:picMkLst>
            <pc:docMk/>
            <pc:sldMk cId="4084755660" sldId="318"/>
            <ac:picMk id="7" creationId="{48A206B9-045E-BDF6-39D7-81D6BBFD99B9}"/>
          </ac:picMkLst>
        </pc:picChg>
        <pc:picChg chg="add mod">
          <ac:chgData name="晓川 王" userId="0941e86cc95b9429" providerId="LiveId" clId="{B6194863-C8E1-E049-9069-04FFC9C3542D}" dt="2024-09-05T00:11:02.776" v="12232" actId="14100"/>
          <ac:picMkLst>
            <pc:docMk/>
            <pc:sldMk cId="4084755660" sldId="318"/>
            <ac:picMk id="8" creationId="{628CFDB8-468E-5C46-537B-9555D8C0DFCE}"/>
          </ac:picMkLst>
        </pc:picChg>
      </pc:sldChg>
      <pc:sldChg chg="addSp delSp modSp add mod modAnim">
        <pc:chgData name="晓川 王" userId="0941e86cc95b9429" providerId="LiveId" clId="{B6194863-C8E1-E049-9069-04FFC9C3542D}" dt="2024-09-05T00:13:01.082" v="12513" actId="1076"/>
        <pc:sldMkLst>
          <pc:docMk/>
          <pc:sldMk cId="1102697361" sldId="319"/>
        </pc:sldMkLst>
        <pc:spChg chg="mod">
          <ac:chgData name="晓川 王" userId="0941e86cc95b9429" providerId="LiveId" clId="{B6194863-C8E1-E049-9069-04FFC9C3542D}" dt="2024-09-05T00:11:17.678" v="12249" actId="20577"/>
          <ac:spMkLst>
            <pc:docMk/>
            <pc:sldMk cId="1102697361" sldId="319"/>
            <ac:spMk id="2" creationId="{56866A00-16E2-9E94-E73D-DEEB9C5ABA2D}"/>
          </ac:spMkLst>
        </pc:spChg>
        <pc:spChg chg="mod">
          <ac:chgData name="晓川 王" userId="0941e86cc95b9429" providerId="LiveId" clId="{B6194863-C8E1-E049-9069-04FFC9C3542D}" dt="2024-09-05T00:11:56.131" v="12510" actId="20577"/>
          <ac:spMkLst>
            <pc:docMk/>
            <pc:sldMk cId="1102697361" sldId="319"/>
            <ac:spMk id="10" creationId="{88D1327E-1265-5E25-9520-DDC0C2C306EC}"/>
          </ac:spMkLst>
        </pc:spChg>
        <pc:spChg chg="mod">
          <ac:chgData name="晓川 王" userId="0941e86cc95b9429" providerId="LiveId" clId="{B6194863-C8E1-E049-9069-04FFC9C3542D}" dt="2024-09-05T00:12:57.303" v="12512"/>
          <ac:spMkLst>
            <pc:docMk/>
            <pc:sldMk cId="1102697361" sldId="319"/>
            <ac:spMk id="13" creationId="{8C554284-202B-D92A-2215-03879A490F10}"/>
          </ac:spMkLst>
        </pc:spChg>
        <pc:spChg chg="mod">
          <ac:chgData name="晓川 王" userId="0941e86cc95b9429" providerId="LiveId" clId="{B6194863-C8E1-E049-9069-04FFC9C3542D}" dt="2024-09-05T00:12:57.303" v="12512"/>
          <ac:spMkLst>
            <pc:docMk/>
            <pc:sldMk cId="1102697361" sldId="319"/>
            <ac:spMk id="16" creationId="{7558789F-BDF5-F705-0E62-E950551289D1}"/>
          </ac:spMkLst>
        </pc:spChg>
        <pc:spChg chg="mod">
          <ac:chgData name="晓川 王" userId="0941e86cc95b9429" providerId="LiveId" clId="{B6194863-C8E1-E049-9069-04FFC9C3542D}" dt="2024-09-05T00:12:57.303" v="12512"/>
          <ac:spMkLst>
            <pc:docMk/>
            <pc:sldMk cId="1102697361" sldId="319"/>
            <ac:spMk id="17" creationId="{E8266DA1-18CD-1D1F-A81F-FD3BFC2E43E2}"/>
          </ac:spMkLst>
        </pc:spChg>
        <pc:grpChg chg="add mod">
          <ac:chgData name="晓川 王" userId="0941e86cc95b9429" providerId="LiveId" clId="{B6194863-C8E1-E049-9069-04FFC9C3542D}" dt="2024-09-05T00:13:01.082" v="12513" actId="1076"/>
          <ac:grpSpMkLst>
            <pc:docMk/>
            <pc:sldMk cId="1102697361" sldId="319"/>
            <ac:grpSpMk id="11" creationId="{486CC33B-9A26-AFB8-D447-B0535336E94A}"/>
          </ac:grpSpMkLst>
        </pc:grpChg>
        <pc:grpChg chg="add mod">
          <ac:chgData name="晓川 王" userId="0941e86cc95b9429" providerId="LiveId" clId="{B6194863-C8E1-E049-9069-04FFC9C3542D}" dt="2024-09-05T00:13:01.082" v="12513" actId="1076"/>
          <ac:grpSpMkLst>
            <pc:docMk/>
            <pc:sldMk cId="1102697361" sldId="319"/>
            <ac:grpSpMk id="14" creationId="{A18F02ED-87A7-8B33-29B8-AA3FA16AEB47}"/>
          </ac:grpSpMkLst>
        </pc:grpChg>
        <pc:picChg chg="add mod">
          <ac:chgData name="晓川 王" userId="0941e86cc95b9429" providerId="LiveId" clId="{B6194863-C8E1-E049-9069-04FFC9C3542D}" dt="2024-09-05T00:13:01.082" v="12513" actId="1076"/>
          <ac:picMkLst>
            <pc:docMk/>
            <pc:sldMk cId="1102697361" sldId="319"/>
            <ac:picMk id="7" creationId="{84AD7DC4-0EE7-EF02-65E5-FEDECD5F813E}"/>
          </ac:picMkLst>
        </pc:picChg>
        <pc:picChg chg="del">
          <ac:chgData name="晓川 王" userId="0941e86cc95b9429" providerId="LiveId" clId="{B6194863-C8E1-E049-9069-04FFC9C3542D}" dt="2024-09-05T00:12:00.329" v="12511" actId="478"/>
          <ac:picMkLst>
            <pc:docMk/>
            <pc:sldMk cId="1102697361" sldId="319"/>
            <ac:picMk id="8" creationId="{935E5CC0-B3BA-A833-223F-A5E83B6CC5F7}"/>
          </ac:picMkLst>
        </pc:picChg>
        <pc:picChg chg="mod">
          <ac:chgData name="晓川 王" userId="0941e86cc95b9429" providerId="LiveId" clId="{B6194863-C8E1-E049-9069-04FFC9C3542D}" dt="2024-09-05T00:12:57.303" v="12512"/>
          <ac:picMkLst>
            <pc:docMk/>
            <pc:sldMk cId="1102697361" sldId="319"/>
            <ac:picMk id="12" creationId="{9395B680-C14D-BDDD-795D-4FCE252C8C09}"/>
          </ac:picMkLst>
        </pc:picChg>
        <pc:picChg chg="mod">
          <ac:chgData name="晓川 王" userId="0941e86cc95b9429" providerId="LiveId" clId="{B6194863-C8E1-E049-9069-04FFC9C3542D}" dt="2024-09-05T00:12:57.303" v="12512"/>
          <ac:picMkLst>
            <pc:docMk/>
            <pc:sldMk cId="1102697361" sldId="319"/>
            <ac:picMk id="15" creationId="{4E8939D1-950D-B01A-3797-337FE6B62839}"/>
          </ac:picMkLst>
        </pc:picChg>
      </pc:sldChg>
      <pc:sldChg chg="addSp delSp modSp add mod delAnim">
        <pc:chgData name="晓川 王" userId="0941e86cc95b9429" providerId="LiveId" clId="{B6194863-C8E1-E049-9069-04FFC9C3542D}" dt="2024-09-05T00:21:05.566" v="13038" actId="1076"/>
        <pc:sldMkLst>
          <pc:docMk/>
          <pc:sldMk cId="2346222309" sldId="320"/>
        </pc:sldMkLst>
        <pc:spChg chg="mod">
          <ac:chgData name="晓川 王" userId="0941e86cc95b9429" providerId="LiveId" clId="{B6194863-C8E1-E049-9069-04FFC9C3542D}" dt="2024-09-05T00:14:26.602" v="12582" actId="20577"/>
          <ac:spMkLst>
            <pc:docMk/>
            <pc:sldMk cId="2346222309" sldId="320"/>
            <ac:spMk id="2" creationId="{AC2D799E-525C-899B-7236-DAF57DBFCC03}"/>
          </ac:spMkLst>
        </pc:spChg>
        <pc:spChg chg="add mod">
          <ac:chgData name="晓川 王" userId="0941e86cc95b9429" providerId="LiveId" clId="{B6194863-C8E1-E049-9069-04FFC9C3542D}" dt="2024-09-05T00:20:22.732" v="13028" actId="1076"/>
          <ac:spMkLst>
            <pc:docMk/>
            <pc:sldMk cId="2346222309" sldId="320"/>
            <ac:spMk id="8" creationId="{FC2DBD55-9DA9-F37B-99D9-A2309968F3B7}"/>
          </ac:spMkLst>
        </pc:spChg>
        <pc:spChg chg="mod">
          <ac:chgData name="晓川 王" userId="0941e86cc95b9429" providerId="LiveId" clId="{B6194863-C8E1-E049-9069-04FFC9C3542D}" dt="2024-09-05T00:15:09.826" v="12803" actId="113"/>
          <ac:spMkLst>
            <pc:docMk/>
            <pc:sldMk cId="2346222309" sldId="320"/>
            <ac:spMk id="10" creationId="{D86B559E-B283-F11F-9346-B231C0A465A6}"/>
          </ac:spMkLst>
        </pc:spChg>
        <pc:spChg chg="add mod">
          <ac:chgData name="晓川 王" userId="0941e86cc95b9429" providerId="LiveId" clId="{B6194863-C8E1-E049-9069-04FFC9C3542D}" dt="2024-09-05T00:20:22.732" v="13028" actId="1076"/>
          <ac:spMkLst>
            <pc:docMk/>
            <pc:sldMk cId="2346222309" sldId="320"/>
            <ac:spMk id="18" creationId="{7DF7FFCB-BA0D-8471-01CC-41CEEADE3FC9}"/>
          </ac:spMkLst>
        </pc:spChg>
        <pc:spChg chg="add mod">
          <ac:chgData name="晓川 王" userId="0941e86cc95b9429" providerId="LiveId" clId="{B6194863-C8E1-E049-9069-04FFC9C3542D}" dt="2024-09-05T00:20:22.732" v="13028" actId="1076"/>
          <ac:spMkLst>
            <pc:docMk/>
            <pc:sldMk cId="2346222309" sldId="320"/>
            <ac:spMk id="19" creationId="{6472D7A7-3A0C-9380-86E1-028B7444DAAD}"/>
          </ac:spMkLst>
        </pc:spChg>
        <pc:spChg chg="add mod">
          <ac:chgData name="晓川 王" userId="0941e86cc95b9429" providerId="LiveId" clId="{B6194863-C8E1-E049-9069-04FFC9C3542D}" dt="2024-09-05T00:20:22.732" v="13028" actId="1076"/>
          <ac:spMkLst>
            <pc:docMk/>
            <pc:sldMk cId="2346222309" sldId="320"/>
            <ac:spMk id="20" creationId="{DEE1F968-7DDC-077B-4273-093CFE7C6224}"/>
          </ac:spMkLst>
        </pc:spChg>
        <pc:spChg chg="add mod">
          <ac:chgData name="晓川 王" userId="0941e86cc95b9429" providerId="LiveId" clId="{B6194863-C8E1-E049-9069-04FFC9C3542D}" dt="2024-09-05T00:20:22.732" v="13028" actId="1076"/>
          <ac:spMkLst>
            <pc:docMk/>
            <pc:sldMk cId="2346222309" sldId="320"/>
            <ac:spMk id="21" creationId="{E1641D16-DDA9-177E-724D-571E4CB73AFA}"/>
          </ac:spMkLst>
        </pc:spChg>
        <pc:spChg chg="add mod">
          <ac:chgData name="晓川 王" userId="0941e86cc95b9429" providerId="LiveId" clId="{B6194863-C8E1-E049-9069-04FFC9C3542D}" dt="2024-09-05T00:20:22.732" v="13028" actId="1076"/>
          <ac:spMkLst>
            <pc:docMk/>
            <pc:sldMk cId="2346222309" sldId="320"/>
            <ac:spMk id="22" creationId="{F5E1D886-E85C-2481-9327-7BAF24558256}"/>
          </ac:spMkLst>
        </pc:spChg>
        <pc:spChg chg="add mod">
          <ac:chgData name="晓川 王" userId="0941e86cc95b9429" providerId="LiveId" clId="{B6194863-C8E1-E049-9069-04FFC9C3542D}" dt="2024-09-05T00:20:22.732" v="13028" actId="1076"/>
          <ac:spMkLst>
            <pc:docMk/>
            <pc:sldMk cId="2346222309" sldId="320"/>
            <ac:spMk id="23" creationId="{99C68F94-964E-AC4F-6570-F0D68B3B6E5C}"/>
          </ac:spMkLst>
        </pc:spChg>
        <pc:spChg chg="add mod">
          <ac:chgData name="晓川 王" userId="0941e86cc95b9429" providerId="LiveId" clId="{B6194863-C8E1-E049-9069-04FFC9C3542D}" dt="2024-09-05T00:20:22.732" v="13028" actId="1076"/>
          <ac:spMkLst>
            <pc:docMk/>
            <pc:sldMk cId="2346222309" sldId="320"/>
            <ac:spMk id="24" creationId="{5C5B3A8B-D65E-C25F-C8AF-1A2D0B675CD4}"/>
          </ac:spMkLst>
        </pc:spChg>
        <pc:spChg chg="add mod">
          <ac:chgData name="晓川 王" userId="0941e86cc95b9429" providerId="LiveId" clId="{B6194863-C8E1-E049-9069-04FFC9C3542D}" dt="2024-09-05T00:20:22.732" v="13028" actId="1076"/>
          <ac:spMkLst>
            <pc:docMk/>
            <pc:sldMk cId="2346222309" sldId="320"/>
            <ac:spMk id="25" creationId="{2168ED35-2E0D-6EB9-C35D-3F686AB75CD4}"/>
          </ac:spMkLst>
        </pc:spChg>
        <pc:spChg chg="add mod">
          <ac:chgData name="晓川 王" userId="0941e86cc95b9429" providerId="LiveId" clId="{B6194863-C8E1-E049-9069-04FFC9C3542D}" dt="2024-09-05T00:20:22.732" v="13028" actId="1076"/>
          <ac:spMkLst>
            <pc:docMk/>
            <pc:sldMk cId="2346222309" sldId="320"/>
            <ac:spMk id="26" creationId="{CDD3DD34-435B-C84D-9B6F-B5E4635653CC}"/>
          </ac:spMkLst>
        </pc:spChg>
        <pc:spChg chg="add mod">
          <ac:chgData name="晓川 王" userId="0941e86cc95b9429" providerId="LiveId" clId="{B6194863-C8E1-E049-9069-04FFC9C3542D}" dt="2024-09-05T00:20:22.732" v="13028" actId="1076"/>
          <ac:spMkLst>
            <pc:docMk/>
            <pc:sldMk cId="2346222309" sldId="320"/>
            <ac:spMk id="31" creationId="{D91BE53B-DDDE-1236-3221-DA3CBDCF3DBC}"/>
          </ac:spMkLst>
        </pc:spChg>
        <pc:spChg chg="add mod">
          <ac:chgData name="晓川 王" userId="0941e86cc95b9429" providerId="LiveId" clId="{B6194863-C8E1-E049-9069-04FFC9C3542D}" dt="2024-09-05T00:20:22.732" v="13028" actId="1076"/>
          <ac:spMkLst>
            <pc:docMk/>
            <pc:sldMk cId="2346222309" sldId="320"/>
            <ac:spMk id="32" creationId="{28A680D5-B11F-302D-0680-3C2F985BEB28}"/>
          </ac:spMkLst>
        </pc:spChg>
        <pc:spChg chg="add mod">
          <ac:chgData name="晓川 王" userId="0941e86cc95b9429" providerId="LiveId" clId="{B6194863-C8E1-E049-9069-04FFC9C3542D}" dt="2024-09-05T00:20:22.732" v="13028" actId="1076"/>
          <ac:spMkLst>
            <pc:docMk/>
            <pc:sldMk cId="2346222309" sldId="320"/>
            <ac:spMk id="33" creationId="{2796C067-A0D5-FBF0-1A11-401485A0B5AA}"/>
          </ac:spMkLst>
        </pc:spChg>
        <pc:spChg chg="add mod">
          <ac:chgData name="晓川 王" userId="0941e86cc95b9429" providerId="LiveId" clId="{B6194863-C8E1-E049-9069-04FFC9C3542D}" dt="2024-09-05T00:20:22.732" v="13028" actId="1076"/>
          <ac:spMkLst>
            <pc:docMk/>
            <pc:sldMk cId="2346222309" sldId="320"/>
            <ac:spMk id="34" creationId="{3C1DA186-88E5-75CA-7527-2FF610AEA647}"/>
          </ac:spMkLst>
        </pc:spChg>
        <pc:spChg chg="add mod">
          <ac:chgData name="晓川 王" userId="0941e86cc95b9429" providerId="LiveId" clId="{B6194863-C8E1-E049-9069-04FFC9C3542D}" dt="2024-09-05T00:20:53.737" v="13034" actId="2711"/>
          <ac:spMkLst>
            <pc:docMk/>
            <pc:sldMk cId="2346222309" sldId="320"/>
            <ac:spMk id="51" creationId="{6F885BD5-FD36-6C7B-1066-1D83EBED1EFD}"/>
          </ac:spMkLst>
        </pc:spChg>
        <pc:spChg chg="add mod">
          <ac:chgData name="晓川 王" userId="0941e86cc95b9429" providerId="LiveId" clId="{B6194863-C8E1-E049-9069-04FFC9C3542D}" dt="2024-09-05T00:21:05.566" v="13038" actId="1076"/>
          <ac:spMkLst>
            <pc:docMk/>
            <pc:sldMk cId="2346222309" sldId="320"/>
            <ac:spMk id="53" creationId="{009925B3-A60C-92A8-72BD-1F07AF047C40}"/>
          </ac:spMkLst>
        </pc:spChg>
        <pc:grpChg chg="del">
          <ac:chgData name="晓川 王" userId="0941e86cc95b9429" providerId="LiveId" clId="{B6194863-C8E1-E049-9069-04FFC9C3542D}" dt="2024-09-05T00:15:12.255" v="12804" actId="478"/>
          <ac:grpSpMkLst>
            <pc:docMk/>
            <pc:sldMk cId="2346222309" sldId="320"/>
            <ac:grpSpMk id="11" creationId="{FA15552C-452F-E15D-E08C-A7E105C0E957}"/>
          </ac:grpSpMkLst>
        </pc:grpChg>
        <pc:grpChg chg="del">
          <ac:chgData name="晓川 王" userId="0941e86cc95b9429" providerId="LiveId" clId="{B6194863-C8E1-E049-9069-04FFC9C3542D}" dt="2024-09-05T00:15:12.255" v="12804" actId="478"/>
          <ac:grpSpMkLst>
            <pc:docMk/>
            <pc:sldMk cId="2346222309" sldId="320"/>
            <ac:grpSpMk id="14" creationId="{C4F72807-8BE8-B415-95FE-055F28B4DD3C}"/>
          </ac:grpSpMkLst>
        </pc:grpChg>
        <pc:picChg chg="del">
          <ac:chgData name="晓川 王" userId="0941e86cc95b9429" providerId="LiveId" clId="{B6194863-C8E1-E049-9069-04FFC9C3542D}" dt="2024-09-05T00:15:12.255" v="12804" actId="478"/>
          <ac:picMkLst>
            <pc:docMk/>
            <pc:sldMk cId="2346222309" sldId="320"/>
            <ac:picMk id="7" creationId="{DDF9DF63-8951-E80A-F8BB-CE1EC303F40D}"/>
          </ac:picMkLst>
        </pc:picChg>
        <pc:cxnChg chg="add mod">
          <ac:chgData name="晓川 王" userId="0941e86cc95b9429" providerId="LiveId" clId="{B6194863-C8E1-E049-9069-04FFC9C3542D}" dt="2024-09-05T00:20:22.732" v="13028" actId="1076"/>
          <ac:cxnSpMkLst>
            <pc:docMk/>
            <pc:sldMk cId="2346222309" sldId="320"/>
            <ac:cxnSpMk id="28" creationId="{7C06AC00-58B3-3E4D-8568-A6F8DC6CBFF7}"/>
          </ac:cxnSpMkLst>
        </pc:cxnChg>
        <pc:cxnChg chg="add mod">
          <ac:chgData name="晓川 王" userId="0941e86cc95b9429" providerId="LiveId" clId="{B6194863-C8E1-E049-9069-04FFC9C3542D}" dt="2024-09-05T00:20:22.732" v="13028" actId="1076"/>
          <ac:cxnSpMkLst>
            <pc:docMk/>
            <pc:sldMk cId="2346222309" sldId="320"/>
            <ac:cxnSpMk id="29" creationId="{F1FE2D65-F847-06DF-098B-4A6E24CB66F4}"/>
          </ac:cxnSpMkLst>
        </pc:cxnChg>
        <pc:cxnChg chg="add mod">
          <ac:chgData name="晓川 王" userId="0941e86cc95b9429" providerId="LiveId" clId="{B6194863-C8E1-E049-9069-04FFC9C3542D}" dt="2024-09-05T00:20:22.732" v="13028" actId="1076"/>
          <ac:cxnSpMkLst>
            <pc:docMk/>
            <pc:sldMk cId="2346222309" sldId="320"/>
            <ac:cxnSpMk id="30" creationId="{7C06AC00-58B3-3E4D-8568-A6F8DC6CBFF7}"/>
          </ac:cxnSpMkLst>
        </pc:cxnChg>
        <pc:cxnChg chg="add del">
          <ac:chgData name="晓川 王" userId="0941e86cc95b9429" providerId="LiveId" clId="{B6194863-C8E1-E049-9069-04FFC9C3542D}" dt="2024-09-05T00:19:30.752" v="13010" actId="11529"/>
          <ac:cxnSpMkLst>
            <pc:docMk/>
            <pc:sldMk cId="2346222309" sldId="320"/>
            <ac:cxnSpMk id="36" creationId="{C37BB712-E3D8-CCA2-289D-C759E8634F6E}"/>
          </ac:cxnSpMkLst>
        </pc:cxnChg>
        <pc:cxnChg chg="add mod">
          <ac:chgData name="晓川 王" userId="0941e86cc95b9429" providerId="LiveId" clId="{B6194863-C8E1-E049-9069-04FFC9C3542D}" dt="2024-09-05T00:20:22.732" v="13028" actId="1076"/>
          <ac:cxnSpMkLst>
            <pc:docMk/>
            <pc:sldMk cId="2346222309" sldId="320"/>
            <ac:cxnSpMk id="37" creationId="{AD8EF42B-1B09-FF6A-2D6A-75BDD50F3241}"/>
          </ac:cxnSpMkLst>
        </pc:cxnChg>
        <pc:cxnChg chg="add mod">
          <ac:chgData name="晓川 王" userId="0941e86cc95b9429" providerId="LiveId" clId="{B6194863-C8E1-E049-9069-04FFC9C3542D}" dt="2024-09-05T00:20:22.732" v="13028" actId="1076"/>
          <ac:cxnSpMkLst>
            <pc:docMk/>
            <pc:sldMk cId="2346222309" sldId="320"/>
            <ac:cxnSpMk id="41" creationId="{D23CED06-646D-ED28-7748-63FC3C607DDB}"/>
          </ac:cxnSpMkLst>
        </pc:cxnChg>
        <pc:cxnChg chg="add mod">
          <ac:chgData name="晓川 王" userId="0941e86cc95b9429" providerId="LiveId" clId="{B6194863-C8E1-E049-9069-04FFC9C3542D}" dt="2024-09-05T00:20:22.732" v="13028" actId="1076"/>
          <ac:cxnSpMkLst>
            <pc:docMk/>
            <pc:sldMk cId="2346222309" sldId="320"/>
            <ac:cxnSpMk id="43" creationId="{9E09A81A-1FD0-6177-5212-42FF00FEAFFF}"/>
          </ac:cxnSpMkLst>
        </pc:cxnChg>
        <pc:cxnChg chg="add mod">
          <ac:chgData name="晓川 王" userId="0941e86cc95b9429" providerId="LiveId" clId="{B6194863-C8E1-E049-9069-04FFC9C3542D}" dt="2024-09-05T00:20:22.732" v="13028" actId="1076"/>
          <ac:cxnSpMkLst>
            <pc:docMk/>
            <pc:sldMk cId="2346222309" sldId="320"/>
            <ac:cxnSpMk id="47" creationId="{58A7C5B0-AB43-E42D-7596-734589C28D8B}"/>
          </ac:cxnSpMkLst>
        </pc:cxnChg>
      </pc:sldChg>
      <pc:sldChg chg="addSp delSp modSp add mod">
        <pc:chgData name="晓川 王" userId="0941e86cc95b9429" providerId="LiveId" clId="{B6194863-C8E1-E049-9069-04FFC9C3542D}" dt="2024-09-05T00:24:41.417" v="13540" actId="14100"/>
        <pc:sldMkLst>
          <pc:docMk/>
          <pc:sldMk cId="2771827079" sldId="321"/>
        </pc:sldMkLst>
        <pc:spChg chg="mod">
          <ac:chgData name="晓川 王" userId="0941e86cc95b9429" providerId="LiveId" clId="{B6194863-C8E1-E049-9069-04FFC9C3542D}" dt="2024-09-05T00:21:39.543" v="13079" actId="20577"/>
          <ac:spMkLst>
            <pc:docMk/>
            <pc:sldMk cId="2771827079" sldId="321"/>
            <ac:spMk id="2" creationId="{BCEBADFC-66B7-7890-1B21-C88AC8271113}"/>
          </ac:spMkLst>
        </pc:spChg>
        <pc:spChg chg="add mod">
          <ac:chgData name="晓川 王" userId="0941e86cc95b9429" providerId="LiveId" clId="{B6194863-C8E1-E049-9069-04FFC9C3542D}" dt="2024-09-05T00:23:19.818" v="13338" actId="20577"/>
          <ac:spMkLst>
            <pc:docMk/>
            <pc:sldMk cId="2771827079" sldId="321"/>
            <ac:spMk id="7" creationId="{602F62E3-51C9-7457-179C-B0334C1790E1}"/>
          </ac:spMkLst>
        </pc:spChg>
        <pc:spChg chg="del">
          <ac:chgData name="晓川 王" userId="0941e86cc95b9429" providerId="LiveId" clId="{B6194863-C8E1-E049-9069-04FFC9C3542D}" dt="2024-09-05T00:21:49.493" v="13081" actId="478"/>
          <ac:spMkLst>
            <pc:docMk/>
            <pc:sldMk cId="2771827079" sldId="321"/>
            <ac:spMk id="8" creationId="{62C4B063-740F-4234-1083-CA20255D7728}"/>
          </ac:spMkLst>
        </pc:spChg>
        <pc:spChg chg="del">
          <ac:chgData name="晓川 王" userId="0941e86cc95b9429" providerId="LiveId" clId="{B6194863-C8E1-E049-9069-04FFC9C3542D}" dt="2024-09-05T00:21:44.237" v="13080" actId="478"/>
          <ac:spMkLst>
            <pc:docMk/>
            <pc:sldMk cId="2771827079" sldId="321"/>
            <ac:spMk id="10" creationId="{8AB518FF-1CE6-2A23-A240-48ED6B0ADFB7}"/>
          </ac:spMkLst>
        </pc:spChg>
        <pc:spChg chg="add mod">
          <ac:chgData name="晓川 王" userId="0941e86cc95b9429" providerId="LiveId" clId="{B6194863-C8E1-E049-9069-04FFC9C3542D}" dt="2024-09-05T00:24:04.990" v="13536" actId="20577"/>
          <ac:spMkLst>
            <pc:docMk/>
            <pc:sldMk cId="2771827079" sldId="321"/>
            <ac:spMk id="11" creationId="{78300292-C161-F722-CFD1-F383370B04D0}"/>
          </ac:spMkLst>
        </pc:spChg>
        <pc:spChg chg="del">
          <ac:chgData name="晓川 王" userId="0941e86cc95b9429" providerId="LiveId" clId="{B6194863-C8E1-E049-9069-04FFC9C3542D}" dt="2024-09-05T00:21:49.493" v="13081" actId="478"/>
          <ac:spMkLst>
            <pc:docMk/>
            <pc:sldMk cId="2771827079" sldId="321"/>
            <ac:spMk id="18" creationId="{773FC9E5-C844-96FE-1566-9C71A31A18A8}"/>
          </ac:spMkLst>
        </pc:spChg>
        <pc:spChg chg="del">
          <ac:chgData name="晓川 王" userId="0941e86cc95b9429" providerId="LiveId" clId="{B6194863-C8E1-E049-9069-04FFC9C3542D}" dt="2024-09-05T00:21:49.493" v="13081" actId="478"/>
          <ac:spMkLst>
            <pc:docMk/>
            <pc:sldMk cId="2771827079" sldId="321"/>
            <ac:spMk id="19" creationId="{A0F920C1-E460-4203-1B3B-3BF3DB0A9EBD}"/>
          </ac:spMkLst>
        </pc:spChg>
        <pc:spChg chg="del">
          <ac:chgData name="晓川 王" userId="0941e86cc95b9429" providerId="LiveId" clId="{B6194863-C8E1-E049-9069-04FFC9C3542D}" dt="2024-09-05T00:21:49.493" v="13081" actId="478"/>
          <ac:spMkLst>
            <pc:docMk/>
            <pc:sldMk cId="2771827079" sldId="321"/>
            <ac:spMk id="20" creationId="{EF4CD19F-2148-8A5D-E23B-E78E51CF4CD7}"/>
          </ac:spMkLst>
        </pc:spChg>
        <pc:spChg chg="del">
          <ac:chgData name="晓川 王" userId="0941e86cc95b9429" providerId="LiveId" clId="{B6194863-C8E1-E049-9069-04FFC9C3542D}" dt="2024-09-05T00:21:49.493" v="13081" actId="478"/>
          <ac:spMkLst>
            <pc:docMk/>
            <pc:sldMk cId="2771827079" sldId="321"/>
            <ac:spMk id="21" creationId="{88A6D7FB-00B5-590A-A0A0-E8C9AFFA0B09}"/>
          </ac:spMkLst>
        </pc:spChg>
        <pc:spChg chg="del">
          <ac:chgData name="晓川 王" userId="0941e86cc95b9429" providerId="LiveId" clId="{B6194863-C8E1-E049-9069-04FFC9C3542D}" dt="2024-09-05T00:21:49.493" v="13081" actId="478"/>
          <ac:spMkLst>
            <pc:docMk/>
            <pc:sldMk cId="2771827079" sldId="321"/>
            <ac:spMk id="22" creationId="{70799E41-D78E-C6F2-E738-CE06EA90822C}"/>
          </ac:spMkLst>
        </pc:spChg>
        <pc:spChg chg="del">
          <ac:chgData name="晓川 王" userId="0941e86cc95b9429" providerId="LiveId" clId="{B6194863-C8E1-E049-9069-04FFC9C3542D}" dt="2024-09-05T00:21:51.229" v="13082" actId="478"/>
          <ac:spMkLst>
            <pc:docMk/>
            <pc:sldMk cId="2771827079" sldId="321"/>
            <ac:spMk id="23" creationId="{DAA6422F-5FB5-1ECA-E2CA-D9326086AE85}"/>
          </ac:spMkLst>
        </pc:spChg>
        <pc:spChg chg="del">
          <ac:chgData name="晓川 王" userId="0941e86cc95b9429" providerId="LiveId" clId="{B6194863-C8E1-E049-9069-04FFC9C3542D}" dt="2024-09-05T00:21:49.493" v="13081" actId="478"/>
          <ac:spMkLst>
            <pc:docMk/>
            <pc:sldMk cId="2771827079" sldId="321"/>
            <ac:spMk id="24" creationId="{1069580F-3C1C-64C3-DA4F-34ED39301C06}"/>
          </ac:spMkLst>
        </pc:spChg>
        <pc:spChg chg="del">
          <ac:chgData name="晓川 王" userId="0941e86cc95b9429" providerId="LiveId" clId="{B6194863-C8E1-E049-9069-04FFC9C3542D}" dt="2024-09-05T00:21:49.493" v="13081" actId="478"/>
          <ac:spMkLst>
            <pc:docMk/>
            <pc:sldMk cId="2771827079" sldId="321"/>
            <ac:spMk id="25" creationId="{438C1323-32E3-7CA8-3C17-E8D471A46198}"/>
          </ac:spMkLst>
        </pc:spChg>
        <pc:spChg chg="del">
          <ac:chgData name="晓川 王" userId="0941e86cc95b9429" providerId="LiveId" clId="{B6194863-C8E1-E049-9069-04FFC9C3542D}" dt="2024-09-05T00:21:49.493" v="13081" actId="478"/>
          <ac:spMkLst>
            <pc:docMk/>
            <pc:sldMk cId="2771827079" sldId="321"/>
            <ac:spMk id="26" creationId="{FEE1B60D-ED01-6D31-109A-497A6612B923}"/>
          </ac:spMkLst>
        </pc:spChg>
        <pc:spChg chg="del">
          <ac:chgData name="晓川 王" userId="0941e86cc95b9429" providerId="LiveId" clId="{B6194863-C8E1-E049-9069-04FFC9C3542D}" dt="2024-09-05T00:21:49.493" v="13081" actId="478"/>
          <ac:spMkLst>
            <pc:docMk/>
            <pc:sldMk cId="2771827079" sldId="321"/>
            <ac:spMk id="31" creationId="{38A7BB12-A21F-CEF5-A485-D07439702241}"/>
          </ac:spMkLst>
        </pc:spChg>
        <pc:spChg chg="del">
          <ac:chgData name="晓川 王" userId="0941e86cc95b9429" providerId="LiveId" clId="{B6194863-C8E1-E049-9069-04FFC9C3542D}" dt="2024-09-05T00:21:49.493" v="13081" actId="478"/>
          <ac:spMkLst>
            <pc:docMk/>
            <pc:sldMk cId="2771827079" sldId="321"/>
            <ac:spMk id="32" creationId="{98381131-EE64-2383-55BF-87B4B2272C15}"/>
          </ac:spMkLst>
        </pc:spChg>
        <pc:spChg chg="del">
          <ac:chgData name="晓川 王" userId="0941e86cc95b9429" providerId="LiveId" clId="{B6194863-C8E1-E049-9069-04FFC9C3542D}" dt="2024-09-05T00:21:49.493" v="13081" actId="478"/>
          <ac:spMkLst>
            <pc:docMk/>
            <pc:sldMk cId="2771827079" sldId="321"/>
            <ac:spMk id="33" creationId="{498A249F-EEC6-45DF-2E00-FD32CB17332C}"/>
          </ac:spMkLst>
        </pc:spChg>
        <pc:spChg chg="del">
          <ac:chgData name="晓川 王" userId="0941e86cc95b9429" providerId="LiveId" clId="{B6194863-C8E1-E049-9069-04FFC9C3542D}" dt="2024-09-05T00:21:49.493" v="13081" actId="478"/>
          <ac:spMkLst>
            <pc:docMk/>
            <pc:sldMk cId="2771827079" sldId="321"/>
            <ac:spMk id="34" creationId="{D1EF13C0-39A3-8B98-2BB4-7B22D98B57D6}"/>
          </ac:spMkLst>
        </pc:spChg>
        <pc:spChg chg="mod">
          <ac:chgData name="晓川 王" userId="0941e86cc95b9429" providerId="LiveId" clId="{B6194863-C8E1-E049-9069-04FFC9C3542D}" dt="2024-09-05T00:22:02.913" v="13096" actId="1076"/>
          <ac:spMkLst>
            <pc:docMk/>
            <pc:sldMk cId="2771827079" sldId="321"/>
            <ac:spMk id="51" creationId="{853C68A4-F205-2EEE-1401-9D7C2379DD80}"/>
          </ac:spMkLst>
        </pc:spChg>
        <pc:spChg chg="mod">
          <ac:chgData name="晓川 王" userId="0941e86cc95b9429" providerId="LiveId" clId="{B6194863-C8E1-E049-9069-04FFC9C3542D}" dt="2024-09-05T00:23:11.573" v="13323" actId="1076"/>
          <ac:spMkLst>
            <pc:docMk/>
            <pc:sldMk cId="2771827079" sldId="321"/>
            <ac:spMk id="53" creationId="{A746267F-DB36-DE11-3FFE-07600351B9E3}"/>
          </ac:spMkLst>
        </pc:spChg>
        <pc:picChg chg="add mod">
          <ac:chgData name="晓川 王" userId="0941e86cc95b9429" providerId="LiveId" clId="{B6194863-C8E1-E049-9069-04FFC9C3542D}" dt="2024-09-05T00:24:41.417" v="13540" actId="14100"/>
          <ac:picMkLst>
            <pc:docMk/>
            <pc:sldMk cId="2771827079" sldId="321"/>
            <ac:picMk id="12" creationId="{E095D9D3-6DD4-8830-A148-A7A4B574FF27}"/>
          </ac:picMkLst>
        </pc:picChg>
        <pc:cxnChg chg="del">
          <ac:chgData name="晓川 王" userId="0941e86cc95b9429" providerId="LiveId" clId="{B6194863-C8E1-E049-9069-04FFC9C3542D}" dt="2024-09-05T00:21:49.493" v="13081" actId="478"/>
          <ac:cxnSpMkLst>
            <pc:docMk/>
            <pc:sldMk cId="2771827079" sldId="321"/>
            <ac:cxnSpMk id="28" creationId="{0D0263C0-070D-D1B5-D8B0-77B5A3CAB076}"/>
          </ac:cxnSpMkLst>
        </pc:cxnChg>
        <pc:cxnChg chg="del">
          <ac:chgData name="晓川 王" userId="0941e86cc95b9429" providerId="LiveId" clId="{B6194863-C8E1-E049-9069-04FFC9C3542D}" dt="2024-09-05T00:21:49.493" v="13081" actId="478"/>
          <ac:cxnSpMkLst>
            <pc:docMk/>
            <pc:sldMk cId="2771827079" sldId="321"/>
            <ac:cxnSpMk id="29" creationId="{BBBFC0C8-F19C-AC8C-4111-B99A4CBA6CB9}"/>
          </ac:cxnSpMkLst>
        </pc:cxnChg>
        <pc:cxnChg chg="del">
          <ac:chgData name="晓川 王" userId="0941e86cc95b9429" providerId="LiveId" clId="{B6194863-C8E1-E049-9069-04FFC9C3542D}" dt="2024-09-05T00:21:49.493" v="13081" actId="478"/>
          <ac:cxnSpMkLst>
            <pc:docMk/>
            <pc:sldMk cId="2771827079" sldId="321"/>
            <ac:cxnSpMk id="30" creationId="{9140A2D7-1E07-976E-5B65-CC459578DBCF}"/>
          </ac:cxnSpMkLst>
        </pc:cxnChg>
        <pc:cxnChg chg="del mod">
          <ac:chgData name="晓川 王" userId="0941e86cc95b9429" providerId="LiveId" clId="{B6194863-C8E1-E049-9069-04FFC9C3542D}" dt="2024-09-05T00:21:49.493" v="13081" actId="478"/>
          <ac:cxnSpMkLst>
            <pc:docMk/>
            <pc:sldMk cId="2771827079" sldId="321"/>
            <ac:cxnSpMk id="37" creationId="{F381D062-336D-652A-EADE-864ED592E1CB}"/>
          </ac:cxnSpMkLst>
        </pc:cxnChg>
        <pc:cxnChg chg="del mod">
          <ac:chgData name="晓川 王" userId="0941e86cc95b9429" providerId="LiveId" clId="{B6194863-C8E1-E049-9069-04FFC9C3542D}" dt="2024-09-05T00:21:49.493" v="13081" actId="478"/>
          <ac:cxnSpMkLst>
            <pc:docMk/>
            <pc:sldMk cId="2771827079" sldId="321"/>
            <ac:cxnSpMk id="41" creationId="{44F35462-49A0-8999-E186-5617BCC2B5A1}"/>
          </ac:cxnSpMkLst>
        </pc:cxnChg>
        <pc:cxnChg chg="del mod">
          <ac:chgData name="晓川 王" userId="0941e86cc95b9429" providerId="LiveId" clId="{B6194863-C8E1-E049-9069-04FFC9C3542D}" dt="2024-09-05T00:21:49.493" v="13081" actId="478"/>
          <ac:cxnSpMkLst>
            <pc:docMk/>
            <pc:sldMk cId="2771827079" sldId="321"/>
            <ac:cxnSpMk id="43" creationId="{83BA4F82-5783-3F22-CFA8-DE3067731BA2}"/>
          </ac:cxnSpMkLst>
        </pc:cxnChg>
        <pc:cxnChg chg="del mod">
          <ac:chgData name="晓川 王" userId="0941e86cc95b9429" providerId="LiveId" clId="{B6194863-C8E1-E049-9069-04FFC9C3542D}" dt="2024-09-05T00:21:49.493" v="13081" actId="478"/>
          <ac:cxnSpMkLst>
            <pc:docMk/>
            <pc:sldMk cId="2771827079" sldId="321"/>
            <ac:cxnSpMk id="47" creationId="{8A88EA93-A476-2397-AB1E-C9E3963112D7}"/>
          </ac:cxnSpMkLst>
        </pc:cxnChg>
      </pc:sldChg>
      <pc:sldChg chg="addSp delSp modSp add mod">
        <pc:chgData name="晓川 王" userId="0941e86cc95b9429" providerId="LiveId" clId="{B6194863-C8E1-E049-9069-04FFC9C3542D}" dt="2024-09-05T00:27:59.391" v="13663" actId="1076"/>
        <pc:sldMkLst>
          <pc:docMk/>
          <pc:sldMk cId="2498440468" sldId="322"/>
        </pc:sldMkLst>
        <pc:spChg chg="mod">
          <ac:chgData name="晓川 王" userId="0941e86cc95b9429" providerId="LiveId" clId="{B6194863-C8E1-E049-9069-04FFC9C3542D}" dt="2024-09-05T00:25:29.876" v="13572" actId="20577"/>
          <ac:spMkLst>
            <pc:docMk/>
            <pc:sldMk cId="2498440468" sldId="322"/>
            <ac:spMk id="2" creationId="{6F696A50-5E04-7E52-0F31-2605FEC04704}"/>
          </ac:spMkLst>
        </pc:spChg>
        <pc:spChg chg="del">
          <ac:chgData name="晓川 王" userId="0941e86cc95b9429" providerId="LiveId" clId="{B6194863-C8E1-E049-9069-04FFC9C3542D}" dt="2024-09-05T00:26:35.881" v="13642" actId="478"/>
          <ac:spMkLst>
            <pc:docMk/>
            <pc:sldMk cId="2498440468" sldId="322"/>
            <ac:spMk id="7" creationId="{6956F471-4AB4-9950-A909-9A88BBE96B33}"/>
          </ac:spMkLst>
        </pc:spChg>
        <pc:spChg chg="add del">
          <ac:chgData name="晓川 王" userId="0941e86cc95b9429" providerId="LiveId" clId="{B6194863-C8E1-E049-9069-04FFC9C3542D}" dt="2024-09-05T00:27:43.156" v="13659" actId="22"/>
          <ac:spMkLst>
            <pc:docMk/>
            <pc:sldMk cId="2498440468" sldId="322"/>
            <ac:spMk id="10" creationId="{DDB7F6FB-F0A6-96E4-BDA1-1C9686E35EF6}"/>
          </ac:spMkLst>
        </pc:spChg>
        <pc:spChg chg="mod">
          <ac:chgData name="晓川 王" userId="0941e86cc95b9429" providerId="LiveId" clId="{B6194863-C8E1-E049-9069-04FFC9C3542D}" dt="2024-09-05T00:27:30.337" v="13657" actId="2711"/>
          <ac:spMkLst>
            <pc:docMk/>
            <pc:sldMk cId="2498440468" sldId="322"/>
            <ac:spMk id="11" creationId="{7EE34B5C-B878-10B0-CF8C-AF13082882F0}"/>
          </ac:spMkLst>
        </pc:spChg>
        <pc:spChg chg="mod">
          <ac:chgData name="晓川 王" userId="0941e86cc95b9429" providerId="LiveId" clId="{B6194863-C8E1-E049-9069-04FFC9C3542D}" dt="2024-09-05T00:26:03.598" v="13581" actId="207"/>
          <ac:spMkLst>
            <pc:docMk/>
            <pc:sldMk cId="2498440468" sldId="322"/>
            <ac:spMk id="51" creationId="{2A5F20D0-2F43-67C8-5E5E-F6B973138FB0}"/>
          </ac:spMkLst>
        </pc:spChg>
        <pc:spChg chg="mod">
          <ac:chgData name="晓川 王" userId="0941e86cc95b9429" providerId="LiveId" clId="{B6194863-C8E1-E049-9069-04FFC9C3542D}" dt="2024-09-05T00:27:01.016" v="13644" actId="207"/>
          <ac:spMkLst>
            <pc:docMk/>
            <pc:sldMk cId="2498440468" sldId="322"/>
            <ac:spMk id="53" creationId="{E4575F45-9481-4D6E-87B5-28AA60FC3769}"/>
          </ac:spMkLst>
        </pc:spChg>
        <pc:picChg chg="del">
          <ac:chgData name="晓川 王" userId="0941e86cc95b9429" providerId="LiveId" clId="{B6194863-C8E1-E049-9069-04FFC9C3542D}" dt="2024-09-05T00:25:34.810" v="13573" actId="478"/>
          <ac:picMkLst>
            <pc:docMk/>
            <pc:sldMk cId="2498440468" sldId="322"/>
            <ac:picMk id="12" creationId="{21F167CC-8184-A580-2829-B7CCCBB67710}"/>
          </ac:picMkLst>
        </pc:picChg>
        <pc:picChg chg="add mod">
          <ac:chgData name="晓川 王" userId="0941e86cc95b9429" providerId="LiveId" clId="{B6194863-C8E1-E049-9069-04FFC9C3542D}" dt="2024-09-05T00:27:59.391" v="13663" actId="1076"/>
          <ac:picMkLst>
            <pc:docMk/>
            <pc:sldMk cId="2498440468" sldId="322"/>
            <ac:picMk id="14" creationId="{4DE4FCB6-86B0-C417-9745-F0D554AF2E22}"/>
          </ac:picMkLst>
        </pc:picChg>
      </pc:sldChg>
      <pc:sldChg chg="addSp delSp modSp add mod">
        <pc:chgData name="晓川 王" userId="0941e86cc95b9429" providerId="LiveId" clId="{B6194863-C8E1-E049-9069-04FFC9C3542D}" dt="2024-09-05T00:37:06.877" v="13854" actId="1076"/>
        <pc:sldMkLst>
          <pc:docMk/>
          <pc:sldMk cId="3122165430" sldId="323"/>
        </pc:sldMkLst>
        <pc:spChg chg="del">
          <ac:chgData name="晓川 王" userId="0941e86cc95b9429" providerId="LiveId" clId="{B6194863-C8E1-E049-9069-04FFC9C3542D}" dt="2024-09-05T00:28:49.193" v="13665" actId="478"/>
          <ac:spMkLst>
            <pc:docMk/>
            <pc:sldMk cId="3122165430" sldId="323"/>
            <ac:spMk id="11" creationId="{D120B2C1-9D61-A1C7-27B2-DFB48C1DF8EA}"/>
          </ac:spMkLst>
        </pc:spChg>
        <pc:spChg chg="add mod">
          <ac:chgData name="晓川 王" userId="0941e86cc95b9429" providerId="LiveId" clId="{B6194863-C8E1-E049-9069-04FFC9C3542D}" dt="2024-09-05T00:31:59.580" v="13849" actId="1076"/>
          <ac:spMkLst>
            <pc:docMk/>
            <pc:sldMk cId="3122165430" sldId="323"/>
            <ac:spMk id="12" creationId="{7FFEC240-0E67-8C97-2678-1ECBB0AE92B3}"/>
          </ac:spMkLst>
        </pc:spChg>
        <pc:spChg chg="add mod">
          <ac:chgData name="晓川 王" userId="0941e86cc95b9429" providerId="LiveId" clId="{B6194863-C8E1-E049-9069-04FFC9C3542D}" dt="2024-09-05T00:31:59.580" v="13849" actId="1076"/>
          <ac:spMkLst>
            <pc:docMk/>
            <pc:sldMk cId="3122165430" sldId="323"/>
            <ac:spMk id="13" creationId="{017C9A3E-8638-09D2-8A05-8C730F6F689E}"/>
          </ac:spMkLst>
        </pc:spChg>
        <pc:spChg chg="add mod">
          <ac:chgData name="晓川 王" userId="0941e86cc95b9429" providerId="LiveId" clId="{B6194863-C8E1-E049-9069-04FFC9C3542D}" dt="2024-09-05T00:31:59.580" v="13849" actId="1076"/>
          <ac:spMkLst>
            <pc:docMk/>
            <pc:sldMk cId="3122165430" sldId="323"/>
            <ac:spMk id="15" creationId="{26A2AF4D-F23F-ECB4-78A6-4729D374E869}"/>
          </ac:spMkLst>
        </pc:spChg>
        <pc:spChg chg="add mod">
          <ac:chgData name="晓川 王" userId="0941e86cc95b9429" providerId="LiveId" clId="{B6194863-C8E1-E049-9069-04FFC9C3542D}" dt="2024-09-05T00:31:59.580" v="13849" actId="1076"/>
          <ac:spMkLst>
            <pc:docMk/>
            <pc:sldMk cId="3122165430" sldId="323"/>
            <ac:spMk id="16" creationId="{017C9A3E-8638-09D2-8A05-8C730F6F689E}"/>
          </ac:spMkLst>
        </pc:spChg>
        <pc:spChg chg="add mod">
          <ac:chgData name="晓川 王" userId="0941e86cc95b9429" providerId="LiveId" clId="{B6194863-C8E1-E049-9069-04FFC9C3542D}" dt="2024-09-05T00:30:41.579" v="13785" actId="20577"/>
          <ac:spMkLst>
            <pc:docMk/>
            <pc:sldMk cId="3122165430" sldId="323"/>
            <ac:spMk id="17" creationId="{6FB76395-BE78-B4EA-4C54-37B56A450895}"/>
          </ac:spMkLst>
        </pc:spChg>
        <pc:spChg chg="add mod">
          <ac:chgData name="晓川 王" userId="0941e86cc95b9429" providerId="LiveId" clId="{B6194863-C8E1-E049-9069-04FFC9C3542D}" dt="2024-09-05T00:30:52.373" v="13801" actId="1076"/>
          <ac:spMkLst>
            <pc:docMk/>
            <pc:sldMk cId="3122165430" sldId="323"/>
            <ac:spMk id="18" creationId="{BA8F9791-F8F1-6FEF-6549-DB301FF37EDF}"/>
          </ac:spMkLst>
        </pc:spChg>
        <pc:spChg chg="add mod">
          <ac:chgData name="晓川 王" userId="0941e86cc95b9429" providerId="LiveId" clId="{B6194863-C8E1-E049-9069-04FFC9C3542D}" dt="2024-09-05T00:31:02.875" v="13810" actId="1076"/>
          <ac:spMkLst>
            <pc:docMk/>
            <pc:sldMk cId="3122165430" sldId="323"/>
            <ac:spMk id="19" creationId="{57BE5E6A-7DCC-7D98-DD88-C81FBADAAA20}"/>
          </ac:spMkLst>
        </pc:spChg>
        <pc:spChg chg="add mod">
          <ac:chgData name="晓川 王" userId="0941e86cc95b9429" providerId="LiveId" clId="{B6194863-C8E1-E049-9069-04FFC9C3542D}" dt="2024-09-05T00:31:12.146" v="13838" actId="1076"/>
          <ac:spMkLst>
            <pc:docMk/>
            <pc:sldMk cId="3122165430" sldId="323"/>
            <ac:spMk id="20" creationId="{01B62B6F-7CF6-4B46-99EF-406C45A4B642}"/>
          </ac:spMkLst>
        </pc:spChg>
        <pc:spChg chg="add mod">
          <ac:chgData name="晓川 王" userId="0941e86cc95b9429" providerId="LiveId" clId="{B6194863-C8E1-E049-9069-04FFC9C3542D}" dt="2024-09-05T00:31:42.196" v="13843" actId="207"/>
          <ac:spMkLst>
            <pc:docMk/>
            <pc:sldMk cId="3122165430" sldId="323"/>
            <ac:spMk id="21" creationId="{8F4448DE-2601-4A7A-28D7-67FE2B5EE09D}"/>
          </ac:spMkLst>
        </pc:spChg>
        <pc:spChg chg="add mod">
          <ac:chgData name="晓川 王" userId="0941e86cc95b9429" providerId="LiveId" clId="{B6194863-C8E1-E049-9069-04FFC9C3542D}" dt="2024-09-05T00:31:55.039" v="13848" actId="1076"/>
          <ac:spMkLst>
            <pc:docMk/>
            <pc:sldMk cId="3122165430" sldId="323"/>
            <ac:spMk id="22" creationId="{8E1EB053-8DE2-D51F-93DD-CA3ECD1516DD}"/>
          </ac:spMkLst>
        </pc:spChg>
        <pc:spChg chg="add mod">
          <ac:chgData name="晓川 王" userId="0941e86cc95b9429" providerId="LiveId" clId="{B6194863-C8E1-E049-9069-04FFC9C3542D}" dt="2024-09-05T00:37:06.877" v="13854" actId="1076"/>
          <ac:spMkLst>
            <pc:docMk/>
            <pc:sldMk cId="3122165430" sldId="323"/>
            <ac:spMk id="24" creationId="{B35CE00E-04EE-EBCC-8421-C9461C447485}"/>
          </ac:spMkLst>
        </pc:spChg>
        <pc:spChg chg="del">
          <ac:chgData name="晓川 王" userId="0941e86cc95b9429" providerId="LiveId" clId="{B6194863-C8E1-E049-9069-04FFC9C3542D}" dt="2024-09-05T00:28:49.193" v="13665" actId="478"/>
          <ac:spMkLst>
            <pc:docMk/>
            <pc:sldMk cId="3122165430" sldId="323"/>
            <ac:spMk id="51" creationId="{10466A10-DFAE-A8FD-B4AA-B7EA7DEF9A80}"/>
          </ac:spMkLst>
        </pc:spChg>
        <pc:spChg chg="del">
          <ac:chgData name="晓川 王" userId="0941e86cc95b9429" providerId="LiveId" clId="{B6194863-C8E1-E049-9069-04FFC9C3542D}" dt="2024-09-05T00:28:49.193" v="13665" actId="478"/>
          <ac:spMkLst>
            <pc:docMk/>
            <pc:sldMk cId="3122165430" sldId="323"/>
            <ac:spMk id="53" creationId="{23A6859E-5752-8B57-EFAA-AFE61B50CE65}"/>
          </ac:spMkLst>
        </pc:spChg>
        <pc:picChg chg="add mod">
          <ac:chgData name="晓川 王" userId="0941e86cc95b9429" providerId="LiveId" clId="{B6194863-C8E1-E049-9069-04FFC9C3542D}" dt="2024-09-05T00:29:01.918" v="13667"/>
          <ac:picMkLst>
            <pc:docMk/>
            <pc:sldMk cId="3122165430" sldId="323"/>
            <ac:picMk id="7" creationId="{5675103B-2FFC-9572-6B1E-0E887A0FC5F1}"/>
          </ac:picMkLst>
        </pc:picChg>
        <pc:picChg chg="add mod">
          <ac:chgData name="晓川 王" userId="0941e86cc95b9429" providerId="LiveId" clId="{B6194863-C8E1-E049-9069-04FFC9C3542D}" dt="2024-09-05T00:29:19.392" v="13672" actId="1076"/>
          <ac:picMkLst>
            <pc:docMk/>
            <pc:sldMk cId="3122165430" sldId="323"/>
            <ac:picMk id="10" creationId="{1283A60C-E3A9-691C-195C-324F7289175F}"/>
          </ac:picMkLst>
        </pc:picChg>
        <pc:picChg chg="del">
          <ac:chgData name="晓川 王" userId="0941e86cc95b9429" providerId="LiveId" clId="{B6194863-C8E1-E049-9069-04FFC9C3542D}" dt="2024-09-05T00:28:49.193" v="13665" actId="478"/>
          <ac:picMkLst>
            <pc:docMk/>
            <pc:sldMk cId="3122165430" sldId="323"/>
            <ac:picMk id="14" creationId="{674E6C2E-2096-134B-7503-8182F9367198}"/>
          </ac:picMkLst>
        </pc:picChg>
      </pc:sldChg>
      <pc:sldChg chg="addSp delSp modSp add mod">
        <pc:chgData name="晓川 王" userId="0941e86cc95b9429" providerId="LiveId" clId="{B6194863-C8E1-E049-9069-04FFC9C3542D}" dt="2024-09-05T00:43:44.586" v="13864" actId="1076"/>
        <pc:sldMkLst>
          <pc:docMk/>
          <pc:sldMk cId="2473062130" sldId="324"/>
        </pc:sldMkLst>
        <pc:spChg chg="del">
          <ac:chgData name="晓川 王" userId="0941e86cc95b9429" providerId="LiveId" clId="{B6194863-C8E1-E049-9069-04FFC9C3542D}" dt="2024-09-05T00:43:22.100" v="13855" actId="478"/>
          <ac:spMkLst>
            <pc:docMk/>
            <pc:sldMk cId="2473062130" sldId="324"/>
            <ac:spMk id="12" creationId="{D94699B3-CD90-9212-73A6-091511324026}"/>
          </ac:spMkLst>
        </pc:spChg>
        <pc:spChg chg="del">
          <ac:chgData name="晓川 王" userId="0941e86cc95b9429" providerId="LiveId" clId="{B6194863-C8E1-E049-9069-04FFC9C3542D}" dt="2024-09-05T00:43:22.100" v="13855" actId="478"/>
          <ac:spMkLst>
            <pc:docMk/>
            <pc:sldMk cId="2473062130" sldId="324"/>
            <ac:spMk id="13" creationId="{1B65EB80-0898-D736-78C4-C1F6F874BC9C}"/>
          </ac:spMkLst>
        </pc:spChg>
        <pc:spChg chg="del">
          <ac:chgData name="晓川 王" userId="0941e86cc95b9429" providerId="LiveId" clId="{B6194863-C8E1-E049-9069-04FFC9C3542D}" dt="2024-09-05T00:43:22.100" v="13855" actId="478"/>
          <ac:spMkLst>
            <pc:docMk/>
            <pc:sldMk cId="2473062130" sldId="324"/>
            <ac:spMk id="15" creationId="{3387D277-5C11-EA9F-2579-F0DF6197A793}"/>
          </ac:spMkLst>
        </pc:spChg>
        <pc:spChg chg="del">
          <ac:chgData name="晓川 王" userId="0941e86cc95b9429" providerId="LiveId" clId="{B6194863-C8E1-E049-9069-04FFC9C3542D}" dt="2024-09-05T00:43:22.100" v="13855" actId="478"/>
          <ac:spMkLst>
            <pc:docMk/>
            <pc:sldMk cId="2473062130" sldId="324"/>
            <ac:spMk id="16" creationId="{CA8BB140-CF44-06EA-1F23-00AA71B78329}"/>
          </ac:spMkLst>
        </pc:spChg>
        <pc:spChg chg="del">
          <ac:chgData name="晓川 王" userId="0941e86cc95b9429" providerId="LiveId" clId="{B6194863-C8E1-E049-9069-04FFC9C3542D}" dt="2024-09-05T00:43:22.100" v="13855" actId="478"/>
          <ac:spMkLst>
            <pc:docMk/>
            <pc:sldMk cId="2473062130" sldId="324"/>
            <ac:spMk id="17" creationId="{242A42F8-2851-F65C-506D-7B53E8FB0E76}"/>
          </ac:spMkLst>
        </pc:spChg>
        <pc:spChg chg="del">
          <ac:chgData name="晓川 王" userId="0941e86cc95b9429" providerId="LiveId" clId="{B6194863-C8E1-E049-9069-04FFC9C3542D}" dt="2024-09-05T00:43:22.100" v="13855" actId="478"/>
          <ac:spMkLst>
            <pc:docMk/>
            <pc:sldMk cId="2473062130" sldId="324"/>
            <ac:spMk id="18" creationId="{42A9C8EB-FB7E-FA45-70DF-91DC4C3DD9D9}"/>
          </ac:spMkLst>
        </pc:spChg>
        <pc:spChg chg="del">
          <ac:chgData name="晓川 王" userId="0941e86cc95b9429" providerId="LiveId" clId="{B6194863-C8E1-E049-9069-04FFC9C3542D}" dt="2024-09-05T00:43:22.100" v="13855" actId="478"/>
          <ac:spMkLst>
            <pc:docMk/>
            <pc:sldMk cId="2473062130" sldId="324"/>
            <ac:spMk id="19" creationId="{D72420CF-18A9-D1FB-AE62-10C037CD3727}"/>
          </ac:spMkLst>
        </pc:spChg>
        <pc:spChg chg="del">
          <ac:chgData name="晓川 王" userId="0941e86cc95b9429" providerId="LiveId" clId="{B6194863-C8E1-E049-9069-04FFC9C3542D}" dt="2024-09-05T00:43:22.100" v="13855" actId="478"/>
          <ac:spMkLst>
            <pc:docMk/>
            <pc:sldMk cId="2473062130" sldId="324"/>
            <ac:spMk id="20" creationId="{3463F758-453E-B26A-EC2C-CDA41228CE71}"/>
          </ac:spMkLst>
        </pc:spChg>
        <pc:spChg chg="del">
          <ac:chgData name="晓川 王" userId="0941e86cc95b9429" providerId="LiveId" clId="{B6194863-C8E1-E049-9069-04FFC9C3542D}" dt="2024-09-05T00:43:22.100" v="13855" actId="478"/>
          <ac:spMkLst>
            <pc:docMk/>
            <pc:sldMk cId="2473062130" sldId="324"/>
            <ac:spMk id="21" creationId="{80B5BFF6-DB7F-B9F0-7F09-AB7D30F786BC}"/>
          </ac:spMkLst>
        </pc:spChg>
        <pc:spChg chg="del">
          <ac:chgData name="晓川 王" userId="0941e86cc95b9429" providerId="LiveId" clId="{B6194863-C8E1-E049-9069-04FFC9C3542D}" dt="2024-09-05T00:43:22.100" v="13855" actId="478"/>
          <ac:spMkLst>
            <pc:docMk/>
            <pc:sldMk cId="2473062130" sldId="324"/>
            <ac:spMk id="22" creationId="{36619D84-75E0-386C-5960-193A6D89BACB}"/>
          </ac:spMkLst>
        </pc:spChg>
        <pc:picChg chg="add mod">
          <ac:chgData name="晓川 王" userId="0941e86cc95b9429" providerId="LiveId" clId="{B6194863-C8E1-E049-9069-04FFC9C3542D}" dt="2024-09-05T00:43:44.586" v="13864" actId="1076"/>
          <ac:picMkLst>
            <pc:docMk/>
            <pc:sldMk cId="2473062130" sldId="324"/>
            <ac:picMk id="7" creationId="{5F086FBD-E0DD-EEAE-553A-75BC9D6F8049}"/>
          </ac:picMkLst>
        </pc:picChg>
        <pc:picChg chg="del">
          <ac:chgData name="晓川 王" userId="0941e86cc95b9429" providerId="LiveId" clId="{B6194863-C8E1-E049-9069-04FFC9C3542D}" dt="2024-09-05T00:43:22.100" v="13855" actId="478"/>
          <ac:picMkLst>
            <pc:docMk/>
            <pc:sldMk cId="2473062130" sldId="324"/>
            <ac:picMk id="10" creationId="{7A20F8CB-09BE-E533-F2FD-1B4E7CDA9A30}"/>
          </ac:picMkLst>
        </pc:picChg>
      </pc:sldChg>
      <pc:sldChg chg="addSp delSp modSp add mod">
        <pc:chgData name="晓川 王" userId="0941e86cc95b9429" providerId="LiveId" clId="{B6194863-C8E1-E049-9069-04FFC9C3542D}" dt="2024-09-05T01:00:57.916" v="14390" actId="1076"/>
        <pc:sldMkLst>
          <pc:docMk/>
          <pc:sldMk cId="2998076854" sldId="325"/>
        </pc:sldMkLst>
        <pc:spChg chg="mod">
          <ac:chgData name="晓川 王" userId="0941e86cc95b9429" providerId="LiveId" clId="{B6194863-C8E1-E049-9069-04FFC9C3542D}" dt="2024-09-05T00:44:44.286" v="13891" actId="1076"/>
          <ac:spMkLst>
            <pc:docMk/>
            <pc:sldMk cId="2998076854" sldId="325"/>
            <ac:spMk id="2" creationId="{AF56741F-CC39-06D0-DD64-13211B1748DD}"/>
          </ac:spMkLst>
        </pc:spChg>
        <pc:spChg chg="mod">
          <ac:chgData name="晓川 王" userId="0941e86cc95b9429" providerId="LiveId" clId="{B6194863-C8E1-E049-9069-04FFC9C3542D}" dt="2024-09-05T00:44:47.193" v="13893" actId="1076"/>
          <ac:spMkLst>
            <pc:docMk/>
            <pc:sldMk cId="2998076854" sldId="325"/>
            <ac:spMk id="4" creationId="{2926437C-79FA-E22E-5076-E0943798CED4}"/>
          </ac:spMkLst>
        </pc:spChg>
        <pc:spChg chg="add mod">
          <ac:chgData name="晓川 王" userId="0941e86cc95b9429" providerId="LiveId" clId="{B6194863-C8E1-E049-9069-04FFC9C3542D}" dt="2024-09-05T00:58:48.738" v="14006" actId="2711"/>
          <ac:spMkLst>
            <pc:docMk/>
            <pc:sldMk cId="2998076854" sldId="325"/>
            <ac:spMk id="10" creationId="{71632173-0291-A1C4-3FF8-9E4869FEAD62}"/>
          </ac:spMkLst>
        </pc:spChg>
        <pc:spChg chg="add del mod">
          <ac:chgData name="晓川 王" userId="0941e86cc95b9429" providerId="LiveId" clId="{B6194863-C8E1-E049-9069-04FFC9C3542D}" dt="2024-09-05T01:00:34.083" v="14386" actId="478"/>
          <ac:spMkLst>
            <pc:docMk/>
            <pc:sldMk cId="2998076854" sldId="325"/>
            <ac:spMk id="12" creationId="{2F4CB1A4-87CC-1D40-5AD1-5F8CDF3E1266}"/>
          </ac:spMkLst>
        </pc:spChg>
        <pc:picChg chg="del">
          <ac:chgData name="晓川 王" userId="0941e86cc95b9429" providerId="LiveId" clId="{B6194863-C8E1-E049-9069-04FFC9C3542D}" dt="2024-09-05T00:44:48.774" v="13894" actId="478"/>
          <ac:picMkLst>
            <pc:docMk/>
            <pc:sldMk cId="2998076854" sldId="325"/>
            <ac:picMk id="7" creationId="{7D6553FF-0C48-6C5E-8A59-90979C773A67}"/>
          </ac:picMkLst>
        </pc:picChg>
        <pc:picChg chg="add mod">
          <ac:chgData name="晓川 王" userId="0941e86cc95b9429" providerId="LiveId" clId="{B6194863-C8E1-E049-9069-04FFC9C3542D}" dt="2024-09-05T01:00:57.916" v="14390" actId="1076"/>
          <ac:picMkLst>
            <pc:docMk/>
            <pc:sldMk cId="2998076854" sldId="325"/>
            <ac:picMk id="13" creationId="{2CD39AFD-1007-4FD9-F246-71ABB91AD916}"/>
          </ac:picMkLst>
        </pc:picChg>
        <pc:picChg chg="add mod">
          <ac:chgData name="晓川 王" userId="0941e86cc95b9429" providerId="LiveId" clId="{B6194863-C8E1-E049-9069-04FFC9C3542D}" dt="2024-09-05T00:49:21.204" v="13899" actId="1076"/>
          <ac:picMkLst>
            <pc:docMk/>
            <pc:sldMk cId="2998076854" sldId="325"/>
            <ac:picMk id="54274" creationId="{1170095B-FFD0-87B6-D63B-896CA0F696AE}"/>
          </ac:picMkLst>
        </pc:picChg>
        <pc:picChg chg="add mod">
          <ac:chgData name="晓川 王" userId="0941e86cc95b9429" providerId="LiveId" clId="{B6194863-C8E1-E049-9069-04FFC9C3542D}" dt="2024-09-05T00:58:14.305" v="13921" actId="1076"/>
          <ac:picMkLst>
            <pc:docMk/>
            <pc:sldMk cId="2998076854" sldId="325"/>
            <ac:picMk id="54276" creationId="{340A2F35-424A-E28A-2EB1-8E5CE95440D8}"/>
          </ac:picMkLst>
        </pc:picChg>
      </pc:sldChg>
      <pc:sldChg chg="addSp delSp modSp add mod">
        <pc:chgData name="晓川 王" userId="0941e86cc95b9429" providerId="LiveId" clId="{B6194863-C8E1-E049-9069-04FFC9C3542D}" dt="2024-09-05T01:07:01.784" v="14776" actId="1076"/>
        <pc:sldMkLst>
          <pc:docMk/>
          <pc:sldMk cId="731622352" sldId="326"/>
        </pc:sldMkLst>
        <pc:spChg chg="mod">
          <ac:chgData name="晓川 王" userId="0941e86cc95b9429" providerId="LiveId" clId="{B6194863-C8E1-E049-9069-04FFC9C3542D}" dt="2024-09-05T01:01:23.473" v="14426" actId="20577"/>
          <ac:spMkLst>
            <pc:docMk/>
            <pc:sldMk cId="731622352" sldId="326"/>
            <ac:spMk id="2" creationId="{32896DF2-B6B7-6805-C3D0-80FA558EAA6A}"/>
          </ac:spMkLst>
        </pc:spChg>
        <pc:spChg chg="add mod">
          <ac:chgData name="晓川 王" userId="0941e86cc95b9429" providerId="LiveId" clId="{B6194863-C8E1-E049-9069-04FFC9C3542D}" dt="2024-09-05T01:05:41.646" v="14587" actId="207"/>
          <ac:spMkLst>
            <pc:docMk/>
            <pc:sldMk cId="731622352" sldId="326"/>
            <ac:spMk id="8" creationId="{05AEA43C-5166-E497-62B1-D3B3BC388D0C}"/>
          </ac:spMkLst>
        </pc:spChg>
        <pc:spChg chg="mod">
          <ac:chgData name="晓川 王" userId="0941e86cc95b9429" providerId="LiveId" clId="{B6194863-C8E1-E049-9069-04FFC9C3542D}" dt="2024-09-05T01:04:48.431" v="14575" actId="2710"/>
          <ac:spMkLst>
            <pc:docMk/>
            <pc:sldMk cId="731622352" sldId="326"/>
            <ac:spMk id="10" creationId="{88320F71-4D33-B32A-DDC4-E40F1B14D81D}"/>
          </ac:spMkLst>
        </pc:spChg>
        <pc:spChg chg="add mod">
          <ac:chgData name="晓川 王" userId="0941e86cc95b9429" providerId="LiveId" clId="{B6194863-C8E1-E049-9069-04FFC9C3542D}" dt="2024-09-05T01:05:41.646" v="14587" actId="207"/>
          <ac:spMkLst>
            <pc:docMk/>
            <pc:sldMk cId="731622352" sldId="326"/>
            <ac:spMk id="11" creationId="{F4467CAE-B134-D576-64BE-514921D5820F}"/>
          </ac:spMkLst>
        </pc:spChg>
        <pc:spChg chg="add mod">
          <ac:chgData name="晓川 王" userId="0941e86cc95b9429" providerId="LiveId" clId="{B6194863-C8E1-E049-9069-04FFC9C3542D}" dt="2024-09-05T01:05:33.649" v="14586" actId="1076"/>
          <ac:spMkLst>
            <pc:docMk/>
            <pc:sldMk cId="731622352" sldId="326"/>
            <ac:spMk id="12" creationId="{3A025900-6797-9874-DD82-3B9F87ADA285}"/>
          </ac:spMkLst>
        </pc:spChg>
        <pc:spChg chg="add mod">
          <ac:chgData name="晓川 王" userId="0941e86cc95b9429" providerId="LiveId" clId="{B6194863-C8E1-E049-9069-04FFC9C3542D}" dt="2024-09-05T01:05:29.124" v="14585" actId="1076"/>
          <ac:spMkLst>
            <pc:docMk/>
            <pc:sldMk cId="731622352" sldId="326"/>
            <ac:spMk id="14" creationId="{5E508F71-1021-C7AD-D6F6-5440E36EA85D}"/>
          </ac:spMkLst>
        </pc:spChg>
        <pc:spChg chg="add mod">
          <ac:chgData name="晓川 王" userId="0941e86cc95b9429" providerId="LiveId" clId="{B6194863-C8E1-E049-9069-04FFC9C3542D}" dt="2024-09-05T01:05:56.434" v="14590" actId="167"/>
          <ac:spMkLst>
            <pc:docMk/>
            <pc:sldMk cId="731622352" sldId="326"/>
            <ac:spMk id="15" creationId="{223E0F17-52EA-3703-931E-04C8FD7A4A57}"/>
          </ac:spMkLst>
        </pc:spChg>
        <pc:spChg chg="add mod">
          <ac:chgData name="晓川 王" userId="0941e86cc95b9429" providerId="LiveId" clId="{B6194863-C8E1-E049-9069-04FFC9C3542D}" dt="2024-09-05T01:06:03.503" v="14593" actId="167"/>
          <ac:spMkLst>
            <pc:docMk/>
            <pc:sldMk cId="731622352" sldId="326"/>
            <ac:spMk id="16" creationId="{7E1BB00F-F195-A2E6-C016-4745F6C30F0B}"/>
          </ac:spMkLst>
        </pc:spChg>
        <pc:spChg chg="add mod">
          <ac:chgData name="晓川 王" userId="0941e86cc95b9429" providerId="LiveId" clId="{B6194863-C8E1-E049-9069-04FFC9C3542D}" dt="2024-09-05T01:06:55.190" v="14774" actId="113"/>
          <ac:spMkLst>
            <pc:docMk/>
            <pc:sldMk cId="731622352" sldId="326"/>
            <ac:spMk id="17" creationId="{E41A243B-F7C6-DF5B-049C-BA0827BE311E}"/>
          </ac:spMkLst>
        </pc:spChg>
        <pc:spChg chg="add mod">
          <ac:chgData name="晓川 王" userId="0941e86cc95b9429" providerId="LiveId" clId="{B6194863-C8E1-E049-9069-04FFC9C3542D}" dt="2024-09-05T01:07:01.784" v="14776" actId="1076"/>
          <ac:spMkLst>
            <pc:docMk/>
            <pc:sldMk cId="731622352" sldId="326"/>
            <ac:spMk id="18" creationId="{E147E361-B52E-2EC2-4B97-556C8DFB730E}"/>
          </ac:spMkLst>
        </pc:spChg>
        <pc:picChg chg="del">
          <ac:chgData name="晓川 王" userId="0941e86cc95b9429" providerId="LiveId" clId="{B6194863-C8E1-E049-9069-04FFC9C3542D}" dt="2024-09-05T01:01:26.980" v="14427" actId="478"/>
          <ac:picMkLst>
            <pc:docMk/>
            <pc:sldMk cId="731622352" sldId="326"/>
            <ac:picMk id="13" creationId="{9EB90FB1-D6F9-2E5B-0990-7A7BE8A21CF2}"/>
          </ac:picMkLst>
        </pc:picChg>
        <pc:picChg chg="del">
          <ac:chgData name="晓川 王" userId="0941e86cc95b9429" providerId="LiveId" clId="{B6194863-C8E1-E049-9069-04FFC9C3542D}" dt="2024-09-05T01:01:26.980" v="14427" actId="478"/>
          <ac:picMkLst>
            <pc:docMk/>
            <pc:sldMk cId="731622352" sldId="326"/>
            <ac:picMk id="54274" creationId="{8781E35E-4E3E-4907-6429-9EFA464F6B19}"/>
          </ac:picMkLst>
        </pc:picChg>
        <pc:picChg chg="del">
          <ac:chgData name="晓川 王" userId="0941e86cc95b9429" providerId="LiveId" clId="{B6194863-C8E1-E049-9069-04FFC9C3542D}" dt="2024-09-05T01:01:26.980" v="14427" actId="478"/>
          <ac:picMkLst>
            <pc:docMk/>
            <pc:sldMk cId="731622352" sldId="326"/>
            <ac:picMk id="54276" creationId="{66D52034-94E9-3C08-FFE6-3F018C9E61FD}"/>
          </ac:picMkLst>
        </pc:picChg>
      </pc:sldChg>
      <pc:sldChg chg="addSp delSp modSp add mod">
        <pc:chgData name="晓川 王" userId="0941e86cc95b9429" providerId="LiveId" clId="{B6194863-C8E1-E049-9069-04FFC9C3542D}" dt="2024-09-05T01:26:29.308" v="15578" actId="1076"/>
        <pc:sldMkLst>
          <pc:docMk/>
          <pc:sldMk cId="2357838351" sldId="327"/>
        </pc:sldMkLst>
        <pc:spChg chg="mod">
          <ac:chgData name="晓川 王" userId="0941e86cc95b9429" providerId="LiveId" clId="{B6194863-C8E1-E049-9069-04FFC9C3542D}" dt="2024-09-05T01:25:48.837" v="15570" actId="1076"/>
          <ac:spMkLst>
            <pc:docMk/>
            <pc:sldMk cId="2357838351" sldId="327"/>
            <ac:spMk id="4" creationId="{F82C98D5-EC1A-36C2-778A-85586261A661}"/>
          </ac:spMkLst>
        </pc:spChg>
        <pc:spChg chg="del">
          <ac:chgData name="晓川 王" userId="0941e86cc95b9429" providerId="LiveId" clId="{B6194863-C8E1-E049-9069-04FFC9C3542D}" dt="2024-09-05T01:10:27.678" v="14778" actId="478"/>
          <ac:spMkLst>
            <pc:docMk/>
            <pc:sldMk cId="2357838351" sldId="327"/>
            <ac:spMk id="8" creationId="{83E55943-9F94-1309-3C62-74D67ED69BD1}"/>
          </ac:spMkLst>
        </pc:spChg>
        <pc:spChg chg="del">
          <ac:chgData name="晓川 王" userId="0941e86cc95b9429" providerId="LiveId" clId="{B6194863-C8E1-E049-9069-04FFC9C3542D}" dt="2024-09-05T01:10:27.678" v="14778" actId="478"/>
          <ac:spMkLst>
            <pc:docMk/>
            <pc:sldMk cId="2357838351" sldId="327"/>
            <ac:spMk id="10" creationId="{13BA7D5C-9188-FF61-34E8-F65FDBC5878B}"/>
          </ac:spMkLst>
        </pc:spChg>
        <pc:spChg chg="del">
          <ac:chgData name="晓川 王" userId="0941e86cc95b9429" providerId="LiveId" clId="{B6194863-C8E1-E049-9069-04FFC9C3542D}" dt="2024-09-05T01:10:27.678" v="14778" actId="478"/>
          <ac:spMkLst>
            <pc:docMk/>
            <pc:sldMk cId="2357838351" sldId="327"/>
            <ac:spMk id="11" creationId="{3AB1AC90-A7D4-1618-3FAD-7DF908A3F6E8}"/>
          </ac:spMkLst>
        </pc:spChg>
        <pc:spChg chg="del">
          <ac:chgData name="晓川 王" userId="0941e86cc95b9429" providerId="LiveId" clId="{B6194863-C8E1-E049-9069-04FFC9C3542D}" dt="2024-09-05T01:10:27.678" v="14778" actId="478"/>
          <ac:spMkLst>
            <pc:docMk/>
            <pc:sldMk cId="2357838351" sldId="327"/>
            <ac:spMk id="12" creationId="{E0A35E3A-C2DE-339A-7CE6-60E178DC10D8}"/>
          </ac:spMkLst>
        </pc:spChg>
        <pc:spChg chg="add mod topLvl">
          <ac:chgData name="晓川 王" userId="0941e86cc95b9429" providerId="LiveId" clId="{B6194863-C8E1-E049-9069-04FFC9C3542D}" dt="2024-09-05T01:25:33.677" v="15563" actId="404"/>
          <ac:spMkLst>
            <pc:docMk/>
            <pc:sldMk cId="2357838351" sldId="327"/>
            <ac:spMk id="13" creationId="{28A9D98E-73B9-4F7A-9C6D-9E6BC75AE517}"/>
          </ac:spMkLst>
        </pc:spChg>
        <pc:spChg chg="del">
          <ac:chgData name="晓川 王" userId="0941e86cc95b9429" providerId="LiveId" clId="{B6194863-C8E1-E049-9069-04FFC9C3542D}" dt="2024-09-05T01:10:27.678" v="14778" actId="478"/>
          <ac:spMkLst>
            <pc:docMk/>
            <pc:sldMk cId="2357838351" sldId="327"/>
            <ac:spMk id="14" creationId="{27CE7A1E-3938-7A1D-4893-DE00367A2A4A}"/>
          </ac:spMkLst>
        </pc:spChg>
        <pc:spChg chg="del">
          <ac:chgData name="晓川 王" userId="0941e86cc95b9429" providerId="LiveId" clId="{B6194863-C8E1-E049-9069-04FFC9C3542D}" dt="2024-09-05T01:10:27.678" v="14778" actId="478"/>
          <ac:spMkLst>
            <pc:docMk/>
            <pc:sldMk cId="2357838351" sldId="327"/>
            <ac:spMk id="15" creationId="{84249432-7706-B6EC-CC4D-0E17A3A5C731}"/>
          </ac:spMkLst>
        </pc:spChg>
        <pc:spChg chg="del">
          <ac:chgData name="晓川 王" userId="0941e86cc95b9429" providerId="LiveId" clId="{B6194863-C8E1-E049-9069-04FFC9C3542D}" dt="2024-09-05T01:10:27.678" v="14778" actId="478"/>
          <ac:spMkLst>
            <pc:docMk/>
            <pc:sldMk cId="2357838351" sldId="327"/>
            <ac:spMk id="16" creationId="{3778C7AB-9F83-6C6A-F2E1-0EC22F48377B}"/>
          </ac:spMkLst>
        </pc:spChg>
        <pc:spChg chg="del">
          <ac:chgData name="晓川 王" userId="0941e86cc95b9429" providerId="LiveId" clId="{B6194863-C8E1-E049-9069-04FFC9C3542D}" dt="2024-09-05T01:10:27.678" v="14778" actId="478"/>
          <ac:spMkLst>
            <pc:docMk/>
            <pc:sldMk cId="2357838351" sldId="327"/>
            <ac:spMk id="17" creationId="{1B174364-3C3A-3226-E1D2-78F3E9B8F227}"/>
          </ac:spMkLst>
        </pc:spChg>
        <pc:spChg chg="del">
          <ac:chgData name="晓川 王" userId="0941e86cc95b9429" providerId="LiveId" clId="{B6194863-C8E1-E049-9069-04FFC9C3542D}" dt="2024-09-05T01:10:27.678" v="14778" actId="478"/>
          <ac:spMkLst>
            <pc:docMk/>
            <pc:sldMk cId="2357838351" sldId="327"/>
            <ac:spMk id="18" creationId="{CEFFF2D5-F7A9-7FF6-BEEC-53B920B9337C}"/>
          </ac:spMkLst>
        </pc:spChg>
        <pc:spChg chg="add mod topLvl">
          <ac:chgData name="晓川 王" userId="0941e86cc95b9429" providerId="LiveId" clId="{B6194863-C8E1-E049-9069-04FFC9C3542D}" dt="2024-09-05T01:26:22.964" v="15576" actId="688"/>
          <ac:spMkLst>
            <pc:docMk/>
            <pc:sldMk cId="2357838351" sldId="327"/>
            <ac:spMk id="19" creationId="{432DD678-7499-8C6B-18C5-1646C7DA1CBF}"/>
          </ac:spMkLst>
        </pc:spChg>
        <pc:spChg chg="add mod topLvl">
          <ac:chgData name="晓川 王" userId="0941e86cc95b9429" providerId="LiveId" clId="{B6194863-C8E1-E049-9069-04FFC9C3542D}" dt="2024-09-05T01:26:26.116" v="15577" actId="1076"/>
          <ac:spMkLst>
            <pc:docMk/>
            <pc:sldMk cId="2357838351" sldId="327"/>
            <ac:spMk id="20" creationId="{99463F3A-AEEE-98D7-2AB1-BE5412C3250E}"/>
          </ac:spMkLst>
        </pc:spChg>
        <pc:spChg chg="add mod topLvl">
          <ac:chgData name="晓川 王" userId="0941e86cc95b9429" providerId="LiveId" clId="{B6194863-C8E1-E049-9069-04FFC9C3542D}" dt="2024-09-05T01:25:33.677" v="15563" actId="404"/>
          <ac:spMkLst>
            <pc:docMk/>
            <pc:sldMk cId="2357838351" sldId="327"/>
            <ac:spMk id="21" creationId="{BBCABFAC-B023-E2B4-B72A-CE53C8C66473}"/>
          </ac:spMkLst>
        </pc:spChg>
        <pc:spChg chg="add mod topLvl">
          <ac:chgData name="晓川 王" userId="0941e86cc95b9429" providerId="LiveId" clId="{B6194863-C8E1-E049-9069-04FFC9C3542D}" dt="2024-09-05T01:26:29.308" v="15578" actId="1076"/>
          <ac:spMkLst>
            <pc:docMk/>
            <pc:sldMk cId="2357838351" sldId="327"/>
            <ac:spMk id="22" creationId="{25B328E2-5ADB-AC0A-2920-541899956504}"/>
          </ac:spMkLst>
        </pc:spChg>
        <pc:spChg chg="add mod topLvl">
          <ac:chgData name="晓川 王" userId="0941e86cc95b9429" providerId="LiveId" clId="{B6194863-C8E1-E049-9069-04FFC9C3542D}" dt="2024-09-05T01:25:33.677" v="15563" actId="404"/>
          <ac:spMkLst>
            <pc:docMk/>
            <pc:sldMk cId="2357838351" sldId="327"/>
            <ac:spMk id="23" creationId="{98C7E95D-E375-4C1B-0127-2FEBB6204019}"/>
          </ac:spMkLst>
        </pc:spChg>
        <pc:spChg chg="add mod topLvl">
          <ac:chgData name="晓川 王" userId="0941e86cc95b9429" providerId="LiveId" clId="{B6194863-C8E1-E049-9069-04FFC9C3542D}" dt="2024-09-05T01:25:33.677" v="15563" actId="404"/>
          <ac:spMkLst>
            <pc:docMk/>
            <pc:sldMk cId="2357838351" sldId="327"/>
            <ac:spMk id="24" creationId="{6196C34A-E9D6-A76D-2E96-5D7270D0AAC4}"/>
          </ac:spMkLst>
        </pc:spChg>
        <pc:spChg chg="add mod topLvl">
          <ac:chgData name="晓川 王" userId="0941e86cc95b9429" providerId="LiveId" clId="{B6194863-C8E1-E049-9069-04FFC9C3542D}" dt="2024-09-05T01:25:33.677" v="15563" actId="404"/>
          <ac:spMkLst>
            <pc:docMk/>
            <pc:sldMk cId="2357838351" sldId="327"/>
            <ac:spMk id="25" creationId="{FBCD8E2F-982A-221E-4BB3-0F7DD041DCFB}"/>
          </ac:spMkLst>
        </pc:spChg>
        <pc:spChg chg="add mod">
          <ac:chgData name="晓川 王" userId="0941e86cc95b9429" providerId="LiveId" clId="{B6194863-C8E1-E049-9069-04FFC9C3542D}" dt="2024-09-05T01:25:33.677" v="15563" actId="404"/>
          <ac:spMkLst>
            <pc:docMk/>
            <pc:sldMk cId="2357838351" sldId="327"/>
            <ac:spMk id="26" creationId="{DFFC6D35-7F99-2BAE-417C-E44B606C91D8}"/>
          </ac:spMkLst>
        </pc:spChg>
        <pc:spChg chg="add del mod">
          <ac:chgData name="晓川 王" userId="0941e86cc95b9429" providerId="LiveId" clId="{B6194863-C8E1-E049-9069-04FFC9C3542D}" dt="2024-09-05T01:21:08.205" v="15543" actId="478"/>
          <ac:spMkLst>
            <pc:docMk/>
            <pc:sldMk cId="2357838351" sldId="327"/>
            <ac:spMk id="28" creationId="{801C4F5A-2C2D-8483-6BBE-905FDFC93AA6}"/>
          </ac:spMkLst>
        </pc:spChg>
        <pc:spChg chg="add mod">
          <ac:chgData name="晓川 王" userId="0941e86cc95b9429" providerId="LiveId" clId="{B6194863-C8E1-E049-9069-04FFC9C3542D}" dt="2024-09-05T01:26:00.427" v="15573" actId="1076"/>
          <ac:spMkLst>
            <pc:docMk/>
            <pc:sldMk cId="2357838351" sldId="327"/>
            <ac:spMk id="29" creationId="{0D872956-A46F-3188-626E-4B7AEC645B2C}"/>
          </ac:spMkLst>
        </pc:spChg>
        <pc:spChg chg="add mod">
          <ac:chgData name="晓川 王" userId="0941e86cc95b9429" providerId="LiveId" clId="{B6194863-C8E1-E049-9069-04FFC9C3542D}" dt="2024-09-05T01:26:00.427" v="15573" actId="1076"/>
          <ac:spMkLst>
            <pc:docMk/>
            <pc:sldMk cId="2357838351" sldId="327"/>
            <ac:spMk id="30" creationId="{B1F8A799-B11D-DB40-29C1-ED4C56B865FC}"/>
          </ac:spMkLst>
        </pc:spChg>
        <pc:spChg chg="add mod">
          <ac:chgData name="晓川 王" userId="0941e86cc95b9429" providerId="LiveId" clId="{B6194863-C8E1-E049-9069-04FFC9C3542D}" dt="2024-09-05T01:26:00.427" v="15573" actId="1076"/>
          <ac:spMkLst>
            <pc:docMk/>
            <pc:sldMk cId="2357838351" sldId="327"/>
            <ac:spMk id="31" creationId="{0D872956-A46F-3188-626E-4B7AEC645B2C}"/>
          </ac:spMkLst>
        </pc:spChg>
        <pc:spChg chg="add mod">
          <ac:chgData name="晓川 王" userId="0941e86cc95b9429" providerId="LiveId" clId="{B6194863-C8E1-E049-9069-04FFC9C3542D}" dt="2024-09-05T01:26:00.427" v="15573" actId="1076"/>
          <ac:spMkLst>
            <pc:docMk/>
            <pc:sldMk cId="2357838351" sldId="327"/>
            <ac:spMk id="32" creationId="{0D872956-A46F-3188-626E-4B7AEC645B2C}"/>
          </ac:spMkLst>
        </pc:spChg>
        <pc:spChg chg="add mod">
          <ac:chgData name="晓川 王" userId="0941e86cc95b9429" providerId="LiveId" clId="{B6194863-C8E1-E049-9069-04FFC9C3542D}" dt="2024-09-05T01:26:00.427" v="15573" actId="1076"/>
          <ac:spMkLst>
            <pc:docMk/>
            <pc:sldMk cId="2357838351" sldId="327"/>
            <ac:spMk id="33" creationId="{0D872956-A46F-3188-626E-4B7AEC645B2C}"/>
          </ac:spMkLst>
        </pc:spChg>
        <pc:grpChg chg="add del mod">
          <ac:chgData name="晓川 王" userId="0941e86cc95b9429" providerId="LiveId" clId="{B6194863-C8E1-E049-9069-04FFC9C3542D}" dt="2024-09-05T01:24:27.545" v="15559" actId="164"/>
          <ac:grpSpMkLst>
            <pc:docMk/>
            <pc:sldMk cId="2357838351" sldId="327"/>
            <ac:grpSpMk id="35" creationId="{02F2EFBC-482A-3993-E5F7-A972EF0AEC1C}"/>
          </ac:grpSpMkLst>
        </pc:grpChg>
        <pc:grpChg chg="add mod">
          <ac:chgData name="晓川 王" userId="0941e86cc95b9429" providerId="LiveId" clId="{B6194863-C8E1-E049-9069-04FFC9C3542D}" dt="2024-09-05T01:25:37.614" v="15564" actId="1076"/>
          <ac:grpSpMkLst>
            <pc:docMk/>
            <pc:sldMk cId="2357838351" sldId="327"/>
            <ac:grpSpMk id="36" creationId="{D5BA7512-D7BF-D0E8-1032-0F28D99163ED}"/>
          </ac:grpSpMkLst>
        </pc:grpChg>
        <pc:picChg chg="add mod">
          <ac:chgData name="晓川 王" userId="0941e86cc95b9429" providerId="LiveId" clId="{B6194863-C8E1-E049-9069-04FFC9C3542D}" dt="2024-09-05T01:10:29.307" v="14780"/>
          <ac:picMkLst>
            <pc:docMk/>
            <pc:sldMk cId="2357838351" sldId="327"/>
            <ac:picMk id="7" creationId="{8C21BFAB-A345-472F-A0CF-7813B8E07937}"/>
          </ac:picMkLst>
        </pc:picChg>
        <pc:picChg chg="add del mod">
          <ac:chgData name="晓川 王" userId="0941e86cc95b9429" providerId="LiveId" clId="{B6194863-C8E1-E049-9069-04FFC9C3542D}" dt="2024-09-05T01:24:03.936" v="15555" actId="478"/>
          <ac:picMkLst>
            <pc:docMk/>
            <pc:sldMk cId="2357838351" sldId="327"/>
            <ac:picMk id="34" creationId="{6FCD5218-8D49-4CD9-5768-1F777937B4D2}"/>
          </ac:picMkLst>
        </pc:picChg>
        <pc:picChg chg="add del mod">
          <ac:chgData name="晓川 王" userId="0941e86cc95b9429" providerId="LiveId" clId="{B6194863-C8E1-E049-9069-04FFC9C3542D}" dt="2024-09-05T01:16:29.731" v="15378" actId="478"/>
          <ac:picMkLst>
            <pc:docMk/>
            <pc:sldMk cId="2357838351" sldId="327"/>
            <ac:picMk id="56322" creationId="{E45F4F79-3A15-9BE1-D700-A8AC9BACBCB1}"/>
          </ac:picMkLst>
        </pc:picChg>
        <pc:picChg chg="add mod">
          <ac:chgData name="晓川 王" userId="0941e86cc95b9429" providerId="LiveId" clId="{B6194863-C8E1-E049-9069-04FFC9C3542D}" dt="2024-09-05T01:26:06.510" v="15574" actId="1076"/>
          <ac:picMkLst>
            <pc:docMk/>
            <pc:sldMk cId="2357838351" sldId="327"/>
            <ac:picMk id="56324" creationId="{845AEBCA-639F-93DD-6312-A4ED7F7BB45E}"/>
          </ac:picMkLst>
        </pc:picChg>
      </pc:sldChg>
      <pc:sldChg chg="delSp modSp add mod">
        <pc:chgData name="晓川 王" userId="0941e86cc95b9429" providerId="LiveId" clId="{B6194863-C8E1-E049-9069-04FFC9C3542D}" dt="2024-09-05T01:40:35.544" v="15611" actId="14100"/>
        <pc:sldMkLst>
          <pc:docMk/>
          <pc:sldMk cId="4057047313" sldId="328"/>
        </pc:sldMkLst>
        <pc:spChg chg="mod">
          <ac:chgData name="晓川 王" userId="0941e86cc95b9429" providerId="LiveId" clId="{B6194863-C8E1-E049-9069-04FFC9C3542D}" dt="2024-09-05T01:40:08.604" v="15599" actId="20577"/>
          <ac:spMkLst>
            <pc:docMk/>
            <pc:sldMk cId="4057047313" sldId="328"/>
            <ac:spMk id="2" creationId="{72968C16-635A-7969-0541-0B89929E6036}"/>
          </ac:spMkLst>
        </pc:spChg>
        <pc:spChg chg="mod">
          <ac:chgData name="晓川 王" userId="0941e86cc95b9429" providerId="LiveId" clId="{B6194863-C8E1-E049-9069-04FFC9C3542D}" dt="2024-09-05T01:40:17.200" v="15610" actId="122"/>
          <ac:spMkLst>
            <pc:docMk/>
            <pc:sldMk cId="4057047313" sldId="328"/>
            <ac:spMk id="3" creationId="{7F1F9D9B-3309-7347-4801-DC5A3ADF642C}"/>
          </ac:spMkLst>
        </pc:spChg>
        <pc:picChg chg="del">
          <ac:chgData name="晓川 王" userId="0941e86cc95b9429" providerId="LiveId" clId="{B6194863-C8E1-E049-9069-04FFC9C3542D}" dt="2024-09-05T01:40:04.804" v="15585" actId="478"/>
          <ac:picMkLst>
            <pc:docMk/>
            <pc:sldMk cId="4057047313" sldId="328"/>
            <ac:picMk id="6" creationId="{CF0E65C6-CE99-55A6-189E-1CB9E403CE7C}"/>
          </ac:picMkLst>
        </pc:picChg>
        <pc:cxnChg chg="mod">
          <ac:chgData name="晓川 王" userId="0941e86cc95b9429" providerId="LiveId" clId="{B6194863-C8E1-E049-9069-04FFC9C3542D}" dt="2024-09-05T01:40:35.544" v="15611" actId="14100"/>
          <ac:cxnSpMkLst>
            <pc:docMk/>
            <pc:sldMk cId="4057047313" sldId="328"/>
            <ac:cxnSpMk id="8" creationId="{B29E79C4-F436-DD7D-71F9-8818F71C5AFA}"/>
          </ac:cxnSpMkLst>
        </pc:cxnChg>
      </pc:sldChg>
      <pc:sldMasterChg chg="addSp delSp mod">
        <pc:chgData name="晓川 王" userId="0941e86cc95b9429" providerId="LiveId" clId="{B6194863-C8E1-E049-9069-04FFC9C3542D}" dt="2024-09-04T10:14:21.100" v="315" actId="21"/>
        <pc:sldMasterMkLst>
          <pc:docMk/>
          <pc:sldMasterMk cId="3737546460" sldId="2147483660"/>
        </pc:sldMasterMkLst>
        <pc:picChg chg="add del">
          <ac:chgData name="晓川 王" userId="0941e86cc95b9429" providerId="LiveId" clId="{B6194863-C8E1-E049-9069-04FFC9C3542D}" dt="2024-09-04T10:14:21.100" v="315" actId="21"/>
          <ac:picMkLst>
            <pc:docMk/>
            <pc:sldMasterMk cId="3737546460" sldId="2147483660"/>
            <ac:picMk id="7" creationId="{67DF7D85-93C9-0494-A930-756CBE50B38B}"/>
          </ac:picMkLst>
        </pc:picChg>
      </pc:sldMasterChg>
    </pc:docChg>
  </pc:docChgLst>
  <pc:docChgLst>
    <pc:chgData name="晓川 王" userId="0941e86cc95b9429" providerId="LiveId" clId="{ABB609AA-CD1E-5947-9906-37891838374D}"/>
    <pc:docChg chg="undo custSel addSld delSld modSld sldOrd">
      <pc:chgData name="晓川 王" userId="0941e86cc95b9429" providerId="LiveId" clId="{ABB609AA-CD1E-5947-9906-37891838374D}" dt="2024-09-11T13:11:55.390" v="5425" actId="207"/>
      <pc:docMkLst>
        <pc:docMk/>
      </pc:docMkLst>
      <pc:sldChg chg="addSp delSp modSp mod">
        <pc:chgData name="晓川 王" userId="0941e86cc95b9429" providerId="LiveId" clId="{ABB609AA-CD1E-5947-9906-37891838374D}" dt="2024-09-11T10:39:55.897" v="618" actId="14100"/>
        <pc:sldMkLst>
          <pc:docMk/>
          <pc:sldMk cId="4172277012" sldId="270"/>
        </pc:sldMkLst>
        <pc:spChg chg="mod">
          <ac:chgData name="晓川 王" userId="0941e86cc95b9429" providerId="LiveId" clId="{ABB609AA-CD1E-5947-9906-37891838374D}" dt="2024-09-11T10:21:43.128" v="227" actId="20577"/>
          <ac:spMkLst>
            <pc:docMk/>
            <pc:sldMk cId="4172277012" sldId="270"/>
            <ac:spMk id="2" creationId="{2528B471-E3EE-1BE8-E1C7-B0ED20267FB7}"/>
          </ac:spMkLst>
        </pc:spChg>
        <pc:spChg chg="add mod">
          <ac:chgData name="晓川 王" userId="0941e86cc95b9429" providerId="LiveId" clId="{ABB609AA-CD1E-5947-9906-37891838374D}" dt="2024-09-11T10:23:23.628" v="378" actId="1076"/>
          <ac:spMkLst>
            <pc:docMk/>
            <pc:sldMk cId="4172277012" sldId="270"/>
            <ac:spMk id="8" creationId="{E0F3172F-3F3F-D240-170E-631936B321D6}"/>
          </ac:spMkLst>
        </pc:spChg>
        <pc:spChg chg="add mod">
          <ac:chgData name="晓川 王" userId="0941e86cc95b9429" providerId="LiveId" clId="{ABB609AA-CD1E-5947-9906-37891838374D}" dt="2024-09-11T10:23:23.628" v="378" actId="1076"/>
          <ac:spMkLst>
            <pc:docMk/>
            <pc:sldMk cId="4172277012" sldId="270"/>
            <ac:spMk id="10" creationId="{CE5C9FB2-D65F-7718-45E1-E28F1BD5FBE6}"/>
          </ac:spMkLst>
        </pc:spChg>
        <pc:spChg chg="add mod">
          <ac:chgData name="晓川 王" userId="0941e86cc95b9429" providerId="LiveId" clId="{ABB609AA-CD1E-5947-9906-37891838374D}" dt="2024-09-11T10:23:23.628" v="378" actId="1076"/>
          <ac:spMkLst>
            <pc:docMk/>
            <pc:sldMk cId="4172277012" sldId="270"/>
            <ac:spMk id="11" creationId="{E0F3172F-3F3F-D240-170E-631936B321D6}"/>
          </ac:spMkLst>
        </pc:spChg>
        <pc:spChg chg="add mod">
          <ac:chgData name="晓川 王" userId="0941e86cc95b9429" providerId="LiveId" clId="{ABB609AA-CD1E-5947-9906-37891838374D}" dt="2024-09-11T10:23:23.628" v="378" actId="1076"/>
          <ac:spMkLst>
            <pc:docMk/>
            <pc:sldMk cId="4172277012" sldId="270"/>
            <ac:spMk id="12" creationId="{E0F3172F-3F3F-D240-170E-631936B321D6}"/>
          </ac:spMkLst>
        </pc:spChg>
        <pc:spChg chg="del">
          <ac:chgData name="晓川 王" userId="0941e86cc95b9429" providerId="LiveId" clId="{ABB609AA-CD1E-5947-9906-37891838374D}" dt="2024-09-11T10:21:51.443" v="228" actId="478"/>
          <ac:spMkLst>
            <pc:docMk/>
            <pc:sldMk cId="4172277012" sldId="270"/>
            <ac:spMk id="13" creationId="{E254D3CC-0BEE-E5D8-F75B-7875670EAD5C}"/>
          </ac:spMkLst>
        </pc:spChg>
        <pc:spChg chg="add mod">
          <ac:chgData name="晓川 王" userId="0941e86cc95b9429" providerId="LiveId" clId="{ABB609AA-CD1E-5947-9906-37891838374D}" dt="2024-09-11T10:23:23.628" v="378" actId="1076"/>
          <ac:spMkLst>
            <pc:docMk/>
            <pc:sldMk cId="4172277012" sldId="270"/>
            <ac:spMk id="17" creationId="{E0F3172F-3F3F-D240-170E-631936B321D6}"/>
          </ac:spMkLst>
        </pc:spChg>
        <pc:spChg chg="add mod">
          <ac:chgData name="晓川 王" userId="0941e86cc95b9429" providerId="LiveId" clId="{ABB609AA-CD1E-5947-9906-37891838374D}" dt="2024-09-11T10:23:23.628" v="378" actId="1076"/>
          <ac:spMkLst>
            <pc:docMk/>
            <pc:sldMk cId="4172277012" sldId="270"/>
            <ac:spMk id="18" creationId="{E0F3172F-3F3F-D240-170E-631936B321D6}"/>
          </ac:spMkLst>
        </pc:spChg>
        <pc:spChg chg="add mod">
          <ac:chgData name="晓川 王" userId="0941e86cc95b9429" providerId="LiveId" clId="{ABB609AA-CD1E-5947-9906-37891838374D}" dt="2024-09-11T10:23:23.628" v="378" actId="1076"/>
          <ac:spMkLst>
            <pc:docMk/>
            <pc:sldMk cId="4172277012" sldId="270"/>
            <ac:spMk id="19" creationId="{E0F3172F-3F3F-D240-170E-631936B321D6}"/>
          </ac:spMkLst>
        </pc:spChg>
        <pc:spChg chg="add mod">
          <ac:chgData name="晓川 王" userId="0941e86cc95b9429" providerId="LiveId" clId="{ABB609AA-CD1E-5947-9906-37891838374D}" dt="2024-09-11T10:23:23.628" v="378" actId="1076"/>
          <ac:spMkLst>
            <pc:docMk/>
            <pc:sldMk cId="4172277012" sldId="270"/>
            <ac:spMk id="20" creationId="{E0F3172F-3F3F-D240-170E-631936B321D6}"/>
          </ac:spMkLst>
        </pc:spChg>
        <pc:spChg chg="add mod">
          <ac:chgData name="晓川 王" userId="0941e86cc95b9429" providerId="LiveId" clId="{ABB609AA-CD1E-5947-9906-37891838374D}" dt="2024-09-11T10:23:23.628" v="378" actId="1076"/>
          <ac:spMkLst>
            <pc:docMk/>
            <pc:sldMk cId="4172277012" sldId="270"/>
            <ac:spMk id="21" creationId="{E0F3172F-3F3F-D240-170E-631936B321D6}"/>
          </ac:spMkLst>
        </pc:spChg>
        <pc:spChg chg="add mod">
          <ac:chgData name="晓川 王" userId="0941e86cc95b9429" providerId="LiveId" clId="{ABB609AA-CD1E-5947-9906-37891838374D}" dt="2024-09-11T10:35:48.621" v="554" actId="1076"/>
          <ac:spMkLst>
            <pc:docMk/>
            <pc:sldMk cId="4172277012" sldId="270"/>
            <ac:spMk id="23" creationId="{D38B5235-21A0-4F40-E755-9EDCF2BD1746}"/>
          </ac:spMkLst>
        </pc:spChg>
        <pc:spChg chg="add mod">
          <ac:chgData name="晓川 王" userId="0941e86cc95b9429" providerId="LiveId" clId="{ABB609AA-CD1E-5947-9906-37891838374D}" dt="2024-09-11T10:32:31.922" v="435" actId="20577"/>
          <ac:spMkLst>
            <pc:docMk/>
            <pc:sldMk cId="4172277012" sldId="270"/>
            <ac:spMk id="27" creationId="{D667059B-A93F-4B7D-6FCE-61DAF42B2B4D}"/>
          </ac:spMkLst>
        </pc:spChg>
        <pc:spChg chg="add mod">
          <ac:chgData name="晓川 王" userId="0941e86cc95b9429" providerId="LiveId" clId="{ABB609AA-CD1E-5947-9906-37891838374D}" dt="2024-09-11T10:32:56.504" v="451" actId="20577"/>
          <ac:spMkLst>
            <pc:docMk/>
            <pc:sldMk cId="4172277012" sldId="270"/>
            <ac:spMk id="29" creationId="{0432F4B4-E33F-3980-CE6F-5640FBD81F35}"/>
          </ac:spMkLst>
        </pc:spChg>
        <pc:spChg chg="add mod">
          <ac:chgData name="晓川 王" userId="0941e86cc95b9429" providerId="LiveId" clId="{ABB609AA-CD1E-5947-9906-37891838374D}" dt="2024-09-11T10:33:08.112" v="453"/>
          <ac:spMkLst>
            <pc:docMk/>
            <pc:sldMk cId="4172277012" sldId="270"/>
            <ac:spMk id="30" creationId="{D667059B-A93F-4B7D-6FCE-61DAF42B2B4D}"/>
          </ac:spMkLst>
        </pc:spChg>
        <pc:spChg chg="add mod">
          <ac:chgData name="晓川 王" userId="0941e86cc95b9429" providerId="LiveId" clId="{ABB609AA-CD1E-5947-9906-37891838374D}" dt="2024-09-11T10:33:09.874" v="455"/>
          <ac:spMkLst>
            <pc:docMk/>
            <pc:sldMk cId="4172277012" sldId="270"/>
            <ac:spMk id="31" creationId="{D667059B-A93F-4B7D-6FCE-61DAF42B2B4D}"/>
          </ac:spMkLst>
        </pc:spChg>
        <pc:spChg chg="add mod">
          <ac:chgData name="晓川 王" userId="0941e86cc95b9429" providerId="LiveId" clId="{ABB609AA-CD1E-5947-9906-37891838374D}" dt="2024-09-11T10:33:15.527" v="457"/>
          <ac:spMkLst>
            <pc:docMk/>
            <pc:sldMk cId="4172277012" sldId="270"/>
            <ac:spMk id="32" creationId="{D667059B-A93F-4B7D-6FCE-61DAF42B2B4D}"/>
          </ac:spMkLst>
        </pc:spChg>
        <pc:spChg chg="add mod">
          <ac:chgData name="晓川 王" userId="0941e86cc95b9429" providerId="LiveId" clId="{ABB609AA-CD1E-5947-9906-37891838374D}" dt="2024-09-11T10:33:22.068" v="459"/>
          <ac:spMkLst>
            <pc:docMk/>
            <pc:sldMk cId="4172277012" sldId="270"/>
            <ac:spMk id="33" creationId="{D667059B-A93F-4B7D-6FCE-61DAF42B2B4D}"/>
          </ac:spMkLst>
        </pc:spChg>
        <pc:spChg chg="add mod">
          <ac:chgData name="晓川 王" userId="0941e86cc95b9429" providerId="LiveId" clId="{ABB609AA-CD1E-5947-9906-37891838374D}" dt="2024-09-11T10:38:43.890" v="597" actId="1076"/>
          <ac:spMkLst>
            <pc:docMk/>
            <pc:sldMk cId="4172277012" sldId="270"/>
            <ac:spMk id="36" creationId="{F682F55B-0C3E-B6CE-9598-571FAA53B7E6}"/>
          </ac:spMkLst>
        </pc:spChg>
        <pc:spChg chg="add mod">
          <ac:chgData name="晓川 王" userId="0941e86cc95b9429" providerId="LiveId" clId="{ABB609AA-CD1E-5947-9906-37891838374D}" dt="2024-09-11T10:34:45.153" v="498" actId="20577"/>
          <ac:spMkLst>
            <pc:docMk/>
            <pc:sldMk cId="4172277012" sldId="270"/>
            <ac:spMk id="39" creationId="{E085703A-1F8A-A4AC-2FBE-FE1861DD905D}"/>
          </ac:spMkLst>
        </pc:spChg>
        <pc:spChg chg="add mod">
          <ac:chgData name="晓川 王" userId="0941e86cc95b9429" providerId="LiveId" clId="{ABB609AA-CD1E-5947-9906-37891838374D}" dt="2024-09-11T10:35:16.627" v="528" actId="207"/>
          <ac:spMkLst>
            <pc:docMk/>
            <pc:sldMk cId="4172277012" sldId="270"/>
            <ac:spMk id="40" creationId="{C56623DD-9399-A867-9C80-D24132ABDB26}"/>
          </ac:spMkLst>
        </pc:spChg>
        <pc:spChg chg="add mod">
          <ac:chgData name="晓川 王" userId="0941e86cc95b9429" providerId="LiveId" clId="{ABB609AA-CD1E-5947-9906-37891838374D}" dt="2024-09-11T10:35:33.406" v="551" actId="207"/>
          <ac:spMkLst>
            <pc:docMk/>
            <pc:sldMk cId="4172277012" sldId="270"/>
            <ac:spMk id="41" creationId="{6765D2ED-F783-1418-A995-C93C38B0252C}"/>
          </ac:spMkLst>
        </pc:spChg>
        <pc:picChg chg="del">
          <ac:chgData name="晓川 王" userId="0941e86cc95b9429" providerId="LiveId" clId="{ABB609AA-CD1E-5947-9906-37891838374D}" dt="2024-09-11T10:21:51.443" v="228" actId="478"/>
          <ac:picMkLst>
            <pc:docMk/>
            <pc:sldMk cId="4172277012" sldId="270"/>
            <ac:picMk id="14" creationId="{4CD02312-8520-136A-6CB5-29C479294F5E}"/>
          </ac:picMkLst>
        </pc:picChg>
        <pc:picChg chg="del">
          <ac:chgData name="晓川 王" userId="0941e86cc95b9429" providerId="LiveId" clId="{ABB609AA-CD1E-5947-9906-37891838374D}" dt="2024-09-11T10:21:51.443" v="228" actId="478"/>
          <ac:picMkLst>
            <pc:docMk/>
            <pc:sldMk cId="4172277012" sldId="270"/>
            <ac:picMk id="15" creationId="{FD80CE6B-77CB-3949-5098-F582A928C9D9}"/>
          </ac:picMkLst>
        </pc:picChg>
        <pc:picChg chg="del">
          <ac:chgData name="晓川 王" userId="0941e86cc95b9429" providerId="LiveId" clId="{ABB609AA-CD1E-5947-9906-37891838374D}" dt="2024-09-11T10:21:51.443" v="228" actId="478"/>
          <ac:picMkLst>
            <pc:docMk/>
            <pc:sldMk cId="4172277012" sldId="270"/>
            <ac:picMk id="16" creationId="{0FD26955-D626-645F-3C70-7C4803243DED}"/>
          </ac:picMkLst>
        </pc:picChg>
        <pc:picChg chg="add mod">
          <ac:chgData name="晓川 王" userId="0941e86cc95b9429" providerId="LiveId" clId="{ABB609AA-CD1E-5947-9906-37891838374D}" dt="2024-09-11T10:35:45.812" v="553" actId="1076"/>
          <ac:picMkLst>
            <pc:docMk/>
            <pc:sldMk cId="4172277012" sldId="270"/>
            <ac:picMk id="22" creationId="{3C67AD59-2169-F250-0C2A-4557F1593770}"/>
          </ac:picMkLst>
        </pc:picChg>
        <pc:picChg chg="add">
          <ac:chgData name="晓川 王" userId="0941e86cc95b9429" providerId="LiveId" clId="{ABB609AA-CD1E-5947-9906-37891838374D}" dt="2024-09-11T10:31:57.325" v="420"/>
          <ac:picMkLst>
            <pc:docMk/>
            <pc:sldMk cId="4172277012" sldId="270"/>
            <ac:picMk id="24" creationId="{F135F3E2-DC5D-9C09-09D5-CEDAB1841DF5}"/>
          </ac:picMkLst>
        </pc:picChg>
        <pc:picChg chg="add">
          <ac:chgData name="晓川 王" userId="0941e86cc95b9429" providerId="LiveId" clId="{ABB609AA-CD1E-5947-9906-37891838374D}" dt="2024-09-11T10:32:03.933" v="421"/>
          <ac:picMkLst>
            <pc:docMk/>
            <pc:sldMk cId="4172277012" sldId="270"/>
            <ac:picMk id="25" creationId="{CBC65FE0-2A05-3976-AD6E-33089E5F1AFF}"/>
          </ac:picMkLst>
        </pc:picChg>
        <pc:picChg chg="add mod">
          <ac:chgData name="晓川 王" userId="0941e86cc95b9429" providerId="LiveId" clId="{ABB609AA-CD1E-5947-9906-37891838374D}" dt="2024-09-11T10:36:02.717" v="558" actId="1076"/>
          <ac:picMkLst>
            <pc:docMk/>
            <pc:sldMk cId="4172277012" sldId="270"/>
            <ac:picMk id="26" creationId="{672F6261-30E2-0B4D-8324-1120D52831E5}"/>
          </ac:picMkLst>
        </pc:picChg>
        <pc:picChg chg="add mod">
          <ac:chgData name="晓川 王" userId="0941e86cc95b9429" providerId="LiveId" clId="{ABB609AA-CD1E-5947-9906-37891838374D}" dt="2024-09-11T10:32:49.104" v="437" actId="1076"/>
          <ac:picMkLst>
            <pc:docMk/>
            <pc:sldMk cId="4172277012" sldId="270"/>
            <ac:picMk id="28" creationId="{45F49AE7-EEFD-2038-BCA2-B5148BF9F077}"/>
          </ac:picMkLst>
        </pc:picChg>
        <pc:picChg chg="add mod">
          <ac:chgData name="晓川 王" userId="0941e86cc95b9429" providerId="LiveId" clId="{ABB609AA-CD1E-5947-9906-37891838374D}" dt="2024-09-11T10:38:39.585" v="596" actId="1076"/>
          <ac:picMkLst>
            <pc:docMk/>
            <pc:sldMk cId="4172277012" sldId="270"/>
            <ac:picMk id="35" creationId="{28D29FC5-5A27-D661-2E98-A16DF9571F4F}"/>
          </ac:picMkLst>
        </pc:picChg>
        <pc:picChg chg="add mod">
          <ac:chgData name="晓川 王" userId="0941e86cc95b9429" providerId="LiveId" clId="{ABB609AA-CD1E-5947-9906-37891838374D}" dt="2024-09-11T10:34:36.561" v="482" actId="1076"/>
          <ac:picMkLst>
            <pc:docMk/>
            <pc:sldMk cId="4172277012" sldId="270"/>
            <ac:picMk id="38" creationId="{D80AC314-BE5F-3367-B07F-0B4730E0A021}"/>
          </ac:picMkLst>
        </pc:picChg>
        <pc:cxnChg chg="add mod">
          <ac:chgData name="晓川 王" userId="0941e86cc95b9429" providerId="LiveId" clId="{ABB609AA-CD1E-5947-9906-37891838374D}" dt="2024-09-11T10:35:45.812" v="553" actId="1076"/>
          <ac:cxnSpMkLst>
            <pc:docMk/>
            <pc:sldMk cId="4172277012" sldId="270"/>
            <ac:cxnSpMk id="43" creationId="{96215C76-A825-51B1-E421-A5C00CBDB016}"/>
          </ac:cxnSpMkLst>
        </pc:cxnChg>
        <pc:cxnChg chg="add del mod">
          <ac:chgData name="晓川 王" userId="0941e86cc95b9429" providerId="LiveId" clId="{ABB609AA-CD1E-5947-9906-37891838374D}" dt="2024-09-11T10:36:04.156" v="559" actId="478"/>
          <ac:cxnSpMkLst>
            <pc:docMk/>
            <pc:sldMk cId="4172277012" sldId="270"/>
            <ac:cxnSpMk id="45" creationId="{446DC970-66FA-7AF4-00E5-D715EB19311F}"/>
          </ac:cxnSpMkLst>
        </pc:cxnChg>
        <pc:cxnChg chg="add mod">
          <ac:chgData name="晓川 王" userId="0941e86cc95b9429" providerId="LiveId" clId="{ABB609AA-CD1E-5947-9906-37891838374D}" dt="2024-09-11T10:37:17.680" v="577" actId="14100"/>
          <ac:cxnSpMkLst>
            <pc:docMk/>
            <pc:sldMk cId="4172277012" sldId="270"/>
            <ac:cxnSpMk id="50" creationId="{7CB391D9-7784-4CD8-8F6C-0240AF82D074}"/>
          </ac:cxnSpMkLst>
        </pc:cxnChg>
        <pc:cxnChg chg="add mod">
          <ac:chgData name="晓川 王" userId="0941e86cc95b9429" providerId="LiveId" clId="{ABB609AA-CD1E-5947-9906-37891838374D}" dt="2024-09-11T10:37:25.408" v="579" actId="14100"/>
          <ac:cxnSpMkLst>
            <pc:docMk/>
            <pc:sldMk cId="4172277012" sldId="270"/>
            <ac:cxnSpMk id="51" creationId="{FFCB9B34-957D-F523-AC7D-DBD6BD526B50}"/>
          </ac:cxnSpMkLst>
        </pc:cxnChg>
        <pc:cxnChg chg="add mod">
          <ac:chgData name="晓川 王" userId="0941e86cc95b9429" providerId="LiveId" clId="{ABB609AA-CD1E-5947-9906-37891838374D}" dt="2024-09-11T10:37:28.795" v="580" actId="14100"/>
          <ac:cxnSpMkLst>
            <pc:docMk/>
            <pc:sldMk cId="4172277012" sldId="270"/>
            <ac:cxnSpMk id="54" creationId="{7CB391D9-7784-4CD8-8F6C-0240AF82D074}"/>
          </ac:cxnSpMkLst>
        </pc:cxnChg>
        <pc:cxnChg chg="add mod">
          <ac:chgData name="晓川 王" userId="0941e86cc95b9429" providerId="LiveId" clId="{ABB609AA-CD1E-5947-9906-37891838374D}" dt="2024-09-11T10:37:21.157" v="578" actId="14100"/>
          <ac:cxnSpMkLst>
            <pc:docMk/>
            <pc:sldMk cId="4172277012" sldId="270"/>
            <ac:cxnSpMk id="57" creationId="{7CB391D9-7784-4CD8-8F6C-0240AF82D074}"/>
          </ac:cxnSpMkLst>
        </pc:cxnChg>
        <pc:cxnChg chg="add mod">
          <ac:chgData name="晓川 王" userId="0941e86cc95b9429" providerId="LiveId" clId="{ABB609AA-CD1E-5947-9906-37891838374D}" dt="2024-09-11T10:37:15.212" v="576" actId="14100"/>
          <ac:cxnSpMkLst>
            <pc:docMk/>
            <pc:sldMk cId="4172277012" sldId="270"/>
            <ac:cxnSpMk id="63" creationId="{786466DB-1CB1-4C94-71A5-937FE1E9D490}"/>
          </ac:cxnSpMkLst>
        </pc:cxnChg>
        <pc:cxnChg chg="add mod">
          <ac:chgData name="晓川 王" userId="0941e86cc95b9429" providerId="LiveId" clId="{ABB609AA-CD1E-5947-9906-37891838374D}" dt="2024-09-11T10:37:47.405" v="585" actId="14100"/>
          <ac:cxnSpMkLst>
            <pc:docMk/>
            <pc:sldMk cId="4172277012" sldId="270"/>
            <ac:cxnSpMk id="71" creationId="{31052BAC-4628-3F3C-0AA3-16B9BFDA17B4}"/>
          </ac:cxnSpMkLst>
        </pc:cxnChg>
        <pc:cxnChg chg="add mod">
          <ac:chgData name="晓川 王" userId="0941e86cc95b9429" providerId="LiveId" clId="{ABB609AA-CD1E-5947-9906-37891838374D}" dt="2024-09-11T10:38:39.585" v="596" actId="1076"/>
          <ac:cxnSpMkLst>
            <pc:docMk/>
            <pc:sldMk cId="4172277012" sldId="270"/>
            <ac:cxnSpMk id="76" creationId="{86E9D82F-498A-B037-1574-67121780181C}"/>
          </ac:cxnSpMkLst>
        </pc:cxnChg>
        <pc:cxnChg chg="add mod">
          <ac:chgData name="晓川 王" userId="0941e86cc95b9429" providerId="LiveId" clId="{ABB609AA-CD1E-5947-9906-37891838374D}" dt="2024-09-11T10:38:39.585" v="596" actId="1076"/>
          <ac:cxnSpMkLst>
            <pc:docMk/>
            <pc:sldMk cId="4172277012" sldId="270"/>
            <ac:cxnSpMk id="80" creationId="{31052BAC-4628-3F3C-0AA3-16B9BFDA17B4}"/>
          </ac:cxnSpMkLst>
        </pc:cxnChg>
        <pc:cxnChg chg="add mod">
          <ac:chgData name="晓川 王" userId="0941e86cc95b9429" providerId="LiveId" clId="{ABB609AA-CD1E-5947-9906-37891838374D}" dt="2024-09-11T10:38:39.585" v="596" actId="1076"/>
          <ac:cxnSpMkLst>
            <pc:docMk/>
            <pc:sldMk cId="4172277012" sldId="270"/>
            <ac:cxnSpMk id="83" creationId="{31052BAC-4628-3F3C-0AA3-16B9BFDA17B4}"/>
          </ac:cxnSpMkLst>
        </pc:cxnChg>
        <pc:cxnChg chg="add mod">
          <ac:chgData name="晓川 王" userId="0941e86cc95b9429" providerId="LiveId" clId="{ABB609AA-CD1E-5947-9906-37891838374D}" dt="2024-09-11T10:38:53.049" v="600" actId="14100"/>
          <ac:cxnSpMkLst>
            <pc:docMk/>
            <pc:sldMk cId="4172277012" sldId="270"/>
            <ac:cxnSpMk id="89" creationId="{31052BAC-4628-3F3C-0AA3-16B9BFDA17B4}"/>
          </ac:cxnSpMkLst>
        </pc:cxnChg>
        <pc:cxnChg chg="add mod">
          <ac:chgData name="晓川 王" userId="0941e86cc95b9429" providerId="LiveId" clId="{ABB609AA-CD1E-5947-9906-37891838374D}" dt="2024-09-11T10:39:18.279" v="605" actId="14100"/>
          <ac:cxnSpMkLst>
            <pc:docMk/>
            <pc:sldMk cId="4172277012" sldId="270"/>
            <ac:cxnSpMk id="92" creationId="{31052BAC-4628-3F3C-0AA3-16B9BFDA17B4}"/>
          </ac:cxnSpMkLst>
        </pc:cxnChg>
        <pc:cxnChg chg="add mod">
          <ac:chgData name="晓川 王" userId="0941e86cc95b9429" providerId="LiveId" clId="{ABB609AA-CD1E-5947-9906-37891838374D}" dt="2024-09-11T10:39:37.346" v="609" actId="14100"/>
          <ac:cxnSpMkLst>
            <pc:docMk/>
            <pc:sldMk cId="4172277012" sldId="270"/>
            <ac:cxnSpMk id="97" creationId="{31052BAC-4628-3F3C-0AA3-16B9BFDA17B4}"/>
          </ac:cxnSpMkLst>
        </pc:cxnChg>
        <pc:cxnChg chg="add mod">
          <ac:chgData name="晓川 王" userId="0941e86cc95b9429" providerId="LiveId" clId="{ABB609AA-CD1E-5947-9906-37891838374D}" dt="2024-09-11T10:39:55.897" v="618" actId="14100"/>
          <ac:cxnSpMkLst>
            <pc:docMk/>
            <pc:sldMk cId="4172277012" sldId="270"/>
            <ac:cxnSpMk id="101" creationId="{31052BAC-4628-3F3C-0AA3-16B9BFDA17B4}"/>
          </ac:cxnSpMkLst>
        </pc:cxnChg>
        <pc:cxnChg chg="add mod">
          <ac:chgData name="晓川 王" userId="0941e86cc95b9429" providerId="LiveId" clId="{ABB609AA-CD1E-5947-9906-37891838374D}" dt="2024-09-11T10:39:52.712" v="617" actId="14100"/>
          <ac:cxnSpMkLst>
            <pc:docMk/>
            <pc:sldMk cId="4172277012" sldId="270"/>
            <ac:cxnSpMk id="105" creationId="{31052BAC-4628-3F3C-0AA3-16B9BFDA17B4}"/>
          </ac:cxnSpMkLst>
        </pc:cxnChg>
      </pc:sldChg>
      <pc:sldChg chg="modSp del mod">
        <pc:chgData name="晓川 王" userId="0941e86cc95b9429" providerId="LiveId" clId="{ABB609AA-CD1E-5947-9906-37891838374D}" dt="2024-09-11T13:09:26.617" v="5395" actId="2696"/>
        <pc:sldMkLst>
          <pc:docMk/>
          <pc:sldMk cId="2299553539" sldId="271"/>
        </pc:sldMkLst>
        <pc:spChg chg="mod">
          <ac:chgData name="晓川 王" userId="0941e86cc95b9429" providerId="LiveId" clId="{ABB609AA-CD1E-5947-9906-37891838374D}" dt="2024-09-11T10:19:31.901" v="33" actId="20577"/>
          <ac:spMkLst>
            <pc:docMk/>
            <pc:sldMk cId="2299553539" sldId="271"/>
            <ac:spMk id="2" creationId="{7C85C6B6-E593-CCC7-5512-337F454FB553}"/>
          </ac:spMkLst>
        </pc:spChg>
        <pc:spChg chg="mod">
          <ac:chgData name="晓川 王" userId="0941e86cc95b9429" providerId="LiveId" clId="{ABB609AA-CD1E-5947-9906-37891838374D}" dt="2024-09-11T10:19:59.292" v="165" actId="20577"/>
          <ac:spMkLst>
            <pc:docMk/>
            <pc:sldMk cId="2299553539" sldId="271"/>
            <ac:spMk id="3" creationId="{34DCDFBC-4E5B-EFD2-7037-7700E8C3F4DB}"/>
          </ac:spMkLst>
        </pc:spChg>
        <pc:picChg chg="mod">
          <ac:chgData name="晓川 王" userId="0941e86cc95b9429" providerId="LiveId" clId="{ABB609AA-CD1E-5947-9906-37891838374D}" dt="2024-09-11T10:19:35.148" v="34" actId="1076"/>
          <ac:picMkLst>
            <pc:docMk/>
            <pc:sldMk cId="2299553539" sldId="271"/>
            <ac:picMk id="11" creationId="{45F82572-8447-37A7-7CF2-88AA25D86103}"/>
          </ac:picMkLst>
        </pc:picChg>
      </pc:sldChg>
      <pc:sldChg chg="del">
        <pc:chgData name="晓川 王" userId="0941e86cc95b9429" providerId="LiveId" clId="{ABB609AA-CD1E-5947-9906-37891838374D}" dt="2024-09-11T13:07:36.741" v="5340" actId="2696"/>
        <pc:sldMkLst>
          <pc:docMk/>
          <pc:sldMk cId="2015730689" sldId="272"/>
        </pc:sldMkLst>
      </pc:sldChg>
      <pc:sldChg chg="del">
        <pc:chgData name="晓川 王" userId="0941e86cc95b9429" providerId="LiveId" clId="{ABB609AA-CD1E-5947-9906-37891838374D}" dt="2024-09-11T13:07:38.703" v="5342" actId="2696"/>
        <pc:sldMkLst>
          <pc:docMk/>
          <pc:sldMk cId="3355879556" sldId="273"/>
        </pc:sldMkLst>
      </pc:sldChg>
      <pc:sldChg chg="del">
        <pc:chgData name="晓川 王" userId="0941e86cc95b9429" providerId="LiveId" clId="{ABB609AA-CD1E-5947-9906-37891838374D}" dt="2024-09-11T13:07:40.126" v="5344" actId="2696"/>
        <pc:sldMkLst>
          <pc:docMk/>
          <pc:sldMk cId="3435594524" sldId="274"/>
        </pc:sldMkLst>
      </pc:sldChg>
      <pc:sldChg chg="del">
        <pc:chgData name="晓川 王" userId="0941e86cc95b9429" providerId="LiveId" clId="{ABB609AA-CD1E-5947-9906-37891838374D}" dt="2024-09-11T13:07:40.640" v="5345" actId="2696"/>
        <pc:sldMkLst>
          <pc:docMk/>
          <pc:sldMk cId="2335579833" sldId="275"/>
        </pc:sldMkLst>
      </pc:sldChg>
      <pc:sldChg chg="del">
        <pc:chgData name="晓川 王" userId="0941e86cc95b9429" providerId="LiveId" clId="{ABB609AA-CD1E-5947-9906-37891838374D}" dt="2024-09-11T13:07:39.516" v="5343" actId="2696"/>
        <pc:sldMkLst>
          <pc:docMk/>
          <pc:sldMk cId="103838062" sldId="276"/>
        </pc:sldMkLst>
      </pc:sldChg>
      <pc:sldChg chg="del">
        <pc:chgData name="晓川 王" userId="0941e86cc95b9429" providerId="LiveId" clId="{ABB609AA-CD1E-5947-9906-37891838374D}" dt="2024-09-11T13:07:37.821" v="5341" actId="2696"/>
        <pc:sldMkLst>
          <pc:docMk/>
          <pc:sldMk cId="3645926526" sldId="277"/>
        </pc:sldMkLst>
      </pc:sldChg>
      <pc:sldChg chg="del">
        <pc:chgData name="晓川 王" userId="0941e86cc95b9429" providerId="LiveId" clId="{ABB609AA-CD1E-5947-9906-37891838374D}" dt="2024-09-11T13:07:41.175" v="5346" actId="2696"/>
        <pc:sldMkLst>
          <pc:docMk/>
          <pc:sldMk cId="3440067226" sldId="278"/>
        </pc:sldMkLst>
      </pc:sldChg>
      <pc:sldChg chg="del">
        <pc:chgData name="晓川 王" userId="0941e86cc95b9429" providerId="LiveId" clId="{ABB609AA-CD1E-5947-9906-37891838374D}" dt="2024-09-11T13:07:42.611" v="5348" actId="2696"/>
        <pc:sldMkLst>
          <pc:docMk/>
          <pc:sldMk cId="2821244214" sldId="279"/>
        </pc:sldMkLst>
      </pc:sldChg>
      <pc:sldChg chg="del">
        <pc:chgData name="晓川 王" userId="0941e86cc95b9429" providerId="LiveId" clId="{ABB609AA-CD1E-5947-9906-37891838374D}" dt="2024-09-11T13:07:43" v="5349" actId="2696"/>
        <pc:sldMkLst>
          <pc:docMk/>
          <pc:sldMk cId="3466203087" sldId="280"/>
        </pc:sldMkLst>
      </pc:sldChg>
      <pc:sldChg chg="del">
        <pc:chgData name="晓川 王" userId="0941e86cc95b9429" providerId="LiveId" clId="{ABB609AA-CD1E-5947-9906-37891838374D}" dt="2024-09-11T13:07:43.559" v="5350" actId="2696"/>
        <pc:sldMkLst>
          <pc:docMk/>
          <pc:sldMk cId="785698309" sldId="281"/>
        </pc:sldMkLst>
      </pc:sldChg>
      <pc:sldChg chg="del">
        <pc:chgData name="晓川 王" userId="0941e86cc95b9429" providerId="LiveId" clId="{ABB609AA-CD1E-5947-9906-37891838374D}" dt="2024-09-11T13:07:43.928" v="5351" actId="2696"/>
        <pc:sldMkLst>
          <pc:docMk/>
          <pc:sldMk cId="1237928669" sldId="282"/>
        </pc:sldMkLst>
      </pc:sldChg>
      <pc:sldChg chg="del">
        <pc:chgData name="晓川 王" userId="0941e86cc95b9429" providerId="LiveId" clId="{ABB609AA-CD1E-5947-9906-37891838374D}" dt="2024-09-11T13:07:44.345" v="5352" actId="2696"/>
        <pc:sldMkLst>
          <pc:docMk/>
          <pc:sldMk cId="1849871450" sldId="283"/>
        </pc:sldMkLst>
      </pc:sldChg>
      <pc:sldChg chg="del">
        <pc:chgData name="晓川 王" userId="0941e86cc95b9429" providerId="LiveId" clId="{ABB609AA-CD1E-5947-9906-37891838374D}" dt="2024-09-11T13:07:45.251" v="5353" actId="2696"/>
        <pc:sldMkLst>
          <pc:docMk/>
          <pc:sldMk cId="263670415" sldId="284"/>
        </pc:sldMkLst>
      </pc:sldChg>
      <pc:sldChg chg="del">
        <pc:chgData name="晓川 王" userId="0941e86cc95b9429" providerId="LiveId" clId="{ABB609AA-CD1E-5947-9906-37891838374D}" dt="2024-09-11T13:07:45.764" v="5354" actId="2696"/>
        <pc:sldMkLst>
          <pc:docMk/>
          <pc:sldMk cId="3768039539" sldId="285"/>
        </pc:sldMkLst>
      </pc:sldChg>
      <pc:sldChg chg="del">
        <pc:chgData name="晓川 王" userId="0941e86cc95b9429" providerId="LiveId" clId="{ABB609AA-CD1E-5947-9906-37891838374D}" dt="2024-09-11T13:07:41.942" v="5347" actId="2696"/>
        <pc:sldMkLst>
          <pc:docMk/>
          <pc:sldMk cId="1146277014" sldId="286"/>
        </pc:sldMkLst>
      </pc:sldChg>
      <pc:sldChg chg="del">
        <pc:chgData name="晓川 王" userId="0941e86cc95b9429" providerId="LiveId" clId="{ABB609AA-CD1E-5947-9906-37891838374D}" dt="2024-09-11T13:07:45.965" v="5355" actId="2696"/>
        <pc:sldMkLst>
          <pc:docMk/>
          <pc:sldMk cId="3316991336" sldId="287"/>
        </pc:sldMkLst>
      </pc:sldChg>
      <pc:sldChg chg="del">
        <pc:chgData name="晓川 王" userId="0941e86cc95b9429" providerId="LiveId" clId="{ABB609AA-CD1E-5947-9906-37891838374D}" dt="2024-09-11T13:07:46.159" v="5356" actId="2696"/>
        <pc:sldMkLst>
          <pc:docMk/>
          <pc:sldMk cId="3536172078" sldId="288"/>
        </pc:sldMkLst>
      </pc:sldChg>
      <pc:sldChg chg="del">
        <pc:chgData name="晓川 王" userId="0941e86cc95b9429" providerId="LiveId" clId="{ABB609AA-CD1E-5947-9906-37891838374D}" dt="2024-09-11T13:07:46.607" v="5357" actId="2696"/>
        <pc:sldMkLst>
          <pc:docMk/>
          <pc:sldMk cId="3741732648" sldId="289"/>
        </pc:sldMkLst>
      </pc:sldChg>
      <pc:sldChg chg="del">
        <pc:chgData name="晓川 王" userId="0941e86cc95b9429" providerId="LiveId" clId="{ABB609AA-CD1E-5947-9906-37891838374D}" dt="2024-09-11T13:07:47.300" v="5359" actId="2696"/>
        <pc:sldMkLst>
          <pc:docMk/>
          <pc:sldMk cId="1507936826" sldId="290"/>
        </pc:sldMkLst>
      </pc:sldChg>
      <pc:sldChg chg="del">
        <pc:chgData name="晓川 王" userId="0941e86cc95b9429" providerId="LiveId" clId="{ABB609AA-CD1E-5947-9906-37891838374D}" dt="2024-09-11T13:07:47.627" v="5360" actId="2696"/>
        <pc:sldMkLst>
          <pc:docMk/>
          <pc:sldMk cId="456865330" sldId="291"/>
        </pc:sldMkLst>
      </pc:sldChg>
      <pc:sldChg chg="del">
        <pc:chgData name="晓川 王" userId="0941e86cc95b9429" providerId="LiveId" clId="{ABB609AA-CD1E-5947-9906-37891838374D}" dt="2024-09-11T13:07:48.079" v="5361" actId="2696"/>
        <pc:sldMkLst>
          <pc:docMk/>
          <pc:sldMk cId="2410792633" sldId="292"/>
        </pc:sldMkLst>
      </pc:sldChg>
      <pc:sldChg chg="del">
        <pc:chgData name="晓川 王" userId="0941e86cc95b9429" providerId="LiveId" clId="{ABB609AA-CD1E-5947-9906-37891838374D}" dt="2024-09-11T13:07:48.755" v="5362" actId="2696"/>
        <pc:sldMkLst>
          <pc:docMk/>
          <pc:sldMk cId="1909451938" sldId="293"/>
        </pc:sldMkLst>
      </pc:sldChg>
      <pc:sldChg chg="del">
        <pc:chgData name="晓川 王" userId="0941e86cc95b9429" providerId="LiveId" clId="{ABB609AA-CD1E-5947-9906-37891838374D}" dt="2024-09-11T13:07:46.937" v="5358" actId="2696"/>
        <pc:sldMkLst>
          <pc:docMk/>
          <pc:sldMk cId="4101058007" sldId="294"/>
        </pc:sldMkLst>
      </pc:sldChg>
      <pc:sldChg chg="del">
        <pc:chgData name="晓川 王" userId="0941e86cc95b9429" providerId="LiveId" clId="{ABB609AA-CD1E-5947-9906-37891838374D}" dt="2024-09-11T13:07:49.733" v="5363" actId="2696"/>
        <pc:sldMkLst>
          <pc:docMk/>
          <pc:sldMk cId="1721877288" sldId="295"/>
        </pc:sldMkLst>
      </pc:sldChg>
      <pc:sldChg chg="del">
        <pc:chgData name="晓川 王" userId="0941e86cc95b9429" providerId="LiveId" clId="{ABB609AA-CD1E-5947-9906-37891838374D}" dt="2024-09-11T13:07:50.191" v="5364" actId="2696"/>
        <pc:sldMkLst>
          <pc:docMk/>
          <pc:sldMk cId="1884820344" sldId="296"/>
        </pc:sldMkLst>
      </pc:sldChg>
      <pc:sldChg chg="del">
        <pc:chgData name="晓川 王" userId="0941e86cc95b9429" providerId="LiveId" clId="{ABB609AA-CD1E-5947-9906-37891838374D}" dt="2024-09-11T13:07:50.843" v="5365" actId="2696"/>
        <pc:sldMkLst>
          <pc:docMk/>
          <pc:sldMk cId="2724941543" sldId="297"/>
        </pc:sldMkLst>
      </pc:sldChg>
      <pc:sldChg chg="del">
        <pc:chgData name="晓川 王" userId="0941e86cc95b9429" providerId="LiveId" clId="{ABB609AA-CD1E-5947-9906-37891838374D}" dt="2024-09-11T13:07:51.224" v="5366" actId="2696"/>
        <pc:sldMkLst>
          <pc:docMk/>
          <pc:sldMk cId="2417919632" sldId="298"/>
        </pc:sldMkLst>
      </pc:sldChg>
      <pc:sldChg chg="modSp mod ord">
        <pc:chgData name="晓川 王" userId="0941e86cc95b9429" providerId="LiveId" clId="{ABB609AA-CD1E-5947-9906-37891838374D}" dt="2024-09-11T13:10:49.956" v="5423" actId="1076"/>
        <pc:sldMkLst>
          <pc:docMk/>
          <pc:sldMk cId="4131869359" sldId="299"/>
        </pc:sldMkLst>
        <pc:spChg chg="mod">
          <ac:chgData name="晓川 王" userId="0941e86cc95b9429" providerId="LiveId" clId="{ABB609AA-CD1E-5947-9906-37891838374D}" dt="2024-09-11T13:10:46.429" v="5422" actId="20577"/>
          <ac:spMkLst>
            <pc:docMk/>
            <pc:sldMk cId="4131869359" sldId="299"/>
            <ac:spMk id="2" creationId="{C1EC0972-BE20-B2B9-367D-C0F5DC2AB1DC}"/>
          </ac:spMkLst>
        </pc:spChg>
        <pc:picChg chg="mod">
          <ac:chgData name="晓川 王" userId="0941e86cc95b9429" providerId="LiveId" clId="{ABB609AA-CD1E-5947-9906-37891838374D}" dt="2024-09-11T13:10:49.956" v="5423" actId="1076"/>
          <ac:picMkLst>
            <pc:docMk/>
            <pc:sldMk cId="4131869359" sldId="299"/>
            <ac:picMk id="6" creationId="{1B84A56A-4DDC-065E-31C9-BFA4C7C6A964}"/>
          </ac:picMkLst>
        </pc:picChg>
      </pc:sldChg>
      <pc:sldChg chg="del">
        <pc:chgData name="晓川 王" userId="0941e86cc95b9429" providerId="LiveId" clId="{ABB609AA-CD1E-5947-9906-37891838374D}" dt="2024-09-11T13:07:58.220" v="5367" actId="2696"/>
        <pc:sldMkLst>
          <pc:docMk/>
          <pc:sldMk cId="4023885866" sldId="300"/>
        </pc:sldMkLst>
      </pc:sldChg>
      <pc:sldChg chg="del">
        <pc:chgData name="晓川 王" userId="0941e86cc95b9429" providerId="LiveId" clId="{ABB609AA-CD1E-5947-9906-37891838374D}" dt="2024-09-11T13:07:58.850" v="5368" actId="2696"/>
        <pc:sldMkLst>
          <pc:docMk/>
          <pc:sldMk cId="3369361359" sldId="301"/>
        </pc:sldMkLst>
      </pc:sldChg>
      <pc:sldChg chg="del">
        <pc:chgData name="晓川 王" userId="0941e86cc95b9429" providerId="LiveId" clId="{ABB609AA-CD1E-5947-9906-37891838374D}" dt="2024-09-11T13:07:59.633" v="5369" actId="2696"/>
        <pc:sldMkLst>
          <pc:docMk/>
          <pc:sldMk cId="3692229038" sldId="302"/>
        </pc:sldMkLst>
      </pc:sldChg>
      <pc:sldChg chg="del">
        <pc:chgData name="晓川 王" userId="0941e86cc95b9429" providerId="LiveId" clId="{ABB609AA-CD1E-5947-9906-37891838374D}" dt="2024-09-11T13:08:00.502" v="5370" actId="2696"/>
        <pc:sldMkLst>
          <pc:docMk/>
          <pc:sldMk cId="2943667009" sldId="303"/>
        </pc:sldMkLst>
      </pc:sldChg>
      <pc:sldChg chg="del">
        <pc:chgData name="晓川 王" userId="0941e86cc95b9429" providerId="LiveId" clId="{ABB609AA-CD1E-5947-9906-37891838374D}" dt="2024-09-11T13:08:01.589" v="5371" actId="2696"/>
        <pc:sldMkLst>
          <pc:docMk/>
          <pc:sldMk cId="204127891" sldId="304"/>
        </pc:sldMkLst>
      </pc:sldChg>
      <pc:sldChg chg="del">
        <pc:chgData name="晓川 王" userId="0941e86cc95b9429" providerId="LiveId" clId="{ABB609AA-CD1E-5947-9906-37891838374D}" dt="2024-09-11T13:08:02.767" v="5372" actId="2696"/>
        <pc:sldMkLst>
          <pc:docMk/>
          <pc:sldMk cId="1024036957" sldId="305"/>
        </pc:sldMkLst>
      </pc:sldChg>
      <pc:sldChg chg="del">
        <pc:chgData name="晓川 王" userId="0941e86cc95b9429" providerId="LiveId" clId="{ABB609AA-CD1E-5947-9906-37891838374D}" dt="2024-09-11T13:08:03.561" v="5373" actId="2696"/>
        <pc:sldMkLst>
          <pc:docMk/>
          <pc:sldMk cId="330877954" sldId="306"/>
        </pc:sldMkLst>
      </pc:sldChg>
      <pc:sldChg chg="del">
        <pc:chgData name="晓川 王" userId="0941e86cc95b9429" providerId="LiveId" clId="{ABB609AA-CD1E-5947-9906-37891838374D}" dt="2024-09-11T13:08:04.562" v="5374" actId="2696"/>
        <pc:sldMkLst>
          <pc:docMk/>
          <pc:sldMk cId="1311940369" sldId="307"/>
        </pc:sldMkLst>
      </pc:sldChg>
      <pc:sldChg chg="del">
        <pc:chgData name="晓川 王" userId="0941e86cc95b9429" providerId="LiveId" clId="{ABB609AA-CD1E-5947-9906-37891838374D}" dt="2024-09-11T13:08:05.697" v="5375" actId="2696"/>
        <pc:sldMkLst>
          <pc:docMk/>
          <pc:sldMk cId="2498749268" sldId="308"/>
        </pc:sldMkLst>
      </pc:sldChg>
      <pc:sldChg chg="del">
        <pc:chgData name="晓川 王" userId="0941e86cc95b9429" providerId="LiveId" clId="{ABB609AA-CD1E-5947-9906-37891838374D}" dt="2024-09-11T13:08:07.023" v="5376" actId="2696"/>
        <pc:sldMkLst>
          <pc:docMk/>
          <pc:sldMk cId="383894995" sldId="309"/>
        </pc:sldMkLst>
      </pc:sldChg>
      <pc:sldChg chg="del">
        <pc:chgData name="晓川 王" userId="0941e86cc95b9429" providerId="LiveId" clId="{ABB609AA-CD1E-5947-9906-37891838374D}" dt="2024-09-11T13:08:07.945" v="5377" actId="2696"/>
        <pc:sldMkLst>
          <pc:docMk/>
          <pc:sldMk cId="1275661661" sldId="310"/>
        </pc:sldMkLst>
      </pc:sldChg>
      <pc:sldChg chg="del">
        <pc:chgData name="晓川 王" userId="0941e86cc95b9429" providerId="LiveId" clId="{ABB609AA-CD1E-5947-9906-37891838374D}" dt="2024-09-11T13:08:09.251" v="5378" actId="2696"/>
        <pc:sldMkLst>
          <pc:docMk/>
          <pc:sldMk cId="2630035896" sldId="311"/>
        </pc:sldMkLst>
      </pc:sldChg>
      <pc:sldChg chg="del">
        <pc:chgData name="晓川 王" userId="0941e86cc95b9429" providerId="LiveId" clId="{ABB609AA-CD1E-5947-9906-37891838374D}" dt="2024-09-11T13:08:09.543" v="5379" actId="2696"/>
        <pc:sldMkLst>
          <pc:docMk/>
          <pc:sldMk cId="1345150573" sldId="312"/>
        </pc:sldMkLst>
      </pc:sldChg>
      <pc:sldChg chg="del">
        <pc:chgData name="晓川 王" userId="0941e86cc95b9429" providerId="LiveId" clId="{ABB609AA-CD1E-5947-9906-37891838374D}" dt="2024-09-11T13:08:10.229" v="5380" actId="2696"/>
        <pc:sldMkLst>
          <pc:docMk/>
          <pc:sldMk cId="1670415397" sldId="313"/>
        </pc:sldMkLst>
      </pc:sldChg>
      <pc:sldChg chg="del">
        <pc:chgData name="晓川 王" userId="0941e86cc95b9429" providerId="LiveId" clId="{ABB609AA-CD1E-5947-9906-37891838374D}" dt="2024-09-11T13:08:10.654" v="5381" actId="2696"/>
        <pc:sldMkLst>
          <pc:docMk/>
          <pc:sldMk cId="620375943" sldId="314"/>
        </pc:sldMkLst>
      </pc:sldChg>
      <pc:sldChg chg="del">
        <pc:chgData name="晓川 王" userId="0941e86cc95b9429" providerId="LiveId" clId="{ABB609AA-CD1E-5947-9906-37891838374D}" dt="2024-09-11T13:08:11.137" v="5382" actId="2696"/>
        <pc:sldMkLst>
          <pc:docMk/>
          <pc:sldMk cId="3210106904" sldId="315"/>
        </pc:sldMkLst>
      </pc:sldChg>
      <pc:sldChg chg="del">
        <pc:chgData name="晓川 王" userId="0941e86cc95b9429" providerId="LiveId" clId="{ABB609AA-CD1E-5947-9906-37891838374D}" dt="2024-09-11T13:08:11.776" v="5383" actId="2696"/>
        <pc:sldMkLst>
          <pc:docMk/>
          <pc:sldMk cId="1552850862" sldId="316"/>
        </pc:sldMkLst>
      </pc:sldChg>
      <pc:sldChg chg="del">
        <pc:chgData name="晓川 王" userId="0941e86cc95b9429" providerId="LiveId" clId="{ABB609AA-CD1E-5947-9906-37891838374D}" dt="2024-09-11T13:08:12.073" v="5384" actId="2696"/>
        <pc:sldMkLst>
          <pc:docMk/>
          <pc:sldMk cId="2231105139" sldId="317"/>
        </pc:sldMkLst>
      </pc:sldChg>
      <pc:sldChg chg="del">
        <pc:chgData name="晓川 王" userId="0941e86cc95b9429" providerId="LiveId" clId="{ABB609AA-CD1E-5947-9906-37891838374D}" dt="2024-09-11T13:08:12.571" v="5385" actId="2696"/>
        <pc:sldMkLst>
          <pc:docMk/>
          <pc:sldMk cId="4084755660" sldId="318"/>
        </pc:sldMkLst>
      </pc:sldChg>
      <pc:sldChg chg="del">
        <pc:chgData name="晓川 王" userId="0941e86cc95b9429" providerId="LiveId" clId="{ABB609AA-CD1E-5947-9906-37891838374D}" dt="2024-09-11T13:08:13.085" v="5386" actId="2696"/>
        <pc:sldMkLst>
          <pc:docMk/>
          <pc:sldMk cId="1102697361" sldId="319"/>
        </pc:sldMkLst>
      </pc:sldChg>
      <pc:sldChg chg="del">
        <pc:chgData name="晓川 王" userId="0941e86cc95b9429" providerId="LiveId" clId="{ABB609AA-CD1E-5947-9906-37891838374D}" dt="2024-09-11T13:08:13.481" v="5387" actId="2696"/>
        <pc:sldMkLst>
          <pc:docMk/>
          <pc:sldMk cId="2346222309" sldId="320"/>
        </pc:sldMkLst>
      </pc:sldChg>
      <pc:sldChg chg="del">
        <pc:chgData name="晓川 王" userId="0941e86cc95b9429" providerId="LiveId" clId="{ABB609AA-CD1E-5947-9906-37891838374D}" dt="2024-09-11T13:08:13.944" v="5388" actId="2696"/>
        <pc:sldMkLst>
          <pc:docMk/>
          <pc:sldMk cId="2771827079" sldId="321"/>
        </pc:sldMkLst>
      </pc:sldChg>
      <pc:sldChg chg="del">
        <pc:chgData name="晓川 王" userId="0941e86cc95b9429" providerId="LiveId" clId="{ABB609AA-CD1E-5947-9906-37891838374D}" dt="2024-09-11T13:08:14.276" v="5389" actId="2696"/>
        <pc:sldMkLst>
          <pc:docMk/>
          <pc:sldMk cId="2498440468" sldId="322"/>
        </pc:sldMkLst>
      </pc:sldChg>
      <pc:sldChg chg="modSp add del mod">
        <pc:chgData name="晓川 王" userId="0941e86cc95b9429" providerId="LiveId" clId="{ABB609AA-CD1E-5947-9906-37891838374D}" dt="2024-09-11T13:11:55.390" v="5425" actId="207"/>
        <pc:sldMkLst>
          <pc:docMk/>
          <pc:sldMk cId="3122165430" sldId="323"/>
        </pc:sldMkLst>
        <pc:spChg chg="mod">
          <ac:chgData name="晓川 王" userId="0941e86cc95b9429" providerId="LiveId" clId="{ABB609AA-CD1E-5947-9906-37891838374D}" dt="2024-09-11T13:11:55.390" v="5425" actId="207"/>
          <ac:spMkLst>
            <pc:docMk/>
            <pc:sldMk cId="3122165430" sldId="323"/>
            <ac:spMk id="17" creationId="{6FB76395-BE78-B4EA-4C54-37B56A450895}"/>
          </ac:spMkLst>
        </pc:spChg>
      </pc:sldChg>
      <pc:sldChg chg="del">
        <pc:chgData name="晓川 王" userId="0941e86cc95b9429" providerId="LiveId" clId="{ABB609AA-CD1E-5947-9906-37891838374D}" dt="2024-09-11T13:08:15.677" v="5391" actId="2696"/>
        <pc:sldMkLst>
          <pc:docMk/>
          <pc:sldMk cId="2473062130" sldId="324"/>
        </pc:sldMkLst>
      </pc:sldChg>
      <pc:sldChg chg="del">
        <pc:chgData name="晓川 王" userId="0941e86cc95b9429" providerId="LiveId" clId="{ABB609AA-CD1E-5947-9906-37891838374D}" dt="2024-09-11T13:08:16.468" v="5392" actId="2696"/>
        <pc:sldMkLst>
          <pc:docMk/>
          <pc:sldMk cId="2998076854" sldId="325"/>
        </pc:sldMkLst>
      </pc:sldChg>
      <pc:sldChg chg="del">
        <pc:chgData name="晓川 王" userId="0941e86cc95b9429" providerId="LiveId" clId="{ABB609AA-CD1E-5947-9906-37891838374D}" dt="2024-09-11T13:08:17.202" v="5393" actId="2696"/>
        <pc:sldMkLst>
          <pc:docMk/>
          <pc:sldMk cId="731622352" sldId="326"/>
        </pc:sldMkLst>
      </pc:sldChg>
      <pc:sldChg chg="del">
        <pc:chgData name="晓川 王" userId="0941e86cc95b9429" providerId="LiveId" clId="{ABB609AA-CD1E-5947-9906-37891838374D}" dt="2024-09-11T13:08:17.702" v="5394" actId="2696"/>
        <pc:sldMkLst>
          <pc:docMk/>
          <pc:sldMk cId="2357838351" sldId="327"/>
        </pc:sldMkLst>
      </pc:sldChg>
      <pc:sldChg chg="modSp add mod">
        <pc:chgData name="晓川 王" userId="0941e86cc95b9429" providerId="LiveId" clId="{ABB609AA-CD1E-5947-9906-37891838374D}" dt="2024-09-11T10:47:02.357" v="825" actId="20577"/>
        <pc:sldMkLst>
          <pc:docMk/>
          <pc:sldMk cId="3899587295" sldId="329"/>
        </pc:sldMkLst>
        <pc:spChg chg="mod">
          <ac:chgData name="晓川 王" userId="0941e86cc95b9429" providerId="LiveId" clId="{ABB609AA-CD1E-5947-9906-37891838374D}" dt="2024-09-11T10:43:15.899" v="649" actId="20577"/>
          <ac:spMkLst>
            <pc:docMk/>
            <pc:sldMk cId="3899587295" sldId="329"/>
            <ac:spMk id="2" creationId="{02F09122-DC5D-C382-DF92-E218E4D7DB50}"/>
          </ac:spMkLst>
        </pc:spChg>
        <pc:spChg chg="mod">
          <ac:chgData name="晓川 王" userId="0941e86cc95b9429" providerId="LiveId" clId="{ABB609AA-CD1E-5947-9906-37891838374D}" dt="2024-09-11T10:47:02.357" v="825" actId="20577"/>
          <ac:spMkLst>
            <pc:docMk/>
            <pc:sldMk cId="3899587295" sldId="329"/>
            <ac:spMk id="3" creationId="{E08C16FF-E4D4-AFC2-3714-D41D4415FC2D}"/>
          </ac:spMkLst>
        </pc:spChg>
        <pc:picChg chg="mod">
          <ac:chgData name="晓川 王" userId="0941e86cc95b9429" providerId="LiveId" clId="{ABB609AA-CD1E-5947-9906-37891838374D}" dt="2024-09-11T10:42:20.287" v="638" actId="1076"/>
          <ac:picMkLst>
            <pc:docMk/>
            <pc:sldMk cId="3899587295" sldId="329"/>
            <ac:picMk id="11" creationId="{24B84077-5354-7C79-66DF-8D350E4F3BE0}"/>
          </ac:picMkLst>
        </pc:picChg>
      </pc:sldChg>
      <pc:sldChg chg="addSp delSp modSp add mod">
        <pc:chgData name="晓川 王" userId="0941e86cc95b9429" providerId="LiveId" clId="{ABB609AA-CD1E-5947-9906-37891838374D}" dt="2024-09-11T10:53:30.771" v="1691" actId="207"/>
        <pc:sldMkLst>
          <pc:docMk/>
          <pc:sldMk cId="16421489" sldId="330"/>
        </pc:sldMkLst>
        <pc:spChg chg="mod">
          <ac:chgData name="晓川 王" userId="0941e86cc95b9429" providerId="LiveId" clId="{ABB609AA-CD1E-5947-9906-37891838374D}" dt="2024-09-11T10:47:14.823" v="853" actId="20577"/>
          <ac:spMkLst>
            <pc:docMk/>
            <pc:sldMk cId="16421489" sldId="330"/>
            <ac:spMk id="2" creationId="{0EC6DB81-0663-ED3F-F569-2E49FF23B518}"/>
          </ac:spMkLst>
        </pc:spChg>
        <pc:spChg chg="del">
          <ac:chgData name="晓川 王" userId="0941e86cc95b9429" providerId="LiveId" clId="{ABB609AA-CD1E-5947-9906-37891838374D}" dt="2024-09-11T10:47:19.222" v="854" actId="478"/>
          <ac:spMkLst>
            <pc:docMk/>
            <pc:sldMk cId="16421489" sldId="330"/>
            <ac:spMk id="8" creationId="{1A188631-D1B5-FDE4-3E0E-A131D059CD88}"/>
          </ac:spMkLst>
        </pc:spChg>
        <pc:spChg chg="del">
          <ac:chgData name="晓川 王" userId="0941e86cc95b9429" providerId="LiveId" clId="{ABB609AA-CD1E-5947-9906-37891838374D}" dt="2024-09-11T10:47:19.222" v="854" actId="478"/>
          <ac:spMkLst>
            <pc:docMk/>
            <pc:sldMk cId="16421489" sldId="330"/>
            <ac:spMk id="10" creationId="{1B9C9E40-336B-F386-A9FD-3146EB5BB3E4}"/>
          </ac:spMkLst>
        </pc:spChg>
        <pc:spChg chg="del">
          <ac:chgData name="晓川 王" userId="0941e86cc95b9429" providerId="LiveId" clId="{ABB609AA-CD1E-5947-9906-37891838374D}" dt="2024-09-11T10:47:19.222" v="854" actId="478"/>
          <ac:spMkLst>
            <pc:docMk/>
            <pc:sldMk cId="16421489" sldId="330"/>
            <ac:spMk id="11" creationId="{F34DA6D1-7631-1A3D-ED26-3EFA96648720}"/>
          </ac:spMkLst>
        </pc:spChg>
        <pc:spChg chg="del">
          <ac:chgData name="晓川 王" userId="0941e86cc95b9429" providerId="LiveId" clId="{ABB609AA-CD1E-5947-9906-37891838374D}" dt="2024-09-11T10:47:19.222" v="854" actId="478"/>
          <ac:spMkLst>
            <pc:docMk/>
            <pc:sldMk cId="16421489" sldId="330"/>
            <ac:spMk id="12" creationId="{0B0DAC51-BFD6-F8BF-7A1C-7F22A0D20D2E}"/>
          </ac:spMkLst>
        </pc:spChg>
        <pc:spChg chg="add mod">
          <ac:chgData name="晓川 王" userId="0941e86cc95b9429" providerId="LiveId" clId="{ABB609AA-CD1E-5947-9906-37891838374D}" dt="2024-09-11T10:49:23.993" v="1005" actId="207"/>
          <ac:spMkLst>
            <pc:docMk/>
            <pc:sldMk cId="16421489" sldId="330"/>
            <ac:spMk id="13" creationId="{01F419FD-8E98-2734-F4F5-291EC4AB9318}"/>
          </ac:spMkLst>
        </pc:spChg>
        <pc:spChg chg="add mod">
          <ac:chgData name="晓川 王" userId="0941e86cc95b9429" providerId="LiveId" clId="{ABB609AA-CD1E-5947-9906-37891838374D}" dt="2024-09-11T10:50:16.052" v="1088" actId="207"/>
          <ac:spMkLst>
            <pc:docMk/>
            <pc:sldMk cId="16421489" sldId="330"/>
            <ac:spMk id="14" creationId="{7D6E6CB3-EBF1-11FB-2690-603883E3E41E}"/>
          </ac:spMkLst>
        </pc:spChg>
        <pc:spChg chg="add mod">
          <ac:chgData name="晓川 王" userId="0941e86cc95b9429" providerId="LiveId" clId="{ABB609AA-CD1E-5947-9906-37891838374D}" dt="2024-09-11T10:52:14.644" v="1467" actId="2710"/>
          <ac:spMkLst>
            <pc:docMk/>
            <pc:sldMk cId="16421489" sldId="330"/>
            <ac:spMk id="15" creationId="{2CD2C0D9-0CFA-0F8F-21D6-704512A9908F}"/>
          </ac:spMkLst>
        </pc:spChg>
        <pc:spChg chg="add mod">
          <ac:chgData name="晓川 王" userId="0941e86cc95b9429" providerId="LiveId" clId="{ABB609AA-CD1E-5947-9906-37891838374D}" dt="2024-09-11T10:53:30.771" v="1691" actId="207"/>
          <ac:spMkLst>
            <pc:docMk/>
            <pc:sldMk cId="16421489" sldId="330"/>
            <ac:spMk id="16" creationId="{B0AD3CE0-718B-EFEA-0ABE-A4A4519D8140}"/>
          </ac:spMkLst>
        </pc:spChg>
        <pc:spChg chg="del">
          <ac:chgData name="晓川 王" userId="0941e86cc95b9429" providerId="LiveId" clId="{ABB609AA-CD1E-5947-9906-37891838374D}" dt="2024-09-11T10:47:19.222" v="854" actId="478"/>
          <ac:spMkLst>
            <pc:docMk/>
            <pc:sldMk cId="16421489" sldId="330"/>
            <ac:spMk id="17" creationId="{2362FF4D-5058-E410-D2AB-0E670478E0F6}"/>
          </ac:spMkLst>
        </pc:spChg>
        <pc:spChg chg="del">
          <ac:chgData name="晓川 王" userId="0941e86cc95b9429" providerId="LiveId" clId="{ABB609AA-CD1E-5947-9906-37891838374D}" dt="2024-09-11T10:47:19.222" v="854" actId="478"/>
          <ac:spMkLst>
            <pc:docMk/>
            <pc:sldMk cId="16421489" sldId="330"/>
            <ac:spMk id="18" creationId="{ADC56638-5630-F082-F7CD-441C7C837292}"/>
          </ac:spMkLst>
        </pc:spChg>
        <pc:spChg chg="del">
          <ac:chgData name="晓川 王" userId="0941e86cc95b9429" providerId="LiveId" clId="{ABB609AA-CD1E-5947-9906-37891838374D}" dt="2024-09-11T10:47:19.222" v="854" actId="478"/>
          <ac:spMkLst>
            <pc:docMk/>
            <pc:sldMk cId="16421489" sldId="330"/>
            <ac:spMk id="19" creationId="{C027D8C1-1B16-C873-B6BF-13741A673AE3}"/>
          </ac:spMkLst>
        </pc:spChg>
        <pc:spChg chg="del">
          <ac:chgData name="晓川 王" userId="0941e86cc95b9429" providerId="LiveId" clId="{ABB609AA-CD1E-5947-9906-37891838374D}" dt="2024-09-11T10:47:19.222" v="854" actId="478"/>
          <ac:spMkLst>
            <pc:docMk/>
            <pc:sldMk cId="16421489" sldId="330"/>
            <ac:spMk id="20" creationId="{B3EAEE07-7F0E-5385-751E-C90E00667B44}"/>
          </ac:spMkLst>
        </pc:spChg>
        <pc:spChg chg="del">
          <ac:chgData name="晓川 王" userId="0941e86cc95b9429" providerId="LiveId" clId="{ABB609AA-CD1E-5947-9906-37891838374D}" dt="2024-09-11T10:47:19.222" v="854" actId="478"/>
          <ac:spMkLst>
            <pc:docMk/>
            <pc:sldMk cId="16421489" sldId="330"/>
            <ac:spMk id="21" creationId="{2130265E-E878-D2C0-BE66-308E2252F7B4}"/>
          </ac:spMkLst>
        </pc:spChg>
        <pc:spChg chg="del">
          <ac:chgData name="晓川 王" userId="0941e86cc95b9429" providerId="LiveId" clId="{ABB609AA-CD1E-5947-9906-37891838374D}" dt="2024-09-11T10:47:19.222" v="854" actId="478"/>
          <ac:spMkLst>
            <pc:docMk/>
            <pc:sldMk cId="16421489" sldId="330"/>
            <ac:spMk id="23" creationId="{99B0C8F2-4632-2E9C-6D82-EAA4C915EFA6}"/>
          </ac:spMkLst>
        </pc:spChg>
        <pc:spChg chg="del">
          <ac:chgData name="晓川 王" userId="0941e86cc95b9429" providerId="LiveId" clId="{ABB609AA-CD1E-5947-9906-37891838374D}" dt="2024-09-11T10:47:19.222" v="854" actId="478"/>
          <ac:spMkLst>
            <pc:docMk/>
            <pc:sldMk cId="16421489" sldId="330"/>
            <ac:spMk id="27" creationId="{F09EB326-032F-3134-AE4F-BE970C256536}"/>
          </ac:spMkLst>
        </pc:spChg>
        <pc:spChg chg="del">
          <ac:chgData name="晓川 王" userId="0941e86cc95b9429" providerId="LiveId" clId="{ABB609AA-CD1E-5947-9906-37891838374D}" dt="2024-09-11T10:47:19.222" v="854" actId="478"/>
          <ac:spMkLst>
            <pc:docMk/>
            <pc:sldMk cId="16421489" sldId="330"/>
            <ac:spMk id="29" creationId="{CFE396B9-FA6B-4142-CF89-170C88F359FB}"/>
          </ac:spMkLst>
        </pc:spChg>
        <pc:spChg chg="del">
          <ac:chgData name="晓川 王" userId="0941e86cc95b9429" providerId="LiveId" clId="{ABB609AA-CD1E-5947-9906-37891838374D}" dt="2024-09-11T10:47:19.222" v="854" actId="478"/>
          <ac:spMkLst>
            <pc:docMk/>
            <pc:sldMk cId="16421489" sldId="330"/>
            <ac:spMk id="36" creationId="{D468EECE-8D2D-3DE1-899B-408E0D8415E4}"/>
          </ac:spMkLst>
        </pc:spChg>
        <pc:spChg chg="del">
          <ac:chgData name="晓川 王" userId="0941e86cc95b9429" providerId="LiveId" clId="{ABB609AA-CD1E-5947-9906-37891838374D}" dt="2024-09-11T10:47:19.222" v="854" actId="478"/>
          <ac:spMkLst>
            <pc:docMk/>
            <pc:sldMk cId="16421489" sldId="330"/>
            <ac:spMk id="39" creationId="{F913C7BB-0AED-6A4E-1418-C01127B2254F}"/>
          </ac:spMkLst>
        </pc:spChg>
        <pc:spChg chg="del">
          <ac:chgData name="晓川 王" userId="0941e86cc95b9429" providerId="LiveId" clId="{ABB609AA-CD1E-5947-9906-37891838374D}" dt="2024-09-11T10:47:19.222" v="854" actId="478"/>
          <ac:spMkLst>
            <pc:docMk/>
            <pc:sldMk cId="16421489" sldId="330"/>
            <ac:spMk id="40" creationId="{E0DAB199-4EEB-F50C-B179-A90B8A1AD365}"/>
          </ac:spMkLst>
        </pc:spChg>
        <pc:spChg chg="del">
          <ac:chgData name="晓川 王" userId="0941e86cc95b9429" providerId="LiveId" clId="{ABB609AA-CD1E-5947-9906-37891838374D}" dt="2024-09-11T10:47:19.222" v="854" actId="478"/>
          <ac:spMkLst>
            <pc:docMk/>
            <pc:sldMk cId="16421489" sldId="330"/>
            <ac:spMk id="41" creationId="{55646B71-134A-FE4C-383F-3C76490951D6}"/>
          </ac:spMkLst>
        </pc:spChg>
        <pc:picChg chg="del">
          <ac:chgData name="晓川 王" userId="0941e86cc95b9429" providerId="LiveId" clId="{ABB609AA-CD1E-5947-9906-37891838374D}" dt="2024-09-11T10:47:19.222" v="854" actId="478"/>
          <ac:picMkLst>
            <pc:docMk/>
            <pc:sldMk cId="16421489" sldId="330"/>
            <ac:picMk id="22" creationId="{5506A288-B697-6D47-843F-20801D55E7D2}"/>
          </ac:picMkLst>
        </pc:picChg>
        <pc:picChg chg="del">
          <ac:chgData name="晓川 王" userId="0941e86cc95b9429" providerId="LiveId" clId="{ABB609AA-CD1E-5947-9906-37891838374D}" dt="2024-09-11T10:47:19.222" v="854" actId="478"/>
          <ac:picMkLst>
            <pc:docMk/>
            <pc:sldMk cId="16421489" sldId="330"/>
            <ac:picMk id="26" creationId="{40A70396-B623-BFFA-6AFF-86478B01CB33}"/>
          </ac:picMkLst>
        </pc:picChg>
        <pc:picChg chg="del">
          <ac:chgData name="晓川 王" userId="0941e86cc95b9429" providerId="LiveId" clId="{ABB609AA-CD1E-5947-9906-37891838374D}" dt="2024-09-11T10:47:19.222" v="854" actId="478"/>
          <ac:picMkLst>
            <pc:docMk/>
            <pc:sldMk cId="16421489" sldId="330"/>
            <ac:picMk id="28" creationId="{9D4440F5-B128-CE00-8A8E-5676242AECEC}"/>
          </ac:picMkLst>
        </pc:picChg>
        <pc:picChg chg="del">
          <ac:chgData name="晓川 王" userId="0941e86cc95b9429" providerId="LiveId" clId="{ABB609AA-CD1E-5947-9906-37891838374D}" dt="2024-09-11T10:47:19.222" v="854" actId="478"/>
          <ac:picMkLst>
            <pc:docMk/>
            <pc:sldMk cId="16421489" sldId="330"/>
            <ac:picMk id="35" creationId="{9058283C-E705-F2D6-E330-C4B760D8702A}"/>
          </ac:picMkLst>
        </pc:picChg>
        <pc:picChg chg="del">
          <ac:chgData name="晓川 王" userId="0941e86cc95b9429" providerId="LiveId" clId="{ABB609AA-CD1E-5947-9906-37891838374D}" dt="2024-09-11T10:47:19.222" v="854" actId="478"/>
          <ac:picMkLst>
            <pc:docMk/>
            <pc:sldMk cId="16421489" sldId="330"/>
            <ac:picMk id="38" creationId="{D4910C5E-11C5-C1F0-8484-D42030D77953}"/>
          </ac:picMkLst>
        </pc:picChg>
        <pc:cxnChg chg="del mod">
          <ac:chgData name="晓川 王" userId="0941e86cc95b9429" providerId="LiveId" clId="{ABB609AA-CD1E-5947-9906-37891838374D}" dt="2024-09-11T10:47:19.222" v="854" actId="478"/>
          <ac:cxnSpMkLst>
            <pc:docMk/>
            <pc:sldMk cId="16421489" sldId="330"/>
            <ac:cxnSpMk id="43" creationId="{F80C966A-9F4D-64E2-2A1F-27FBC6EF2A58}"/>
          </ac:cxnSpMkLst>
        </pc:cxnChg>
        <pc:cxnChg chg="del mod">
          <ac:chgData name="晓川 王" userId="0941e86cc95b9429" providerId="LiveId" clId="{ABB609AA-CD1E-5947-9906-37891838374D}" dt="2024-09-11T10:47:19.222" v="854" actId="478"/>
          <ac:cxnSpMkLst>
            <pc:docMk/>
            <pc:sldMk cId="16421489" sldId="330"/>
            <ac:cxnSpMk id="50" creationId="{7FB8D791-7C72-8CC7-7FA5-F95FA2861D40}"/>
          </ac:cxnSpMkLst>
        </pc:cxnChg>
        <pc:cxnChg chg="del mod">
          <ac:chgData name="晓川 王" userId="0941e86cc95b9429" providerId="LiveId" clId="{ABB609AA-CD1E-5947-9906-37891838374D}" dt="2024-09-11T10:47:19.222" v="854" actId="478"/>
          <ac:cxnSpMkLst>
            <pc:docMk/>
            <pc:sldMk cId="16421489" sldId="330"/>
            <ac:cxnSpMk id="51" creationId="{21C47D24-0D63-B2A8-B571-C9478FA4D31F}"/>
          </ac:cxnSpMkLst>
        </pc:cxnChg>
        <pc:cxnChg chg="del mod">
          <ac:chgData name="晓川 王" userId="0941e86cc95b9429" providerId="LiveId" clId="{ABB609AA-CD1E-5947-9906-37891838374D}" dt="2024-09-11T10:47:19.222" v="854" actId="478"/>
          <ac:cxnSpMkLst>
            <pc:docMk/>
            <pc:sldMk cId="16421489" sldId="330"/>
            <ac:cxnSpMk id="54" creationId="{5348B4D3-1AF5-ACEF-774F-B297BCE944D7}"/>
          </ac:cxnSpMkLst>
        </pc:cxnChg>
        <pc:cxnChg chg="del mod">
          <ac:chgData name="晓川 王" userId="0941e86cc95b9429" providerId="LiveId" clId="{ABB609AA-CD1E-5947-9906-37891838374D}" dt="2024-09-11T10:47:19.222" v="854" actId="478"/>
          <ac:cxnSpMkLst>
            <pc:docMk/>
            <pc:sldMk cId="16421489" sldId="330"/>
            <ac:cxnSpMk id="57" creationId="{76BE7C69-8E27-98C7-06A4-83B9F326FC23}"/>
          </ac:cxnSpMkLst>
        </pc:cxnChg>
        <pc:cxnChg chg="del mod">
          <ac:chgData name="晓川 王" userId="0941e86cc95b9429" providerId="LiveId" clId="{ABB609AA-CD1E-5947-9906-37891838374D}" dt="2024-09-11T10:47:19.222" v="854" actId="478"/>
          <ac:cxnSpMkLst>
            <pc:docMk/>
            <pc:sldMk cId="16421489" sldId="330"/>
            <ac:cxnSpMk id="63" creationId="{8BCC1E5F-856B-3AB3-4978-C4066705E00F}"/>
          </ac:cxnSpMkLst>
        </pc:cxnChg>
        <pc:cxnChg chg="del mod">
          <ac:chgData name="晓川 王" userId="0941e86cc95b9429" providerId="LiveId" clId="{ABB609AA-CD1E-5947-9906-37891838374D}" dt="2024-09-11T10:47:19.222" v="854" actId="478"/>
          <ac:cxnSpMkLst>
            <pc:docMk/>
            <pc:sldMk cId="16421489" sldId="330"/>
            <ac:cxnSpMk id="71" creationId="{79BEA5AC-1FBF-65DC-B470-B8E3CA644FF5}"/>
          </ac:cxnSpMkLst>
        </pc:cxnChg>
        <pc:cxnChg chg="del mod">
          <ac:chgData name="晓川 王" userId="0941e86cc95b9429" providerId="LiveId" clId="{ABB609AA-CD1E-5947-9906-37891838374D}" dt="2024-09-11T10:47:19.222" v="854" actId="478"/>
          <ac:cxnSpMkLst>
            <pc:docMk/>
            <pc:sldMk cId="16421489" sldId="330"/>
            <ac:cxnSpMk id="76" creationId="{9A5C624F-466C-7FE4-1C0C-20A9C77344B9}"/>
          </ac:cxnSpMkLst>
        </pc:cxnChg>
        <pc:cxnChg chg="del mod">
          <ac:chgData name="晓川 王" userId="0941e86cc95b9429" providerId="LiveId" clId="{ABB609AA-CD1E-5947-9906-37891838374D}" dt="2024-09-11T10:47:19.222" v="854" actId="478"/>
          <ac:cxnSpMkLst>
            <pc:docMk/>
            <pc:sldMk cId="16421489" sldId="330"/>
            <ac:cxnSpMk id="80" creationId="{6306D3B7-E270-11BE-5DA9-F170FA960705}"/>
          </ac:cxnSpMkLst>
        </pc:cxnChg>
        <pc:cxnChg chg="del mod">
          <ac:chgData name="晓川 王" userId="0941e86cc95b9429" providerId="LiveId" clId="{ABB609AA-CD1E-5947-9906-37891838374D}" dt="2024-09-11T10:47:19.222" v="854" actId="478"/>
          <ac:cxnSpMkLst>
            <pc:docMk/>
            <pc:sldMk cId="16421489" sldId="330"/>
            <ac:cxnSpMk id="83" creationId="{B3EFF534-B6A3-8188-9DE6-AC7B2943E61E}"/>
          </ac:cxnSpMkLst>
        </pc:cxnChg>
        <pc:cxnChg chg="del mod">
          <ac:chgData name="晓川 王" userId="0941e86cc95b9429" providerId="LiveId" clId="{ABB609AA-CD1E-5947-9906-37891838374D}" dt="2024-09-11T10:47:19.222" v="854" actId="478"/>
          <ac:cxnSpMkLst>
            <pc:docMk/>
            <pc:sldMk cId="16421489" sldId="330"/>
            <ac:cxnSpMk id="89" creationId="{50802000-7314-EEBC-6FBF-771709B5CA93}"/>
          </ac:cxnSpMkLst>
        </pc:cxnChg>
        <pc:cxnChg chg="del mod">
          <ac:chgData name="晓川 王" userId="0941e86cc95b9429" providerId="LiveId" clId="{ABB609AA-CD1E-5947-9906-37891838374D}" dt="2024-09-11T10:47:19.222" v="854" actId="478"/>
          <ac:cxnSpMkLst>
            <pc:docMk/>
            <pc:sldMk cId="16421489" sldId="330"/>
            <ac:cxnSpMk id="92" creationId="{81E101F6-A4E6-071B-251F-7E7B1C59D074}"/>
          </ac:cxnSpMkLst>
        </pc:cxnChg>
        <pc:cxnChg chg="del mod">
          <ac:chgData name="晓川 王" userId="0941e86cc95b9429" providerId="LiveId" clId="{ABB609AA-CD1E-5947-9906-37891838374D}" dt="2024-09-11T10:47:19.222" v="854" actId="478"/>
          <ac:cxnSpMkLst>
            <pc:docMk/>
            <pc:sldMk cId="16421489" sldId="330"/>
            <ac:cxnSpMk id="97" creationId="{B501B7F7-9354-0CE8-07D5-E5744B67BE00}"/>
          </ac:cxnSpMkLst>
        </pc:cxnChg>
        <pc:cxnChg chg="del mod">
          <ac:chgData name="晓川 王" userId="0941e86cc95b9429" providerId="LiveId" clId="{ABB609AA-CD1E-5947-9906-37891838374D}" dt="2024-09-11T10:47:19.222" v="854" actId="478"/>
          <ac:cxnSpMkLst>
            <pc:docMk/>
            <pc:sldMk cId="16421489" sldId="330"/>
            <ac:cxnSpMk id="101" creationId="{EAA19B66-8B23-FE12-93F9-39F7FC540A47}"/>
          </ac:cxnSpMkLst>
        </pc:cxnChg>
        <pc:cxnChg chg="del mod">
          <ac:chgData name="晓川 王" userId="0941e86cc95b9429" providerId="LiveId" clId="{ABB609AA-CD1E-5947-9906-37891838374D}" dt="2024-09-11T10:47:19.222" v="854" actId="478"/>
          <ac:cxnSpMkLst>
            <pc:docMk/>
            <pc:sldMk cId="16421489" sldId="330"/>
            <ac:cxnSpMk id="105" creationId="{D11D8FB7-191F-C0ED-6998-85CFB5A717C0}"/>
          </ac:cxnSpMkLst>
        </pc:cxnChg>
      </pc:sldChg>
      <pc:sldChg chg="addSp delSp modSp add mod">
        <pc:chgData name="晓川 王" userId="0941e86cc95b9429" providerId="LiveId" clId="{ABB609AA-CD1E-5947-9906-37891838374D}" dt="2024-09-11T11:04:35.534" v="2329" actId="207"/>
        <pc:sldMkLst>
          <pc:docMk/>
          <pc:sldMk cId="1284784544" sldId="331"/>
        </pc:sldMkLst>
        <pc:spChg chg="mod">
          <ac:chgData name="晓川 王" userId="0941e86cc95b9429" providerId="LiveId" clId="{ABB609AA-CD1E-5947-9906-37891838374D}" dt="2024-09-11T10:53:53.066" v="1739" actId="20577"/>
          <ac:spMkLst>
            <pc:docMk/>
            <pc:sldMk cId="1284784544" sldId="331"/>
            <ac:spMk id="2" creationId="{08FEB6EE-F6DC-71D2-A7BB-875E898C29A1}"/>
          </ac:spMkLst>
        </pc:spChg>
        <pc:spChg chg="del">
          <ac:chgData name="晓川 王" userId="0941e86cc95b9429" providerId="LiveId" clId="{ABB609AA-CD1E-5947-9906-37891838374D}" dt="2024-09-11T10:53:57.003" v="1740" actId="478"/>
          <ac:spMkLst>
            <pc:docMk/>
            <pc:sldMk cId="1284784544" sldId="331"/>
            <ac:spMk id="13" creationId="{A6C9938E-558F-1452-EC98-E028DE682114}"/>
          </ac:spMkLst>
        </pc:spChg>
        <pc:spChg chg="del">
          <ac:chgData name="晓川 王" userId="0941e86cc95b9429" providerId="LiveId" clId="{ABB609AA-CD1E-5947-9906-37891838374D}" dt="2024-09-11T10:53:57.003" v="1740" actId="478"/>
          <ac:spMkLst>
            <pc:docMk/>
            <pc:sldMk cId="1284784544" sldId="331"/>
            <ac:spMk id="14" creationId="{58EB7F3E-6633-6E13-2434-806BF137CFF9}"/>
          </ac:spMkLst>
        </pc:spChg>
        <pc:spChg chg="del">
          <ac:chgData name="晓川 王" userId="0941e86cc95b9429" providerId="LiveId" clId="{ABB609AA-CD1E-5947-9906-37891838374D}" dt="2024-09-11T10:53:57.003" v="1740" actId="478"/>
          <ac:spMkLst>
            <pc:docMk/>
            <pc:sldMk cId="1284784544" sldId="331"/>
            <ac:spMk id="15" creationId="{69708A02-C58A-2ADE-D932-1153FE77FA3C}"/>
          </ac:spMkLst>
        </pc:spChg>
        <pc:spChg chg="del">
          <ac:chgData name="晓川 王" userId="0941e86cc95b9429" providerId="LiveId" clId="{ABB609AA-CD1E-5947-9906-37891838374D}" dt="2024-09-11T10:53:57.003" v="1740" actId="478"/>
          <ac:spMkLst>
            <pc:docMk/>
            <pc:sldMk cId="1284784544" sldId="331"/>
            <ac:spMk id="16" creationId="{A8325C7D-9B0E-B5F7-EAB2-EC181FBFD38D}"/>
          </ac:spMkLst>
        </pc:spChg>
        <pc:spChg chg="add mod">
          <ac:chgData name="晓川 王" userId="0941e86cc95b9429" providerId="LiveId" clId="{ABB609AA-CD1E-5947-9906-37891838374D}" dt="2024-09-11T10:59:09.666" v="1791" actId="2085"/>
          <ac:spMkLst>
            <pc:docMk/>
            <pc:sldMk cId="1284784544" sldId="331"/>
            <ac:spMk id="17" creationId="{4F21D7AB-860D-12A7-C2DC-32A7E0CF44FE}"/>
          </ac:spMkLst>
        </pc:spChg>
        <pc:spChg chg="add mod">
          <ac:chgData name="晓川 王" userId="0941e86cc95b9429" providerId="LiveId" clId="{ABB609AA-CD1E-5947-9906-37891838374D}" dt="2024-09-11T10:59:12.823" v="1793" actId="2085"/>
          <ac:spMkLst>
            <pc:docMk/>
            <pc:sldMk cId="1284784544" sldId="331"/>
            <ac:spMk id="18" creationId="{49785ED1-9820-6C3E-C9F2-1B4F045E6940}"/>
          </ac:spMkLst>
        </pc:spChg>
        <pc:spChg chg="add mod">
          <ac:chgData name="晓川 王" userId="0941e86cc95b9429" providerId="LiveId" clId="{ABB609AA-CD1E-5947-9906-37891838374D}" dt="2024-09-11T10:59:15.781" v="1794" actId="2085"/>
          <ac:spMkLst>
            <pc:docMk/>
            <pc:sldMk cId="1284784544" sldId="331"/>
            <ac:spMk id="19" creationId="{4F21D7AB-860D-12A7-C2DC-32A7E0CF44FE}"/>
          </ac:spMkLst>
        </pc:spChg>
        <pc:spChg chg="add mod">
          <ac:chgData name="晓川 王" userId="0941e86cc95b9429" providerId="LiveId" clId="{ABB609AA-CD1E-5947-9906-37891838374D}" dt="2024-09-11T11:03:48.015" v="2210" actId="1076"/>
          <ac:spMkLst>
            <pc:docMk/>
            <pc:sldMk cId="1284784544" sldId="331"/>
            <ac:spMk id="23" creationId="{3DB42347-E596-3BE6-01EB-EA3E304DD83D}"/>
          </ac:spMkLst>
        </pc:spChg>
        <pc:spChg chg="add mod">
          <ac:chgData name="晓川 王" userId="0941e86cc95b9429" providerId="LiveId" clId="{ABB609AA-CD1E-5947-9906-37891838374D}" dt="2024-09-11T10:59:44.853" v="1811"/>
          <ac:spMkLst>
            <pc:docMk/>
            <pc:sldMk cId="1284784544" sldId="331"/>
            <ac:spMk id="24" creationId="{4F21D7AB-860D-12A7-C2DC-32A7E0CF44FE}"/>
          </ac:spMkLst>
        </pc:spChg>
        <pc:spChg chg="add mod">
          <ac:chgData name="晓川 王" userId="0941e86cc95b9429" providerId="LiveId" clId="{ABB609AA-CD1E-5947-9906-37891838374D}" dt="2024-09-11T11:04:32.348" v="2328" actId="207"/>
          <ac:spMkLst>
            <pc:docMk/>
            <pc:sldMk cId="1284784544" sldId="331"/>
            <ac:spMk id="25" creationId="{9973849D-696F-A422-F440-ECE52D2832A3}"/>
          </ac:spMkLst>
        </pc:spChg>
        <pc:spChg chg="add mod">
          <ac:chgData name="晓川 王" userId="0941e86cc95b9429" providerId="LiveId" clId="{ABB609AA-CD1E-5947-9906-37891838374D}" dt="2024-09-11T11:04:32.348" v="2328" actId="207"/>
          <ac:spMkLst>
            <pc:docMk/>
            <pc:sldMk cId="1284784544" sldId="331"/>
            <ac:spMk id="28" creationId="{ECBCFC7F-C6A6-7443-287A-CAA9DC852066}"/>
          </ac:spMkLst>
        </pc:spChg>
        <pc:spChg chg="add mod">
          <ac:chgData name="晓川 王" userId="0941e86cc95b9429" providerId="LiveId" clId="{ABB609AA-CD1E-5947-9906-37891838374D}" dt="2024-09-11T11:01:38.107" v="2006" actId="20577"/>
          <ac:spMkLst>
            <pc:docMk/>
            <pc:sldMk cId="1284784544" sldId="331"/>
            <ac:spMk id="30" creationId="{01D69A7D-6985-472B-6B92-62885AAAA844}"/>
          </ac:spMkLst>
        </pc:spChg>
        <pc:spChg chg="add mod">
          <ac:chgData name="晓川 王" userId="0941e86cc95b9429" providerId="LiveId" clId="{ABB609AA-CD1E-5947-9906-37891838374D}" dt="2024-09-11T11:04:35.534" v="2329" actId="207"/>
          <ac:spMkLst>
            <pc:docMk/>
            <pc:sldMk cId="1284784544" sldId="331"/>
            <ac:spMk id="31" creationId="{AAC196E6-55DF-E4AC-0B18-180237817579}"/>
          </ac:spMkLst>
        </pc:spChg>
        <pc:spChg chg="add mod">
          <ac:chgData name="晓川 王" userId="0941e86cc95b9429" providerId="LiveId" clId="{ABB609AA-CD1E-5947-9906-37891838374D}" dt="2024-09-11T11:04:35.534" v="2329" actId="207"/>
          <ac:spMkLst>
            <pc:docMk/>
            <pc:sldMk cId="1284784544" sldId="331"/>
            <ac:spMk id="33" creationId="{56FF11F5-433A-997C-E3A2-BD4B4116D10E}"/>
          </ac:spMkLst>
        </pc:spChg>
        <pc:spChg chg="add mod">
          <ac:chgData name="晓川 王" userId="0941e86cc95b9429" providerId="LiveId" clId="{ABB609AA-CD1E-5947-9906-37891838374D}" dt="2024-09-11T11:03:24.143" v="2206" actId="1076"/>
          <ac:spMkLst>
            <pc:docMk/>
            <pc:sldMk cId="1284784544" sldId="331"/>
            <ac:spMk id="41" creationId="{A597460A-7F8B-A8C4-4685-A263BD32C9D7}"/>
          </ac:spMkLst>
        </pc:spChg>
        <pc:spChg chg="add mod">
          <ac:chgData name="晓川 王" userId="0941e86cc95b9429" providerId="LiveId" clId="{ABB609AA-CD1E-5947-9906-37891838374D}" dt="2024-09-11T11:04:07.590" v="2231" actId="20577"/>
          <ac:spMkLst>
            <pc:docMk/>
            <pc:sldMk cId="1284784544" sldId="331"/>
            <ac:spMk id="42" creationId="{56283641-7A1F-13CA-718C-B7D8BD3A05AF}"/>
          </ac:spMkLst>
        </pc:spChg>
        <pc:spChg chg="add mod">
          <ac:chgData name="晓川 王" userId="0941e86cc95b9429" providerId="LiveId" clId="{ABB609AA-CD1E-5947-9906-37891838374D}" dt="2024-09-11T11:04:28.101" v="2327" actId="1076"/>
          <ac:spMkLst>
            <pc:docMk/>
            <pc:sldMk cId="1284784544" sldId="331"/>
            <ac:spMk id="44" creationId="{8C56C257-6A06-B02A-CCED-476CACCD6CF4}"/>
          </ac:spMkLst>
        </pc:spChg>
        <pc:grpChg chg="add mod">
          <ac:chgData name="晓川 王" userId="0941e86cc95b9429" providerId="LiveId" clId="{ABB609AA-CD1E-5947-9906-37891838374D}" dt="2024-09-11T10:59:02.116" v="1789" actId="1076"/>
          <ac:grpSpMkLst>
            <pc:docMk/>
            <pc:sldMk cId="1284784544" sldId="331"/>
            <ac:grpSpMk id="20" creationId="{A803A2DC-268E-804A-7802-92A2F03C6DBE}"/>
          </ac:grpSpMkLst>
        </pc:grpChg>
        <pc:graphicFrameChg chg="add del modGraphic">
          <ac:chgData name="晓川 王" userId="0941e86cc95b9429" providerId="LiveId" clId="{ABB609AA-CD1E-5947-9906-37891838374D}" dt="2024-09-11T10:55:36.929" v="1752" actId="1032"/>
          <ac:graphicFrameMkLst>
            <pc:docMk/>
            <pc:sldMk cId="1284784544" sldId="331"/>
            <ac:graphicFrameMk id="11" creationId="{908EEF55-2109-4F68-3BFF-236AB8041520}"/>
          </ac:graphicFrameMkLst>
        </pc:graphicFrameChg>
        <pc:graphicFrameChg chg="add del mod modGraphic">
          <ac:chgData name="晓川 王" userId="0941e86cc95b9429" providerId="LiveId" clId="{ABB609AA-CD1E-5947-9906-37891838374D}" dt="2024-09-11T10:56:02.791" v="1759" actId="478"/>
          <ac:graphicFrameMkLst>
            <pc:docMk/>
            <pc:sldMk cId="1284784544" sldId="331"/>
            <ac:graphicFrameMk id="12" creationId="{A3AC7F47-50E3-878B-1059-F1932B3A192C}"/>
          </ac:graphicFrameMkLst>
        </pc:graphicFrameChg>
        <pc:picChg chg="add del mod">
          <ac:chgData name="晓川 王" userId="0941e86cc95b9429" providerId="LiveId" clId="{ABB609AA-CD1E-5947-9906-37891838374D}" dt="2024-09-11T10:54:37.822" v="1750" actId="478"/>
          <ac:picMkLst>
            <pc:docMk/>
            <pc:sldMk cId="1284784544" sldId="331"/>
            <ac:picMk id="10" creationId="{D8FF92AE-A860-D2BD-30A9-A4FDF2DE9A46}"/>
          </ac:picMkLst>
        </pc:picChg>
        <pc:picChg chg="add mod">
          <ac:chgData name="晓川 王" userId="0941e86cc95b9429" providerId="LiveId" clId="{ABB609AA-CD1E-5947-9906-37891838374D}" dt="2024-09-11T11:03:48.015" v="2210" actId="1076"/>
          <ac:picMkLst>
            <pc:docMk/>
            <pc:sldMk cId="1284784544" sldId="331"/>
            <ac:picMk id="22" creationId="{D3D63F87-6EE1-B890-552B-4D7A8E8B0B16}"/>
          </ac:picMkLst>
        </pc:picChg>
        <pc:picChg chg="add del mod">
          <ac:chgData name="晓川 王" userId="0941e86cc95b9429" providerId="LiveId" clId="{ABB609AA-CD1E-5947-9906-37891838374D}" dt="2024-09-11T11:03:02.527" v="2189" actId="478"/>
          <ac:picMkLst>
            <pc:docMk/>
            <pc:sldMk cId="1284784544" sldId="331"/>
            <ac:picMk id="29" creationId="{B9D401EA-B060-F1BE-7AE4-B5EBC11E3F10}"/>
          </ac:picMkLst>
        </pc:picChg>
        <pc:picChg chg="add mod">
          <ac:chgData name="晓川 王" userId="0941e86cc95b9429" providerId="LiveId" clId="{ABB609AA-CD1E-5947-9906-37891838374D}" dt="2024-09-11T11:03:05.298" v="2190" actId="1076"/>
          <ac:picMkLst>
            <pc:docMk/>
            <pc:sldMk cId="1284784544" sldId="331"/>
            <ac:picMk id="38" creationId="{22C187AE-9845-34BD-7470-FC792C25CC2A}"/>
          </ac:picMkLst>
        </pc:picChg>
        <pc:picChg chg="add mod">
          <ac:chgData name="晓川 王" userId="0941e86cc95b9429" providerId="LiveId" clId="{ABB609AA-CD1E-5947-9906-37891838374D}" dt="2024-09-11T11:03:24.143" v="2206" actId="1076"/>
          <ac:picMkLst>
            <pc:docMk/>
            <pc:sldMk cId="1284784544" sldId="331"/>
            <ac:picMk id="40" creationId="{45FD40CE-543B-D5FE-1C6D-27E7648E70E5}"/>
          </ac:picMkLst>
        </pc:picChg>
        <pc:cxnChg chg="add mod">
          <ac:chgData name="晓川 王" userId="0941e86cc95b9429" providerId="LiveId" clId="{ABB609AA-CD1E-5947-9906-37891838374D}" dt="2024-09-11T11:03:52.451" v="2211" actId="1076"/>
          <ac:cxnSpMkLst>
            <pc:docMk/>
            <pc:sldMk cId="1284784544" sldId="331"/>
            <ac:cxnSpMk id="27" creationId="{61BE6DBC-8C1A-66A5-CEA4-2061ABF72A59}"/>
          </ac:cxnSpMkLst>
        </pc:cxnChg>
        <pc:cxnChg chg="add mod">
          <ac:chgData name="晓川 王" userId="0941e86cc95b9429" providerId="LiveId" clId="{ABB609AA-CD1E-5947-9906-37891838374D}" dt="2024-09-11T11:02:36.700" v="2182" actId="14100"/>
          <ac:cxnSpMkLst>
            <pc:docMk/>
            <pc:sldMk cId="1284784544" sldId="331"/>
            <ac:cxnSpMk id="32" creationId="{9ADC9DC5-D337-42D5-D50D-14379DACAA77}"/>
          </ac:cxnSpMkLst>
        </pc:cxnChg>
        <pc:cxnChg chg="add mod">
          <ac:chgData name="晓川 王" userId="0941e86cc95b9429" providerId="LiveId" clId="{ABB609AA-CD1E-5947-9906-37891838374D}" dt="2024-09-11T11:04:00.013" v="2212" actId="14100"/>
          <ac:cxnSpMkLst>
            <pc:docMk/>
            <pc:sldMk cId="1284784544" sldId="331"/>
            <ac:cxnSpMk id="43" creationId="{72F094EA-A605-91EF-D797-F42CF4C65CF9}"/>
          </ac:cxnSpMkLst>
        </pc:cxnChg>
      </pc:sldChg>
      <pc:sldChg chg="addSp delSp modSp add mod">
        <pc:chgData name="晓川 王" userId="0941e86cc95b9429" providerId="LiveId" clId="{ABB609AA-CD1E-5947-9906-37891838374D}" dt="2024-09-11T11:32:53.888" v="4700" actId="1076"/>
        <pc:sldMkLst>
          <pc:docMk/>
          <pc:sldMk cId="2043291947" sldId="332"/>
        </pc:sldMkLst>
        <pc:spChg chg="mod">
          <ac:chgData name="晓川 王" userId="0941e86cc95b9429" providerId="LiveId" clId="{ABB609AA-CD1E-5947-9906-37891838374D}" dt="2024-09-11T11:04:54.131" v="2350" actId="20577"/>
          <ac:spMkLst>
            <pc:docMk/>
            <pc:sldMk cId="2043291947" sldId="332"/>
            <ac:spMk id="2" creationId="{7D056499-E175-E269-42E3-9A48169FD75B}"/>
          </ac:spMkLst>
        </pc:spChg>
        <pc:spChg chg="add del mod">
          <ac:chgData name="晓川 王" userId="0941e86cc95b9429" providerId="LiveId" clId="{ABB609AA-CD1E-5947-9906-37891838374D}" dt="2024-09-11T11:16:00.443" v="3191" actId="478"/>
          <ac:spMkLst>
            <pc:docMk/>
            <pc:sldMk cId="2043291947" sldId="332"/>
            <ac:spMk id="8" creationId="{287B67D1-72A4-D7D5-56AB-54916CB7A896}"/>
          </ac:spMkLst>
        </pc:spChg>
        <pc:spChg chg="add del mod">
          <ac:chgData name="晓川 王" userId="0941e86cc95b9429" providerId="LiveId" clId="{ABB609AA-CD1E-5947-9906-37891838374D}" dt="2024-09-11T11:16:00.443" v="3191" actId="478"/>
          <ac:spMkLst>
            <pc:docMk/>
            <pc:sldMk cId="2043291947" sldId="332"/>
            <ac:spMk id="10" creationId="{DF85C6FB-4750-F67A-5F33-AEBA8797B2E2}"/>
          </ac:spMkLst>
        </pc:spChg>
        <pc:spChg chg="add del mod">
          <ac:chgData name="晓川 王" userId="0941e86cc95b9429" providerId="LiveId" clId="{ABB609AA-CD1E-5947-9906-37891838374D}" dt="2024-09-11T11:16:00.443" v="3191" actId="478"/>
          <ac:spMkLst>
            <pc:docMk/>
            <pc:sldMk cId="2043291947" sldId="332"/>
            <ac:spMk id="11" creationId="{287B67D1-72A4-D7D5-56AB-54916CB7A896}"/>
          </ac:spMkLst>
        </pc:spChg>
        <pc:spChg chg="add del mod">
          <ac:chgData name="晓川 王" userId="0941e86cc95b9429" providerId="LiveId" clId="{ABB609AA-CD1E-5947-9906-37891838374D}" dt="2024-09-11T11:16:00.443" v="3191" actId="478"/>
          <ac:spMkLst>
            <pc:docMk/>
            <pc:sldMk cId="2043291947" sldId="332"/>
            <ac:spMk id="12" creationId="{287B67D1-72A4-D7D5-56AB-54916CB7A896}"/>
          </ac:spMkLst>
        </pc:spChg>
        <pc:spChg chg="del">
          <ac:chgData name="晓川 王" userId="0941e86cc95b9429" providerId="LiveId" clId="{ABB609AA-CD1E-5947-9906-37891838374D}" dt="2024-09-11T11:05:54.694" v="2351" actId="478"/>
          <ac:spMkLst>
            <pc:docMk/>
            <pc:sldMk cId="2043291947" sldId="332"/>
            <ac:spMk id="13" creationId="{96F8028C-15C1-BA67-6FC1-020168E196CB}"/>
          </ac:spMkLst>
        </pc:spChg>
        <pc:spChg chg="mod">
          <ac:chgData name="晓川 王" userId="0941e86cc95b9429" providerId="LiveId" clId="{ABB609AA-CD1E-5947-9906-37891838374D}" dt="2024-09-11T11:06:25.379" v="2412" actId="1076"/>
          <ac:spMkLst>
            <pc:docMk/>
            <pc:sldMk cId="2043291947" sldId="332"/>
            <ac:spMk id="14" creationId="{3E8FF4F1-2DC3-0793-1424-5EED49941A0D}"/>
          </ac:spMkLst>
        </pc:spChg>
        <pc:spChg chg="mod">
          <ac:chgData name="晓川 王" userId="0941e86cc95b9429" providerId="LiveId" clId="{ABB609AA-CD1E-5947-9906-37891838374D}" dt="2024-09-11T11:32:53.888" v="4700" actId="1076"/>
          <ac:spMkLst>
            <pc:docMk/>
            <pc:sldMk cId="2043291947" sldId="332"/>
            <ac:spMk id="15" creationId="{4F6CF689-E0A3-BA92-DC9C-D8F826FB49EB}"/>
          </ac:spMkLst>
        </pc:spChg>
        <pc:spChg chg="mod">
          <ac:chgData name="晓川 王" userId="0941e86cc95b9429" providerId="LiveId" clId="{ABB609AA-CD1E-5947-9906-37891838374D}" dt="2024-09-11T11:17:49.572" v="3381" actId="1076"/>
          <ac:spMkLst>
            <pc:docMk/>
            <pc:sldMk cId="2043291947" sldId="332"/>
            <ac:spMk id="16" creationId="{6A297A85-805E-BFEA-F10E-0A4A0957E7E9}"/>
          </ac:spMkLst>
        </pc:spChg>
        <pc:spChg chg="add del mod">
          <ac:chgData name="晓川 王" userId="0941e86cc95b9429" providerId="LiveId" clId="{ABB609AA-CD1E-5947-9906-37891838374D}" dt="2024-09-11T11:17:43.619" v="3378" actId="478"/>
          <ac:spMkLst>
            <pc:docMk/>
            <pc:sldMk cId="2043291947" sldId="332"/>
            <ac:spMk id="17" creationId="{454D0260-29A5-1654-59D6-D03FBB7B98E9}"/>
          </ac:spMkLst>
        </pc:spChg>
        <pc:spChg chg="add del mod">
          <ac:chgData name="晓川 王" userId="0941e86cc95b9429" providerId="LiveId" clId="{ABB609AA-CD1E-5947-9906-37891838374D}" dt="2024-09-11T11:17:43.619" v="3378" actId="478"/>
          <ac:spMkLst>
            <pc:docMk/>
            <pc:sldMk cId="2043291947" sldId="332"/>
            <ac:spMk id="18" creationId="{C81FAC70-DB0D-697F-2CD3-FDDAE7395BFC}"/>
          </ac:spMkLst>
        </pc:spChg>
        <pc:spChg chg="add del mod">
          <ac:chgData name="晓川 王" userId="0941e86cc95b9429" providerId="LiveId" clId="{ABB609AA-CD1E-5947-9906-37891838374D}" dt="2024-09-11T11:17:43.619" v="3378" actId="478"/>
          <ac:spMkLst>
            <pc:docMk/>
            <pc:sldMk cId="2043291947" sldId="332"/>
            <ac:spMk id="19" creationId="{53485E68-5AA7-A950-ED41-6102F2C22ADF}"/>
          </ac:spMkLst>
        </pc:spChg>
        <pc:spChg chg="add del mod">
          <ac:chgData name="晓川 王" userId="0941e86cc95b9429" providerId="LiveId" clId="{ABB609AA-CD1E-5947-9906-37891838374D}" dt="2024-09-11T11:17:43.619" v="3378" actId="478"/>
          <ac:spMkLst>
            <pc:docMk/>
            <pc:sldMk cId="2043291947" sldId="332"/>
            <ac:spMk id="20" creationId="{348ACF99-7554-47F7-6F73-B362B3D0FE7B}"/>
          </ac:spMkLst>
        </pc:spChg>
        <pc:spChg chg="add del mod">
          <ac:chgData name="晓川 王" userId="0941e86cc95b9429" providerId="LiveId" clId="{ABB609AA-CD1E-5947-9906-37891838374D}" dt="2024-09-11T11:17:43.619" v="3378" actId="478"/>
          <ac:spMkLst>
            <pc:docMk/>
            <pc:sldMk cId="2043291947" sldId="332"/>
            <ac:spMk id="21" creationId="{C3FA92C4-5777-2BD4-C1B2-4C057D3D129B}"/>
          </ac:spMkLst>
        </pc:spChg>
        <pc:spChg chg="add del mod">
          <ac:chgData name="晓川 王" userId="0941e86cc95b9429" providerId="LiveId" clId="{ABB609AA-CD1E-5947-9906-37891838374D}" dt="2024-09-11T11:17:43.619" v="3378" actId="478"/>
          <ac:spMkLst>
            <pc:docMk/>
            <pc:sldMk cId="2043291947" sldId="332"/>
            <ac:spMk id="22" creationId="{348ACF99-7554-47F7-6F73-B362B3D0FE7B}"/>
          </ac:spMkLst>
        </pc:spChg>
        <pc:spChg chg="add mod">
          <ac:chgData name="晓川 王" userId="0941e86cc95b9429" providerId="LiveId" clId="{ABB609AA-CD1E-5947-9906-37891838374D}" dt="2024-09-11T11:17:59.115" v="3382" actId="1076"/>
          <ac:spMkLst>
            <pc:docMk/>
            <pc:sldMk cId="2043291947" sldId="332"/>
            <ac:spMk id="23" creationId="{2CA906FD-ABE8-B660-D551-02FE32091875}"/>
          </ac:spMkLst>
        </pc:spChg>
        <pc:spChg chg="add del mod">
          <ac:chgData name="晓川 王" userId="0941e86cc95b9429" providerId="LiveId" clId="{ABB609AA-CD1E-5947-9906-37891838374D}" dt="2024-09-11T11:17:43.619" v="3378" actId="478"/>
          <ac:spMkLst>
            <pc:docMk/>
            <pc:sldMk cId="2043291947" sldId="332"/>
            <ac:spMk id="24" creationId="{D142F588-BF8B-0774-DA93-618828016C4E}"/>
          </ac:spMkLst>
        </pc:spChg>
        <pc:spChg chg="add del mod">
          <ac:chgData name="晓川 王" userId="0941e86cc95b9429" providerId="LiveId" clId="{ABB609AA-CD1E-5947-9906-37891838374D}" dt="2024-09-11T11:17:43.619" v="3378" actId="478"/>
          <ac:spMkLst>
            <pc:docMk/>
            <pc:sldMk cId="2043291947" sldId="332"/>
            <ac:spMk id="25" creationId="{B270A124-2616-F30E-291A-CCEF700F1233}"/>
          </ac:spMkLst>
        </pc:spChg>
        <pc:spChg chg="add del mod">
          <ac:chgData name="晓川 王" userId="0941e86cc95b9429" providerId="LiveId" clId="{ABB609AA-CD1E-5947-9906-37891838374D}" dt="2024-09-11T11:17:43.619" v="3378" actId="478"/>
          <ac:spMkLst>
            <pc:docMk/>
            <pc:sldMk cId="2043291947" sldId="332"/>
            <ac:spMk id="26" creationId="{A9AA85D5-0F20-DE6F-9AEF-1DE753F1C18C}"/>
          </ac:spMkLst>
        </pc:spChg>
        <pc:spChg chg="add del mod">
          <ac:chgData name="晓川 王" userId="0941e86cc95b9429" providerId="LiveId" clId="{ABB609AA-CD1E-5947-9906-37891838374D}" dt="2024-09-11T11:17:43.619" v="3378" actId="478"/>
          <ac:spMkLst>
            <pc:docMk/>
            <pc:sldMk cId="2043291947" sldId="332"/>
            <ac:spMk id="27" creationId="{9584FF42-79EA-E709-D713-6CA479285A12}"/>
          </ac:spMkLst>
        </pc:spChg>
        <pc:spChg chg="add del mod">
          <ac:chgData name="晓川 王" userId="0941e86cc95b9429" providerId="LiveId" clId="{ABB609AA-CD1E-5947-9906-37891838374D}" dt="2024-09-11T11:17:43.619" v="3378" actId="478"/>
          <ac:spMkLst>
            <pc:docMk/>
            <pc:sldMk cId="2043291947" sldId="332"/>
            <ac:spMk id="28" creationId="{5C2F5BFA-7EBF-79D2-FC50-2062FA9DB196}"/>
          </ac:spMkLst>
        </pc:spChg>
        <pc:spChg chg="add del mod">
          <ac:chgData name="晓川 王" userId="0941e86cc95b9429" providerId="LiveId" clId="{ABB609AA-CD1E-5947-9906-37891838374D}" dt="2024-09-11T11:17:43.619" v="3378" actId="478"/>
          <ac:spMkLst>
            <pc:docMk/>
            <pc:sldMk cId="2043291947" sldId="332"/>
            <ac:spMk id="29" creationId="{B8157313-5E55-4D80-20E3-43B3860469DE}"/>
          </ac:spMkLst>
        </pc:spChg>
        <pc:spChg chg="add del mod">
          <ac:chgData name="晓川 王" userId="0941e86cc95b9429" providerId="LiveId" clId="{ABB609AA-CD1E-5947-9906-37891838374D}" dt="2024-09-11T11:17:43.619" v="3378" actId="478"/>
          <ac:spMkLst>
            <pc:docMk/>
            <pc:sldMk cId="2043291947" sldId="332"/>
            <ac:spMk id="30" creationId="{331968DA-F8AC-5B97-753A-A3B1F2971507}"/>
          </ac:spMkLst>
        </pc:spChg>
        <pc:spChg chg="add del mod">
          <ac:chgData name="晓川 王" userId="0941e86cc95b9429" providerId="LiveId" clId="{ABB609AA-CD1E-5947-9906-37891838374D}" dt="2024-09-11T11:17:43.619" v="3378" actId="478"/>
          <ac:spMkLst>
            <pc:docMk/>
            <pc:sldMk cId="2043291947" sldId="332"/>
            <ac:spMk id="31" creationId="{1072C7E0-9925-9B7A-4C93-47D6BC9046C9}"/>
          </ac:spMkLst>
        </pc:spChg>
        <pc:spChg chg="add del mod">
          <ac:chgData name="晓川 王" userId="0941e86cc95b9429" providerId="LiveId" clId="{ABB609AA-CD1E-5947-9906-37891838374D}" dt="2024-09-11T11:17:43.619" v="3378" actId="478"/>
          <ac:spMkLst>
            <pc:docMk/>
            <pc:sldMk cId="2043291947" sldId="332"/>
            <ac:spMk id="32" creationId="{39B47AC5-C617-0A19-E068-B8BCE4FAE404}"/>
          </ac:spMkLst>
        </pc:spChg>
        <pc:spChg chg="add mod">
          <ac:chgData name="晓川 王" userId="0941e86cc95b9429" providerId="LiveId" clId="{ABB609AA-CD1E-5947-9906-37891838374D}" dt="2024-09-11T11:14:44.163" v="3078" actId="2085"/>
          <ac:spMkLst>
            <pc:docMk/>
            <pc:sldMk cId="2043291947" sldId="332"/>
            <ac:spMk id="33" creationId="{0F02DFA5-34F0-280E-F736-CEAA714D8E39}"/>
          </ac:spMkLst>
        </pc:spChg>
        <pc:spChg chg="add mod">
          <ac:chgData name="晓川 王" userId="0941e86cc95b9429" providerId="LiveId" clId="{ABB609AA-CD1E-5947-9906-37891838374D}" dt="2024-09-11T11:14:41.364" v="3076" actId="2085"/>
          <ac:spMkLst>
            <pc:docMk/>
            <pc:sldMk cId="2043291947" sldId="332"/>
            <ac:spMk id="34" creationId="{0A576E35-A1CE-47FB-6803-AD3E7BF02CB3}"/>
          </ac:spMkLst>
        </pc:spChg>
        <pc:spChg chg="add mod">
          <ac:chgData name="晓川 王" userId="0941e86cc95b9429" providerId="LiveId" clId="{ABB609AA-CD1E-5947-9906-37891838374D}" dt="2024-09-11T11:14:37.905" v="3074" actId="2085"/>
          <ac:spMkLst>
            <pc:docMk/>
            <pc:sldMk cId="2043291947" sldId="332"/>
            <ac:spMk id="35" creationId="{0F02DFA5-34F0-280E-F736-CEAA714D8E39}"/>
          </ac:spMkLst>
        </pc:spChg>
        <pc:spChg chg="add mod">
          <ac:chgData name="晓川 王" userId="0941e86cc95b9429" providerId="LiveId" clId="{ABB609AA-CD1E-5947-9906-37891838374D}" dt="2024-09-11T11:18:13.006" v="3384" actId="113"/>
          <ac:spMkLst>
            <pc:docMk/>
            <pc:sldMk cId="2043291947" sldId="332"/>
            <ac:spMk id="36" creationId="{6DA84455-C9B4-0B67-1C99-3A653C2E7EC6}"/>
          </ac:spMkLst>
        </pc:spChg>
        <pc:spChg chg="add mod">
          <ac:chgData name="晓川 王" userId="0941e86cc95b9429" providerId="LiveId" clId="{ABB609AA-CD1E-5947-9906-37891838374D}" dt="2024-09-11T11:14:54.502" v="3096"/>
          <ac:spMkLst>
            <pc:docMk/>
            <pc:sldMk cId="2043291947" sldId="332"/>
            <ac:spMk id="37" creationId="{0F02DFA5-34F0-280E-F736-CEAA714D8E39}"/>
          </ac:spMkLst>
        </pc:spChg>
        <pc:spChg chg="add mod">
          <ac:chgData name="晓川 王" userId="0941e86cc95b9429" providerId="LiveId" clId="{ABB609AA-CD1E-5947-9906-37891838374D}" dt="2024-09-11T11:18:16.202" v="3386" actId="113"/>
          <ac:spMkLst>
            <pc:docMk/>
            <pc:sldMk cId="2043291947" sldId="332"/>
            <ac:spMk id="38" creationId="{694A93A2-AE3C-DD56-568B-765D301B29CD}"/>
          </ac:spMkLst>
        </pc:spChg>
        <pc:spChg chg="add mod">
          <ac:chgData name="晓川 王" userId="0941e86cc95b9429" providerId="LiveId" clId="{ABB609AA-CD1E-5947-9906-37891838374D}" dt="2024-09-11T11:18:18.934" v="3388" actId="113"/>
          <ac:spMkLst>
            <pc:docMk/>
            <pc:sldMk cId="2043291947" sldId="332"/>
            <ac:spMk id="39" creationId="{6DA84455-C9B4-0B67-1C99-3A653C2E7EC6}"/>
          </ac:spMkLst>
        </pc:spChg>
        <pc:spChg chg="add mod">
          <ac:chgData name="晓川 王" userId="0941e86cc95b9429" providerId="LiveId" clId="{ABB609AA-CD1E-5947-9906-37891838374D}" dt="2024-09-11T11:16:05.956" v="3193" actId="1076"/>
          <ac:spMkLst>
            <pc:docMk/>
            <pc:sldMk cId="2043291947" sldId="332"/>
            <ac:spMk id="40" creationId="{E273298E-3DF2-CA0C-EE25-61725F2A862E}"/>
          </ac:spMkLst>
        </pc:spChg>
        <pc:spChg chg="add mod">
          <ac:chgData name="晓川 王" userId="0941e86cc95b9429" providerId="LiveId" clId="{ABB609AA-CD1E-5947-9906-37891838374D}" dt="2024-09-11T11:18:39.753" v="3429" actId="1076"/>
          <ac:spMkLst>
            <pc:docMk/>
            <pc:sldMk cId="2043291947" sldId="332"/>
            <ac:spMk id="43" creationId="{B44FE179-E028-D954-D792-23204EA57F09}"/>
          </ac:spMkLst>
        </pc:spChg>
        <pc:spChg chg="add mod">
          <ac:chgData name="晓川 王" userId="0941e86cc95b9429" providerId="LiveId" clId="{ABB609AA-CD1E-5947-9906-37891838374D}" dt="2024-09-11T11:20:06.709" v="3580" actId="1076"/>
          <ac:spMkLst>
            <pc:docMk/>
            <pc:sldMk cId="2043291947" sldId="332"/>
            <ac:spMk id="49" creationId="{45E72C4C-55FD-B429-E69B-F396722928DF}"/>
          </ac:spMkLst>
        </pc:spChg>
        <pc:spChg chg="add mod">
          <ac:chgData name="晓川 王" userId="0941e86cc95b9429" providerId="LiveId" clId="{ABB609AA-CD1E-5947-9906-37891838374D}" dt="2024-09-11T11:20:21.657" v="3622" actId="20577"/>
          <ac:spMkLst>
            <pc:docMk/>
            <pc:sldMk cId="2043291947" sldId="332"/>
            <ac:spMk id="50" creationId="{CF01613B-928B-6AAA-7A98-864D721CACB9}"/>
          </ac:spMkLst>
        </pc:spChg>
        <pc:spChg chg="add mod">
          <ac:chgData name="晓川 王" userId="0941e86cc95b9429" providerId="LiveId" clId="{ABB609AA-CD1E-5947-9906-37891838374D}" dt="2024-09-11T11:20:49.720" v="3721" actId="1076"/>
          <ac:spMkLst>
            <pc:docMk/>
            <pc:sldMk cId="2043291947" sldId="332"/>
            <ac:spMk id="51" creationId="{D24F6605-270C-9FB9-9680-E8D45AEDCAF2}"/>
          </ac:spMkLst>
        </pc:spChg>
        <pc:cxnChg chg="add mod">
          <ac:chgData name="晓川 王" userId="0941e86cc95b9429" providerId="LiveId" clId="{ABB609AA-CD1E-5947-9906-37891838374D}" dt="2024-09-11T11:16:23.122" v="3197" actId="13822"/>
          <ac:cxnSpMkLst>
            <pc:docMk/>
            <pc:sldMk cId="2043291947" sldId="332"/>
            <ac:cxnSpMk id="42" creationId="{621E03AE-9B91-9E23-023D-F83AA4DEAC1D}"/>
          </ac:cxnSpMkLst>
        </pc:cxnChg>
        <pc:cxnChg chg="add mod">
          <ac:chgData name="晓川 王" userId="0941e86cc95b9429" providerId="LiveId" clId="{ABB609AA-CD1E-5947-9906-37891838374D}" dt="2024-09-11T11:21:01.632" v="3725" actId="13822"/>
          <ac:cxnSpMkLst>
            <pc:docMk/>
            <pc:sldMk cId="2043291947" sldId="332"/>
            <ac:cxnSpMk id="44" creationId="{0FABE21E-F477-BE4B-D5EF-C1AC830B9ADE}"/>
          </ac:cxnSpMkLst>
        </pc:cxnChg>
        <pc:cxnChg chg="add mod">
          <ac:chgData name="晓川 王" userId="0941e86cc95b9429" providerId="LiveId" clId="{ABB609AA-CD1E-5947-9906-37891838374D}" dt="2024-09-11T11:20:59.231" v="3724" actId="13822"/>
          <ac:cxnSpMkLst>
            <pc:docMk/>
            <pc:sldMk cId="2043291947" sldId="332"/>
            <ac:cxnSpMk id="52" creationId="{D3CD599D-F67C-0CF5-0401-4602D3F48F4A}"/>
          </ac:cxnSpMkLst>
        </pc:cxnChg>
      </pc:sldChg>
      <pc:sldChg chg="addSp delSp modSp add mod">
        <pc:chgData name="晓川 王" userId="0941e86cc95b9429" providerId="LiveId" clId="{ABB609AA-CD1E-5947-9906-37891838374D}" dt="2024-09-11T11:34:02.494" v="4724" actId="1076"/>
        <pc:sldMkLst>
          <pc:docMk/>
          <pc:sldMk cId="1280900073" sldId="333"/>
        </pc:sldMkLst>
        <pc:spChg chg="mod">
          <ac:chgData name="晓川 王" userId="0941e86cc95b9429" providerId="LiveId" clId="{ABB609AA-CD1E-5947-9906-37891838374D}" dt="2024-09-11T11:21:19.642" v="3747" actId="20577"/>
          <ac:spMkLst>
            <pc:docMk/>
            <pc:sldMk cId="1280900073" sldId="333"/>
            <ac:spMk id="2" creationId="{8FE7A955-B2D7-2265-B1FF-12CB89E48975}"/>
          </ac:spMkLst>
        </pc:spChg>
        <pc:spChg chg="add mod">
          <ac:chgData name="晓川 王" userId="0941e86cc95b9429" providerId="LiveId" clId="{ABB609AA-CD1E-5947-9906-37891838374D}" dt="2024-09-11T11:28:54.515" v="4568" actId="2085"/>
          <ac:spMkLst>
            <pc:docMk/>
            <pc:sldMk cId="1280900073" sldId="333"/>
            <ac:spMk id="8" creationId="{80A36C04-9B19-FCF4-05A4-98A0A5EC4F29}"/>
          </ac:spMkLst>
        </pc:spChg>
        <pc:spChg chg="add mod">
          <ac:chgData name="晓川 王" userId="0941e86cc95b9429" providerId="LiveId" clId="{ABB609AA-CD1E-5947-9906-37891838374D}" dt="2024-09-11T11:25:35.779" v="4460" actId="1076"/>
          <ac:spMkLst>
            <pc:docMk/>
            <pc:sldMk cId="1280900073" sldId="333"/>
            <ac:spMk id="10" creationId="{37B39533-563D-452F-4BD9-B19072ABF23A}"/>
          </ac:spMkLst>
        </pc:spChg>
        <pc:spChg chg="add mod">
          <ac:chgData name="晓川 王" userId="0941e86cc95b9429" providerId="LiveId" clId="{ABB609AA-CD1E-5947-9906-37891838374D}" dt="2024-09-11T11:29:37.470" v="4644" actId="2085"/>
          <ac:spMkLst>
            <pc:docMk/>
            <pc:sldMk cId="1280900073" sldId="333"/>
            <ac:spMk id="11" creationId="{E63CAE75-FFCC-1457-BE24-6B6C8AE991C8}"/>
          </ac:spMkLst>
        </pc:spChg>
        <pc:spChg chg="add mod">
          <ac:chgData name="晓川 王" userId="0941e86cc95b9429" providerId="LiveId" clId="{ABB609AA-CD1E-5947-9906-37891838374D}" dt="2024-09-11T11:26:03.834" v="4466" actId="14861"/>
          <ac:spMkLst>
            <pc:docMk/>
            <pc:sldMk cId="1280900073" sldId="333"/>
            <ac:spMk id="12" creationId="{6FCD6913-A584-A924-C30F-A4D48831BF16}"/>
          </ac:spMkLst>
        </pc:spChg>
        <pc:spChg chg="add mod">
          <ac:chgData name="晓川 王" userId="0941e86cc95b9429" providerId="LiveId" clId="{ABB609AA-CD1E-5947-9906-37891838374D}" dt="2024-09-11T11:26:22.664" v="4490" actId="113"/>
          <ac:spMkLst>
            <pc:docMk/>
            <pc:sldMk cId="1280900073" sldId="333"/>
            <ac:spMk id="13" creationId="{39C0909C-436B-7CF1-3F43-CF1D2CBF8C6E}"/>
          </ac:spMkLst>
        </pc:spChg>
        <pc:spChg chg="del">
          <ac:chgData name="晓川 王" userId="0941e86cc95b9429" providerId="LiveId" clId="{ABB609AA-CD1E-5947-9906-37891838374D}" dt="2024-09-11T11:21:31.433" v="3748" actId="478"/>
          <ac:spMkLst>
            <pc:docMk/>
            <pc:sldMk cId="1280900073" sldId="333"/>
            <ac:spMk id="14" creationId="{5594FEFF-3FE9-7D38-CD9B-7735335D18AB}"/>
          </ac:spMkLst>
        </pc:spChg>
        <pc:spChg chg="mod">
          <ac:chgData name="晓川 王" userId="0941e86cc95b9429" providerId="LiveId" clId="{ABB609AA-CD1E-5947-9906-37891838374D}" dt="2024-09-11T11:24:36.555" v="4446" actId="404"/>
          <ac:spMkLst>
            <pc:docMk/>
            <pc:sldMk cId="1280900073" sldId="333"/>
            <ac:spMk id="15" creationId="{06CE3FDD-616F-D488-58F7-E6BAEC6DB4F7}"/>
          </ac:spMkLst>
        </pc:spChg>
        <pc:spChg chg="mod">
          <ac:chgData name="晓川 王" userId="0941e86cc95b9429" providerId="LiveId" clId="{ABB609AA-CD1E-5947-9906-37891838374D}" dt="2024-09-11T11:24:43.076" v="4448" actId="20577"/>
          <ac:spMkLst>
            <pc:docMk/>
            <pc:sldMk cId="1280900073" sldId="333"/>
            <ac:spMk id="16" creationId="{0D4A04C4-E86A-3BD5-E296-FCB4EBE38480}"/>
          </ac:spMkLst>
        </pc:spChg>
        <pc:spChg chg="add mod">
          <ac:chgData name="晓川 王" userId="0941e86cc95b9429" providerId="LiveId" clId="{ABB609AA-CD1E-5947-9906-37891838374D}" dt="2024-09-11T11:27:20.590" v="4526" actId="207"/>
          <ac:spMkLst>
            <pc:docMk/>
            <pc:sldMk cId="1280900073" sldId="333"/>
            <ac:spMk id="17" creationId="{0263E6AE-04CE-1240-D3A2-0D416E4C1949}"/>
          </ac:spMkLst>
        </pc:spChg>
        <pc:spChg chg="add mod">
          <ac:chgData name="晓川 王" userId="0941e86cc95b9429" providerId="LiveId" clId="{ABB609AA-CD1E-5947-9906-37891838374D}" dt="2024-09-11T11:26:35.106" v="4500" actId="20577"/>
          <ac:spMkLst>
            <pc:docMk/>
            <pc:sldMk cId="1280900073" sldId="333"/>
            <ac:spMk id="18" creationId="{5B21F86D-04E5-D61E-1181-DA94C6C7FF4D}"/>
          </ac:spMkLst>
        </pc:spChg>
        <pc:spChg chg="add mod">
          <ac:chgData name="晓川 王" userId="0941e86cc95b9429" providerId="LiveId" clId="{ABB609AA-CD1E-5947-9906-37891838374D}" dt="2024-09-11T11:27:27.770" v="4528" actId="17032"/>
          <ac:spMkLst>
            <pc:docMk/>
            <pc:sldMk cId="1280900073" sldId="333"/>
            <ac:spMk id="19" creationId="{6FCD6913-A584-A924-C30F-A4D48831BF16}"/>
          </ac:spMkLst>
        </pc:spChg>
        <pc:spChg chg="add mod">
          <ac:chgData name="晓川 王" userId="0941e86cc95b9429" providerId="LiveId" clId="{ABB609AA-CD1E-5947-9906-37891838374D}" dt="2024-09-11T11:26:44.313" v="4510" actId="20577"/>
          <ac:spMkLst>
            <pc:docMk/>
            <pc:sldMk cId="1280900073" sldId="333"/>
            <ac:spMk id="20" creationId="{39C0909C-436B-7CF1-3F43-CF1D2CBF8C6E}"/>
          </ac:spMkLst>
        </pc:spChg>
        <pc:spChg chg="add mod">
          <ac:chgData name="晓川 王" userId="0941e86cc95b9429" providerId="LiveId" clId="{ABB609AA-CD1E-5947-9906-37891838374D}" dt="2024-09-11T11:27:41.020" v="4531" actId="14861"/>
          <ac:spMkLst>
            <pc:docMk/>
            <pc:sldMk cId="1280900073" sldId="333"/>
            <ac:spMk id="21" creationId="{6FCD6913-A584-A924-C30F-A4D48831BF16}"/>
          </ac:spMkLst>
        </pc:spChg>
        <pc:spChg chg="add mod">
          <ac:chgData name="晓川 王" userId="0941e86cc95b9429" providerId="LiveId" clId="{ABB609AA-CD1E-5947-9906-37891838374D}" dt="2024-09-11T11:26:58.330" v="4523" actId="1076"/>
          <ac:spMkLst>
            <pc:docMk/>
            <pc:sldMk cId="1280900073" sldId="333"/>
            <ac:spMk id="22" creationId="{39C0909C-436B-7CF1-3F43-CF1D2CBF8C6E}"/>
          </ac:spMkLst>
        </pc:spChg>
        <pc:spChg chg="del">
          <ac:chgData name="晓川 王" userId="0941e86cc95b9429" providerId="LiveId" clId="{ABB609AA-CD1E-5947-9906-37891838374D}" dt="2024-09-11T11:22:45.982" v="4128" actId="478"/>
          <ac:spMkLst>
            <pc:docMk/>
            <pc:sldMk cId="1280900073" sldId="333"/>
            <ac:spMk id="23" creationId="{1C4D6075-8645-2988-10EE-33AA26747EEC}"/>
          </ac:spMkLst>
        </pc:spChg>
        <pc:spChg chg="add mod">
          <ac:chgData name="晓川 王" userId="0941e86cc95b9429" providerId="LiveId" clId="{ABB609AA-CD1E-5947-9906-37891838374D}" dt="2024-09-11T11:28:06.176" v="4546" actId="1076"/>
          <ac:spMkLst>
            <pc:docMk/>
            <pc:sldMk cId="1280900073" sldId="333"/>
            <ac:spMk id="26" creationId="{D0C2297D-7E0B-77A5-A5DF-8AE9AB9F0C9D}"/>
          </ac:spMkLst>
        </pc:spChg>
        <pc:spChg chg="add mod">
          <ac:chgData name="晓川 王" userId="0941e86cc95b9429" providerId="LiveId" clId="{ABB609AA-CD1E-5947-9906-37891838374D}" dt="2024-09-11T11:28:39.156" v="4562" actId="20577"/>
          <ac:spMkLst>
            <pc:docMk/>
            <pc:sldMk cId="1280900073" sldId="333"/>
            <ac:spMk id="29" creationId="{776E5496-A72C-18F5-7231-F7816197E1C8}"/>
          </ac:spMkLst>
        </pc:spChg>
        <pc:spChg chg="add mod">
          <ac:chgData name="晓川 王" userId="0941e86cc95b9429" providerId="LiveId" clId="{ABB609AA-CD1E-5947-9906-37891838374D}" dt="2024-09-11T11:28:44.667" v="4564" actId="1076"/>
          <ac:spMkLst>
            <pc:docMk/>
            <pc:sldMk cId="1280900073" sldId="333"/>
            <ac:spMk id="31" creationId="{A95E4721-7DE6-55A6-5C48-15D6580C3C6A}"/>
          </ac:spMkLst>
        </pc:spChg>
        <pc:spChg chg="del">
          <ac:chgData name="晓川 王" userId="0941e86cc95b9429" providerId="LiveId" clId="{ABB609AA-CD1E-5947-9906-37891838374D}" dt="2024-09-11T11:22:49.461" v="4129" actId="478"/>
          <ac:spMkLst>
            <pc:docMk/>
            <pc:sldMk cId="1280900073" sldId="333"/>
            <ac:spMk id="33" creationId="{B07193AF-8F3A-A680-67E1-16E8BFE51800}"/>
          </ac:spMkLst>
        </pc:spChg>
        <pc:spChg chg="del">
          <ac:chgData name="晓川 王" userId="0941e86cc95b9429" providerId="LiveId" clId="{ABB609AA-CD1E-5947-9906-37891838374D}" dt="2024-09-11T11:22:49.461" v="4129" actId="478"/>
          <ac:spMkLst>
            <pc:docMk/>
            <pc:sldMk cId="1280900073" sldId="333"/>
            <ac:spMk id="34" creationId="{1F73B752-98B9-1362-E411-0BD166D20668}"/>
          </ac:spMkLst>
        </pc:spChg>
        <pc:spChg chg="del">
          <ac:chgData name="晓川 王" userId="0941e86cc95b9429" providerId="LiveId" clId="{ABB609AA-CD1E-5947-9906-37891838374D}" dt="2024-09-11T11:22:49.461" v="4129" actId="478"/>
          <ac:spMkLst>
            <pc:docMk/>
            <pc:sldMk cId="1280900073" sldId="333"/>
            <ac:spMk id="35" creationId="{1872D7EF-5F58-6CE6-5759-B85F2D0253E5}"/>
          </ac:spMkLst>
        </pc:spChg>
        <pc:spChg chg="del">
          <ac:chgData name="晓川 王" userId="0941e86cc95b9429" providerId="LiveId" clId="{ABB609AA-CD1E-5947-9906-37891838374D}" dt="2024-09-11T11:22:49.461" v="4129" actId="478"/>
          <ac:spMkLst>
            <pc:docMk/>
            <pc:sldMk cId="1280900073" sldId="333"/>
            <ac:spMk id="36" creationId="{B47DF5EF-B5CE-09C4-2F13-37BE66085EE4}"/>
          </ac:spMkLst>
        </pc:spChg>
        <pc:spChg chg="add mod">
          <ac:chgData name="晓川 王" userId="0941e86cc95b9429" providerId="LiveId" clId="{ABB609AA-CD1E-5947-9906-37891838374D}" dt="2024-09-11T11:28:44.667" v="4564" actId="1076"/>
          <ac:spMkLst>
            <pc:docMk/>
            <pc:sldMk cId="1280900073" sldId="333"/>
            <ac:spMk id="37" creationId="{187E168C-0196-E06C-4B1C-989FBF286FC6}"/>
          </ac:spMkLst>
        </pc:spChg>
        <pc:spChg chg="del">
          <ac:chgData name="晓川 王" userId="0941e86cc95b9429" providerId="LiveId" clId="{ABB609AA-CD1E-5947-9906-37891838374D}" dt="2024-09-11T11:22:49.461" v="4129" actId="478"/>
          <ac:spMkLst>
            <pc:docMk/>
            <pc:sldMk cId="1280900073" sldId="333"/>
            <ac:spMk id="38" creationId="{1BB54F5F-4912-524B-64D2-8C42725B19A3}"/>
          </ac:spMkLst>
        </pc:spChg>
        <pc:spChg chg="del">
          <ac:chgData name="晓川 王" userId="0941e86cc95b9429" providerId="LiveId" clId="{ABB609AA-CD1E-5947-9906-37891838374D}" dt="2024-09-11T11:22:49.461" v="4129" actId="478"/>
          <ac:spMkLst>
            <pc:docMk/>
            <pc:sldMk cId="1280900073" sldId="333"/>
            <ac:spMk id="39" creationId="{02919D86-5A63-BC87-88AD-826386A5EAB1}"/>
          </ac:spMkLst>
        </pc:spChg>
        <pc:spChg chg="del">
          <ac:chgData name="晓川 王" userId="0941e86cc95b9429" providerId="LiveId" clId="{ABB609AA-CD1E-5947-9906-37891838374D}" dt="2024-09-11T11:22:49.461" v="4129" actId="478"/>
          <ac:spMkLst>
            <pc:docMk/>
            <pc:sldMk cId="1280900073" sldId="333"/>
            <ac:spMk id="40" creationId="{906CE1BF-C10C-7035-089C-68269CF5A345}"/>
          </ac:spMkLst>
        </pc:spChg>
        <pc:spChg chg="del">
          <ac:chgData name="晓川 王" userId="0941e86cc95b9429" providerId="LiveId" clId="{ABB609AA-CD1E-5947-9906-37891838374D}" dt="2024-09-11T11:22:49.461" v="4129" actId="478"/>
          <ac:spMkLst>
            <pc:docMk/>
            <pc:sldMk cId="1280900073" sldId="333"/>
            <ac:spMk id="43" creationId="{6172A809-A004-B147-E6E9-501ABEA27AEC}"/>
          </ac:spMkLst>
        </pc:spChg>
        <pc:spChg chg="add mod">
          <ac:chgData name="晓川 王" userId="0941e86cc95b9429" providerId="LiveId" clId="{ABB609AA-CD1E-5947-9906-37891838374D}" dt="2024-09-11T11:28:48.513" v="4566" actId="1076"/>
          <ac:spMkLst>
            <pc:docMk/>
            <pc:sldMk cId="1280900073" sldId="333"/>
            <ac:spMk id="45" creationId="{D0C2297D-7E0B-77A5-A5DF-8AE9AB9F0C9D}"/>
          </ac:spMkLst>
        </pc:spChg>
        <pc:spChg chg="add mod">
          <ac:chgData name="晓川 王" userId="0941e86cc95b9429" providerId="LiveId" clId="{ABB609AA-CD1E-5947-9906-37891838374D}" dt="2024-09-11T11:28:48.513" v="4566" actId="1076"/>
          <ac:spMkLst>
            <pc:docMk/>
            <pc:sldMk cId="1280900073" sldId="333"/>
            <ac:spMk id="47" creationId="{776E5496-A72C-18F5-7231-F7816197E1C8}"/>
          </ac:spMkLst>
        </pc:spChg>
        <pc:spChg chg="add mod">
          <ac:chgData name="晓川 王" userId="0941e86cc95b9429" providerId="LiveId" clId="{ABB609AA-CD1E-5947-9906-37891838374D}" dt="2024-09-11T11:29:11.578" v="4605" actId="113"/>
          <ac:spMkLst>
            <pc:docMk/>
            <pc:sldMk cId="1280900073" sldId="333"/>
            <ac:spMk id="48" creationId="{8DB9194A-74FD-A6BC-5DFB-72D722998AF3}"/>
          </ac:spMkLst>
        </pc:spChg>
        <pc:spChg chg="del">
          <ac:chgData name="晓川 王" userId="0941e86cc95b9429" providerId="LiveId" clId="{ABB609AA-CD1E-5947-9906-37891838374D}" dt="2024-09-11T11:22:49.461" v="4129" actId="478"/>
          <ac:spMkLst>
            <pc:docMk/>
            <pc:sldMk cId="1280900073" sldId="333"/>
            <ac:spMk id="49" creationId="{8AB27E75-46D9-DE83-0E74-C8107D50ADE1}"/>
          </ac:spMkLst>
        </pc:spChg>
        <pc:spChg chg="del">
          <ac:chgData name="晓川 王" userId="0941e86cc95b9429" providerId="LiveId" clId="{ABB609AA-CD1E-5947-9906-37891838374D}" dt="2024-09-11T11:22:49.461" v="4129" actId="478"/>
          <ac:spMkLst>
            <pc:docMk/>
            <pc:sldMk cId="1280900073" sldId="333"/>
            <ac:spMk id="50" creationId="{795EF7D7-72EB-0C80-74C4-EDB17BED1E38}"/>
          </ac:spMkLst>
        </pc:spChg>
        <pc:spChg chg="del">
          <ac:chgData name="晓川 王" userId="0941e86cc95b9429" providerId="LiveId" clId="{ABB609AA-CD1E-5947-9906-37891838374D}" dt="2024-09-11T11:22:45.982" v="4128" actId="478"/>
          <ac:spMkLst>
            <pc:docMk/>
            <pc:sldMk cId="1280900073" sldId="333"/>
            <ac:spMk id="51" creationId="{7BC39ED3-FC56-042C-F061-0B51D8FF172B}"/>
          </ac:spMkLst>
        </pc:spChg>
        <pc:spChg chg="add mod">
          <ac:chgData name="晓川 王" userId="0941e86cc95b9429" providerId="LiveId" clId="{ABB609AA-CD1E-5947-9906-37891838374D}" dt="2024-09-11T11:29:18.480" v="4623" actId="20577"/>
          <ac:spMkLst>
            <pc:docMk/>
            <pc:sldMk cId="1280900073" sldId="333"/>
            <ac:spMk id="53" creationId="{477A2CD8-D1F5-A316-5EAE-860E6192600C}"/>
          </ac:spMkLst>
        </pc:spChg>
        <pc:spChg chg="add mod">
          <ac:chgData name="晓川 王" userId="0941e86cc95b9429" providerId="LiveId" clId="{ABB609AA-CD1E-5947-9906-37891838374D}" dt="2024-09-11T11:29:27.528" v="4642" actId="20577"/>
          <ac:spMkLst>
            <pc:docMk/>
            <pc:sldMk cId="1280900073" sldId="333"/>
            <ac:spMk id="54" creationId="{8DB9194A-74FD-A6BC-5DFB-72D722998AF3}"/>
          </ac:spMkLst>
        </pc:spChg>
        <pc:spChg chg="mod">
          <ac:chgData name="晓川 王" userId="0941e86cc95b9429" providerId="LiveId" clId="{ABB609AA-CD1E-5947-9906-37891838374D}" dt="2024-09-11T11:29:54.876" v="4647" actId="571"/>
          <ac:spMkLst>
            <pc:docMk/>
            <pc:sldMk cId="1280900073" sldId="333"/>
            <ac:spMk id="57" creationId="{53E091F8-EF05-2D90-BC31-655A34A07410}"/>
          </ac:spMkLst>
        </pc:spChg>
        <pc:spChg chg="mod">
          <ac:chgData name="晓川 王" userId="0941e86cc95b9429" providerId="LiveId" clId="{ABB609AA-CD1E-5947-9906-37891838374D}" dt="2024-09-11T11:29:54.876" v="4647" actId="571"/>
          <ac:spMkLst>
            <pc:docMk/>
            <pc:sldMk cId="1280900073" sldId="333"/>
            <ac:spMk id="58" creationId="{0DB608C7-8F32-080A-72F7-85CEFD0DCFC2}"/>
          </ac:spMkLst>
        </pc:spChg>
        <pc:spChg chg="mod">
          <ac:chgData name="晓川 王" userId="0941e86cc95b9429" providerId="LiveId" clId="{ABB609AA-CD1E-5947-9906-37891838374D}" dt="2024-09-11T11:29:54.876" v="4647" actId="571"/>
          <ac:spMkLst>
            <pc:docMk/>
            <pc:sldMk cId="1280900073" sldId="333"/>
            <ac:spMk id="59" creationId="{394E608C-1631-C79F-0181-F4F83DA90FF4}"/>
          </ac:spMkLst>
        </pc:spChg>
        <pc:spChg chg="mod">
          <ac:chgData name="晓川 王" userId="0941e86cc95b9429" providerId="LiveId" clId="{ABB609AA-CD1E-5947-9906-37891838374D}" dt="2024-09-11T11:29:54.876" v="4647" actId="571"/>
          <ac:spMkLst>
            <pc:docMk/>
            <pc:sldMk cId="1280900073" sldId="333"/>
            <ac:spMk id="60" creationId="{D609C7AF-61CE-999F-B211-2F444DBF5754}"/>
          </ac:spMkLst>
        </pc:spChg>
        <pc:spChg chg="mod">
          <ac:chgData name="晓川 王" userId="0941e86cc95b9429" providerId="LiveId" clId="{ABB609AA-CD1E-5947-9906-37891838374D}" dt="2024-09-11T11:29:54.876" v="4647" actId="571"/>
          <ac:spMkLst>
            <pc:docMk/>
            <pc:sldMk cId="1280900073" sldId="333"/>
            <ac:spMk id="61" creationId="{70C68165-69AD-5EA8-D00E-72EAACE5D818}"/>
          </ac:spMkLst>
        </pc:spChg>
        <pc:spChg chg="mod">
          <ac:chgData name="晓川 王" userId="0941e86cc95b9429" providerId="LiveId" clId="{ABB609AA-CD1E-5947-9906-37891838374D}" dt="2024-09-11T11:29:54.876" v="4647" actId="571"/>
          <ac:spMkLst>
            <pc:docMk/>
            <pc:sldMk cId="1280900073" sldId="333"/>
            <ac:spMk id="62" creationId="{A2B52E5B-61EF-0139-64C3-EB482F95A8E8}"/>
          </ac:spMkLst>
        </pc:spChg>
        <pc:spChg chg="mod">
          <ac:chgData name="晓川 王" userId="0941e86cc95b9429" providerId="LiveId" clId="{ABB609AA-CD1E-5947-9906-37891838374D}" dt="2024-09-11T11:29:54.876" v="4647" actId="571"/>
          <ac:spMkLst>
            <pc:docMk/>
            <pc:sldMk cId="1280900073" sldId="333"/>
            <ac:spMk id="63" creationId="{21C2D583-FB75-F6B1-A5CA-AA7D63C6007C}"/>
          </ac:spMkLst>
        </pc:spChg>
        <pc:spChg chg="mod">
          <ac:chgData name="晓川 王" userId="0941e86cc95b9429" providerId="LiveId" clId="{ABB609AA-CD1E-5947-9906-37891838374D}" dt="2024-09-11T11:29:54.876" v="4647" actId="571"/>
          <ac:spMkLst>
            <pc:docMk/>
            <pc:sldMk cId="1280900073" sldId="333"/>
            <ac:spMk id="64" creationId="{7FC172DC-3551-F7A9-2E22-144428FC4B67}"/>
          </ac:spMkLst>
        </pc:spChg>
        <pc:spChg chg="mod">
          <ac:chgData name="晓川 王" userId="0941e86cc95b9429" providerId="LiveId" clId="{ABB609AA-CD1E-5947-9906-37891838374D}" dt="2024-09-11T11:29:54.876" v="4647" actId="571"/>
          <ac:spMkLst>
            <pc:docMk/>
            <pc:sldMk cId="1280900073" sldId="333"/>
            <ac:spMk id="65" creationId="{2A6BB787-EA61-B09E-FA05-AE9B453F66E3}"/>
          </ac:spMkLst>
        </pc:spChg>
        <pc:spChg chg="mod">
          <ac:chgData name="晓川 王" userId="0941e86cc95b9429" providerId="LiveId" clId="{ABB609AA-CD1E-5947-9906-37891838374D}" dt="2024-09-11T11:29:54.876" v="4647" actId="571"/>
          <ac:spMkLst>
            <pc:docMk/>
            <pc:sldMk cId="1280900073" sldId="333"/>
            <ac:spMk id="66" creationId="{030F92D4-22ED-CE49-7EA4-6CD72181F0D1}"/>
          </ac:spMkLst>
        </pc:spChg>
        <pc:spChg chg="mod">
          <ac:chgData name="晓川 王" userId="0941e86cc95b9429" providerId="LiveId" clId="{ABB609AA-CD1E-5947-9906-37891838374D}" dt="2024-09-11T11:29:54.876" v="4647" actId="571"/>
          <ac:spMkLst>
            <pc:docMk/>
            <pc:sldMk cId="1280900073" sldId="333"/>
            <ac:spMk id="67" creationId="{729A82D3-F027-4FD8-B117-D53903B5F4B5}"/>
          </ac:spMkLst>
        </pc:spChg>
        <pc:spChg chg="mod">
          <ac:chgData name="晓川 王" userId="0941e86cc95b9429" providerId="LiveId" clId="{ABB609AA-CD1E-5947-9906-37891838374D}" dt="2024-09-11T11:29:54.876" v="4647" actId="571"/>
          <ac:spMkLst>
            <pc:docMk/>
            <pc:sldMk cId="1280900073" sldId="333"/>
            <ac:spMk id="69" creationId="{DE9E0657-B542-95A8-BE22-6F2734A4F597}"/>
          </ac:spMkLst>
        </pc:spChg>
        <pc:spChg chg="mod">
          <ac:chgData name="晓川 王" userId="0941e86cc95b9429" providerId="LiveId" clId="{ABB609AA-CD1E-5947-9906-37891838374D}" dt="2024-09-11T11:29:54.876" v="4647" actId="571"/>
          <ac:spMkLst>
            <pc:docMk/>
            <pc:sldMk cId="1280900073" sldId="333"/>
            <ac:spMk id="71" creationId="{351C533A-8A90-107B-1CDC-D1B784F9DE81}"/>
          </ac:spMkLst>
        </pc:spChg>
        <pc:spChg chg="mod">
          <ac:chgData name="晓川 王" userId="0941e86cc95b9429" providerId="LiveId" clId="{ABB609AA-CD1E-5947-9906-37891838374D}" dt="2024-09-11T11:29:54.876" v="4647" actId="571"/>
          <ac:spMkLst>
            <pc:docMk/>
            <pc:sldMk cId="1280900073" sldId="333"/>
            <ac:spMk id="73" creationId="{AEB8A29B-1603-56CE-5D69-2328534A391C}"/>
          </ac:spMkLst>
        </pc:spChg>
        <pc:spChg chg="mod">
          <ac:chgData name="晓川 王" userId="0941e86cc95b9429" providerId="LiveId" clId="{ABB609AA-CD1E-5947-9906-37891838374D}" dt="2024-09-11T11:29:54.876" v="4647" actId="571"/>
          <ac:spMkLst>
            <pc:docMk/>
            <pc:sldMk cId="1280900073" sldId="333"/>
            <ac:spMk id="75" creationId="{2020300F-3049-44FD-DB10-F36B0EF1A61B}"/>
          </ac:spMkLst>
        </pc:spChg>
        <pc:spChg chg="mod">
          <ac:chgData name="晓川 王" userId="0941e86cc95b9429" providerId="LiveId" clId="{ABB609AA-CD1E-5947-9906-37891838374D}" dt="2024-09-11T11:29:54.876" v="4647" actId="571"/>
          <ac:spMkLst>
            <pc:docMk/>
            <pc:sldMk cId="1280900073" sldId="333"/>
            <ac:spMk id="77" creationId="{EE27C50B-A738-CBA4-816A-EE3D8ADED094}"/>
          </ac:spMkLst>
        </pc:spChg>
        <pc:spChg chg="mod">
          <ac:chgData name="晓川 王" userId="0941e86cc95b9429" providerId="LiveId" clId="{ABB609AA-CD1E-5947-9906-37891838374D}" dt="2024-09-11T11:29:54.876" v="4647" actId="571"/>
          <ac:spMkLst>
            <pc:docMk/>
            <pc:sldMk cId="1280900073" sldId="333"/>
            <ac:spMk id="79" creationId="{EFB6D3DF-4129-8C50-64E2-F205C02C4FEF}"/>
          </ac:spMkLst>
        </pc:spChg>
        <pc:spChg chg="mod">
          <ac:chgData name="晓川 王" userId="0941e86cc95b9429" providerId="LiveId" clId="{ABB609AA-CD1E-5947-9906-37891838374D}" dt="2024-09-11T11:29:54.876" v="4647" actId="571"/>
          <ac:spMkLst>
            <pc:docMk/>
            <pc:sldMk cId="1280900073" sldId="333"/>
            <ac:spMk id="80" creationId="{EC275989-BF98-5C54-F249-62B0114D2FAD}"/>
          </ac:spMkLst>
        </pc:spChg>
        <pc:spChg chg="mod">
          <ac:chgData name="晓川 王" userId="0941e86cc95b9429" providerId="LiveId" clId="{ABB609AA-CD1E-5947-9906-37891838374D}" dt="2024-09-11T11:29:54.876" v="4647" actId="571"/>
          <ac:spMkLst>
            <pc:docMk/>
            <pc:sldMk cId="1280900073" sldId="333"/>
            <ac:spMk id="81" creationId="{69686F38-F5FC-1441-3E3D-72C202A7BE79}"/>
          </ac:spMkLst>
        </pc:spChg>
        <pc:spChg chg="mod">
          <ac:chgData name="晓川 王" userId="0941e86cc95b9429" providerId="LiveId" clId="{ABB609AA-CD1E-5947-9906-37891838374D}" dt="2024-09-11T11:29:54.876" v="4647" actId="571"/>
          <ac:spMkLst>
            <pc:docMk/>
            <pc:sldMk cId="1280900073" sldId="333"/>
            <ac:spMk id="82" creationId="{286538F6-90EF-9F5B-6AF4-ACDBE01C027F}"/>
          </ac:spMkLst>
        </pc:spChg>
        <pc:spChg chg="add mod">
          <ac:chgData name="晓川 王" userId="0941e86cc95b9429" providerId="LiveId" clId="{ABB609AA-CD1E-5947-9906-37891838374D}" dt="2024-09-11T11:33:29.116" v="4704" actId="1076"/>
          <ac:spMkLst>
            <pc:docMk/>
            <pc:sldMk cId="1280900073" sldId="333"/>
            <ac:spMk id="83" creationId="{EB73D9DB-D538-8BB7-0C4D-968F47D070E0}"/>
          </ac:spMkLst>
        </pc:spChg>
        <pc:spChg chg="add mod">
          <ac:chgData name="晓川 王" userId="0941e86cc95b9429" providerId="LiveId" clId="{ABB609AA-CD1E-5947-9906-37891838374D}" dt="2024-09-11T11:33:36.009" v="4706" actId="1076"/>
          <ac:spMkLst>
            <pc:docMk/>
            <pc:sldMk cId="1280900073" sldId="333"/>
            <ac:spMk id="84" creationId="{8EAAA5F5-EF93-B924-B8D2-5C2B57F9989F}"/>
          </ac:spMkLst>
        </pc:spChg>
        <pc:spChg chg="add mod">
          <ac:chgData name="晓川 王" userId="0941e86cc95b9429" providerId="LiveId" clId="{ABB609AA-CD1E-5947-9906-37891838374D}" dt="2024-09-11T11:33:47.710" v="4708" actId="1076"/>
          <ac:spMkLst>
            <pc:docMk/>
            <pc:sldMk cId="1280900073" sldId="333"/>
            <ac:spMk id="85" creationId="{EBB30802-11D8-F028-560C-A63597FB52A3}"/>
          </ac:spMkLst>
        </pc:spChg>
        <pc:spChg chg="add mod">
          <ac:chgData name="晓川 王" userId="0941e86cc95b9429" providerId="LiveId" clId="{ABB609AA-CD1E-5947-9906-37891838374D}" dt="2024-09-11T11:34:02.494" v="4724" actId="1076"/>
          <ac:spMkLst>
            <pc:docMk/>
            <pc:sldMk cId="1280900073" sldId="333"/>
            <ac:spMk id="89" creationId="{8CE02E53-7056-A32C-F80C-20564510D6B9}"/>
          </ac:spMkLst>
        </pc:spChg>
        <pc:grpChg chg="add mod">
          <ac:chgData name="晓川 王" userId="0941e86cc95b9429" providerId="LiveId" clId="{ABB609AA-CD1E-5947-9906-37891838374D}" dt="2024-09-11T11:33:29.116" v="4704" actId="1076"/>
          <ac:grpSpMkLst>
            <pc:docMk/>
            <pc:sldMk cId="1280900073" sldId="333"/>
            <ac:grpSpMk id="55" creationId="{6D7B1071-45B0-8E48-285B-BA199E355AD4}"/>
          </ac:grpSpMkLst>
        </pc:grpChg>
        <pc:grpChg chg="add mod">
          <ac:chgData name="晓川 王" userId="0941e86cc95b9429" providerId="LiveId" clId="{ABB609AA-CD1E-5947-9906-37891838374D}" dt="2024-09-11T11:29:54.876" v="4647" actId="571"/>
          <ac:grpSpMkLst>
            <pc:docMk/>
            <pc:sldMk cId="1280900073" sldId="333"/>
            <ac:grpSpMk id="56" creationId="{E93C2D33-39A0-C550-0658-D7B06215755C}"/>
          </ac:grpSpMkLst>
        </pc:grpChg>
        <pc:cxnChg chg="add">
          <ac:chgData name="晓川 王" userId="0941e86cc95b9429" providerId="LiveId" clId="{ABB609AA-CD1E-5947-9906-37891838374D}" dt="2024-09-11T11:27:50.239" v="4532" actId="11529"/>
          <ac:cxnSpMkLst>
            <pc:docMk/>
            <pc:sldMk cId="1280900073" sldId="333"/>
            <ac:cxnSpMk id="25" creationId="{47365B5C-3D67-F2F8-554F-0555B0A388C8}"/>
          </ac:cxnSpMkLst>
        </pc:cxnChg>
        <pc:cxnChg chg="add mod">
          <ac:chgData name="晓川 王" userId="0941e86cc95b9429" providerId="LiveId" clId="{ABB609AA-CD1E-5947-9906-37891838374D}" dt="2024-09-11T11:28:31.655" v="4554" actId="1076"/>
          <ac:cxnSpMkLst>
            <pc:docMk/>
            <pc:sldMk cId="1280900073" sldId="333"/>
            <ac:cxnSpMk id="27" creationId="{EAC4BED5-09FA-8F93-8B63-DFBC2CAEFB57}"/>
          </ac:cxnSpMkLst>
        </pc:cxnChg>
        <pc:cxnChg chg="add mod">
          <ac:chgData name="晓川 王" userId="0941e86cc95b9429" providerId="LiveId" clId="{ABB609AA-CD1E-5947-9906-37891838374D}" dt="2024-09-11T11:28:44.667" v="4564" actId="1076"/>
          <ac:cxnSpMkLst>
            <pc:docMk/>
            <pc:sldMk cId="1280900073" sldId="333"/>
            <ac:cxnSpMk id="30" creationId="{A7B92EAA-AD38-8FA2-4C0F-2834BF730890}"/>
          </ac:cxnSpMkLst>
        </pc:cxnChg>
        <pc:cxnChg chg="add mod">
          <ac:chgData name="晓川 王" userId="0941e86cc95b9429" providerId="LiveId" clId="{ABB609AA-CD1E-5947-9906-37891838374D}" dt="2024-09-11T11:28:44.667" v="4564" actId="1076"/>
          <ac:cxnSpMkLst>
            <pc:docMk/>
            <pc:sldMk cId="1280900073" sldId="333"/>
            <ac:cxnSpMk id="32" creationId="{16C7EA7E-61E6-61AC-0E86-92F4D4849EE7}"/>
          </ac:cxnSpMkLst>
        </pc:cxnChg>
        <pc:cxnChg chg="add mod">
          <ac:chgData name="晓川 王" userId="0941e86cc95b9429" providerId="LiveId" clId="{ABB609AA-CD1E-5947-9906-37891838374D}" dt="2024-09-11T11:28:48.513" v="4566" actId="1076"/>
          <ac:cxnSpMkLst>
            <pc:docMk/>
            <pc:sldMk cId="1280900073" sldId="333"/>
            <ac:cxnSpMk id="41" creationId="{47365B5C-3D67-F2F8-554F-0555B0A388C8}"/>
          </ac:cxnSpMkLst>
        </pc:cxnChg>
        <pc:cxnChg chg="del">
          <ac:chgData name="晓川 王" userId="0941e86cc95b9429" providerId="LiveId" clId="{ABB609AA-CD1E-5947-9906-37891838374D}" dt="2024-09-11T11:22:49.461" v="4129" actId="478"/>
          <ac:cxnSpMkLst>
            <pc:docMk/>
            <pc:sldMk cId="1280900073" sldId="333"/>
            <ac:cxnSpMk id="42" creationId="{02CEBE2A-87FC-0156-66BB-5585F5EC2958}"/>
          </ac:cxnSpMkLst>
        </pc:cxnChg>
        <pc:cxnChg chg="del">
          <ac:chgData name="晓川 王" userId="0941e86cc95b9429" providerId="LiveId" clId="{ABB609AA-CD1E-5947-9906-37891838374D}" dt="2024-09-11T11:22:49.461" v="4129" actId="478"/>
          <ac:cxnSpMkLst>
            <pc:docMk/>
            <pc:sldMk cId="1280900073" sldId="333"/>
            <ac:cxnSpMk id="44" creationId="{60DACF94-3408-B602-E984-EE7BA6A496A7}"/>
          </ac:cxnSpMkLst>
        </pc:cxnChg>
        <pc:cxnChg chg="add mod">
          <ac:chgData name="晓川 王" userId="0941e86cc95b9429" providerId="LiveId" clId="{ABB609AA-CD1E-5947-9906-37891838374D}" dt="2024-09-11T11:28:48.513" v="4566" actId="1076"/>
          <ac:cxnSpMkLst>
            <pc:docMk/>
            <pc:sldMk cId="1280900073" sldId="333"/>
            <ac:cxnSpMk id="46" creationId="{EAC4BED5-09FA-8F93-8B63-DFBC2CAEFB57}"/>
          </ac:cxnSpMkLst>
        </pc:cxnChg>
        <pc:cxnChg chg="del">
          <ac:chgData name="晓川 王" userId="0941e86cc95b9429" providerId="LiveId" clId="{ABB609AA-CD1E-5947-9906-37891838374D}" dt="2024-09-11T11:22:49.461" v="4129" actId="478"/>
          <ac:cxnSpMkLst>
            <pc:docMk/>
            <pc:sldMk cId="1280900073" sldId="333"/>
            <ac:cxnSpMk id="52" creationId="{C9C05FF5-D8A4-F6B3-C990-0FBAAC46320A}"/>
          </ac:cxnSpMkLst>
        </pc:cxnChg>
        <pc:cxnChg chg="mod">
          <ac:chgData name="晓川 王" userId="0941e86cc95b9429" providerId="LiveId" clId="{ABB609AA-CD1E-5947-9906-37891838374D}" dt="2024-09-11T11:29:54.876" v="4647" actId="571"/>
          <ac:cxnSpMkLst>
            <pc:docMk/>
            <pc:sldMk cId="1280900073" sldId="333"/>
            <ac:cxnSpMk id="68" creationId="{B6EDF406-6CAD-8DCC-B3A9-6B331C5F1956}"/>
          </ac:cxnSpMkLst>
        </pc:cxnChg>
        <pc:cxnChg chg="mod">
          <ac:chgData name="晓川 王" userId="0941e86cc95b9429" providerId="LiveId" clId="{ABB609AA-CD1E-5947-9906-37891838374D}" dt="2024-09-11T11:29:54.876" v="4647" actId="571"/>
          <ac:cxnSpMkLst>
            <pc:docMk/>
            <pc:sldMk cId="1280900073" sldId="333"/>
            <ac:cxnSpMk id="70" creationId="{9C037403-4C2B-A34D-6142-22BB5116B270}"/>
          </ac:cxnSpMkLst>
        </pc:cxnChg>
        <pc:cxnChg chg="mod">
          <ac:chgData name="晓川 王" userId="0941e86cc95b9429" providerId="LiveId" clId="{ABB609AA-CD1E-5947-9906-37891838374D}" dt="2024-09-11T11:29:54.876" v="4647" actId="571"/>
          <ac:cxnSpMkLst>
            <pc:docMk/>
            <pc:sldMk cId="1280900073" sldId="333"/>
            <ac:cxnSpMk id="72" creationId="{5D99E8E3-CEFE-E5C7-C594-06A08A850184}"/>
          </ac:cxnSpMkLst>
        </pc:cxnChg>
        <pc:cxnChg chg="mod">
          <ac:chgData name="晓川 王" userId="0941e86cc95b9429" providerId="LiveId" clId="{ABB609AA-CD1E-5947-9906-37891838374D}" dt="2024-09-11T11:29:54.876" v="4647" actId="571"/>
          <ac:cxnSpMkLst>
            <pc:docMk/>
            <pc:sldMk cId="1280900073" sldId="333"/>
            <ac:cxnSpMk id="74" creationId="{8A8A5A1E-8F97-22F2-2DFC-486B95BBFF5E}"/>
          </ac:cxnSpMkLst>
        </pc:cxnChg>
        <pc:cxnChg chg="mod">
          <ac:chgData name="晓川 王" userId="0941e86cc95b9429" providerId="LiveId" clId="{ABB609AA-CD1E-5947-9906-37891838374D}" dt="2024-09-11T11:29:54.876" v="4647" actId="571"/>
          <ac:cxnSpMkLst>
            <pc:docMk/>
            <pc:sldMk cId="1280900073" sldId="333"/>
            <ac:cxnSpMk id="76" creationId="{93C0F7A5-F055-EC97-3DA4-52720DD2503E}"/>
          </ac:cxnSpMkLst>
        </pc:cxnChg>
        <pc:cxnChg chg="mod">
          <ac:chgData name="晓川 王" userId="0941e86cc95b9429" providerId="LiveId" clId="{ABB609AA-CD1E-5947-9906-37891838374D}" dt="2024-09-11T11:29:54.876" v="4647" actId="571"/>
          <ac:cxnSpMkLst>
            <pc:docMk/>
            <pc:sldMk cId="1280900073" sldId="333"/>
            <ac:cxnSpMk id="78" creationId="{BFE529AD-0F5D-6E48-9FFD-B0EE02B615D9}"/>
          </ac:cxnSpMkLst>
        </pc:cxnChg>
        <pc:cxnChg chg="add mod">
          <ac:chgData name="晓川 王" userId="0941e86cc95b9429" providerId="LiveId" clId="{ABB609AA-CD1E-5947-9906-37891838374D}" dt="2024-09-11T11:33:29.116" v="4704" actId="1076"/>
          <ac:cxnSpMkLst>
            <pc:docMk/>
            <pc:sldMk cId="1280900073" sldId="333"/>
            <ac:cxnSpMk id="86" creationId="{375E67F7-EF4F-5F6D-E80B-0EB219033593}"/>
          </ac:cxnSpMkLst>
        </pc:cxnChg>
        <pc:cxnChg chg="add mod">
          <ac:chgData name="晓川 王" userId="0941e86cc95b9429" providerId="LiveId" clId="{ABB609AA-CD1E-5947-9906-37891838374D}" dt="2024-09-11T11:33:32.981" v="4705" actId="1076"/>
          <ac:cxnSpMkLst>
            <pc:docMk/>
            <pc:sldMk cId="1280900073" sldId="333"/>
            <ac:cxnSpMk id="87" creationId="{5509D931-224A-0911-8A2E-90CB79262814}"/>
          </ac:cxnSpMkLst>
        </pc:cxnChg>
        <pc:cxnChg chg="add mod">
          <ac:chgData name="晓川 王" userId="0941e86cc95b9429" providerId="LiveId" clId="{ABB609AA-CD1E-5947-9906-37891838374D}" dt="2024-09-11T11:33:43.513" v="4707" actId="1076"/>
          <ac:cxnSpMkLst>
            <pc:docMk/>
            <pc:sldMk cId="1280900073" sldId="333"/>
            <ac:cxnSpMk id="88" creationId="{137B2ABA-A6C3-A098-2C5A-A02CA5223164}"/>
          </ac:cxnSpMkLst>
        </pc:cxnChg>
        <pc:cxnChg chg="add mod">
          <ac:chgData name="晓川 王" userId="0941e86cc95b9429" providerId="LiveId" clId="{ABB609AA-CD1E-5947-9906-37891838374D}" dt="2024-09-11T11:33:53.978" v="4710" actId="1076"/>
          <ac:cxnSpMkLst>
            <pc:docMk/>
            <pc:sldMk cId="1280900073" sldId="333"/>
            <ac:cxnSpMk id="90" creationId="{7A10D3BD-292D-7EA5-FEA9-525FA7C37BAF}"/>
          </ac:cxnSpMkLst>
        </pc:cxnChg>
      </pc:sldChg>
      <pc:sldChg chg="addSp delSp modSp add mod modAnim">
        <pc:chgData name="晓川 王" userId="0941e86cc95b9429" providerId="LiveId" clId="{ABB609AA-CD1E-5947-9906-37891838374D}" dt="2024-09-11T11:49:42.483" v="5116"/>
        <pc:sldMkLst>
          <pc:docMk/>
          <pc:sldMk cId="3409597938" sldId="334"/>
        </pc:sldMkLst>
        <pc:spChg chg="mod">
          <ac:chgData name="晓川 王" userId="0941e86cc95b9429" providerId="LiveId" clId="{ABB609AA-CD1E-5947-9906-37891838374D}" dt="2024-09-11T11:30:13.344" v="4689" actId="20577"/>
          <ac:spMkLst>
            <pc:docMk/>
            <pc:sldMk cId="3409597938" sldId="334"/>
            <ac:spMk id="2" creationId="{58BCDDE4-13F5-FE1E-211F-456ECE2330A3}"/>
          </ac:spMkLst>
        </pc:spChg>
        <pc:spChg chg="add mod">
          <ac:chgData name="晓川 王" userId="0941e86cc95b9429" providerId="LiveId" clId="{ABB609AA-CD1E-5947-9906-37891838374D}" dt="2024-09-11T11:46:07.941" v="5095" actId="1076"/>
          <ac:spMkLst>
            <pc:docMk/>
            <pc:sldMk cId="3409597938" sldId="334"/>
            <ac:spMk id="14" creationId="{7011CFAD-1282-FDD2-276E-AD36ABDECF46}"/>
          </ac:spMkLst>
        </pc:spChg>
        <pc:spChg chg="mod">
          <ac:chgData name="晓川 王" userId="0941e86cc95b9429" providerId="LiveId" clId="{ABB609AA-CD1E-5947-9906-37891838374D}" dt="2024-09-11T11:43:42.316" v="5071" actId="403"/>
          <ac:spMkLst>
            <pc:docMk/>
            <pc:sldMk cId="3409597938" sldId="334"/>
            <ac:spMk id="15" creationId="{C56B0B07-D6D7-5487-9C7E-21F901FD6F7E}"/>
          </ac:spMkLst>
        </pc:spChg>
        <pc:spChg chg="mod">
          <ac:chgData name="晓川 王" userId="0941e86cc95b9429" providerId="LiveId" clId="{ABB609AA-CD1E-5947-9906-37891838374D}" dt="2024-09-11T11:46:05.174" v="5094" actId="1076"/>
          <ac:spMkLst>
            <pc:docMk/>
            <pc:sldMk cId="3409597938" sldId="334"/>
            <ac:spMk id="16" creationId="{2D5AF3D3-1248-FDD7-AF5A-FF1E62FEC49B}"/>
          </ac:spMkLst>
        </pc:spChg>
        <pc:spChg chg="add mod">
          <ac:chgData name="晓川 王" userId="0941e86cc95b9429" providerId="LiveId" clId="{ABB609AA-CD1E-5947-9906-37891838374D}" dt="2024-09-11T11:49:36.244" v="5115" actId="948"/>
          <ac:spMkLst>
            <pc:docMk/>
            <pc:sldMk cId="3409597938" sldId="334"/>
            <ac:spMk id="33" creationId="{C886D57B-9522-207B-8DAE-1E8404604B6B}"/>
          </ac:spMkLst>
        </pc:spChg>
        <pc:grpChg chg="del">
          <ac:chgData name="晓川 王" userId="0941e86cc95b9429" providerId="LiveId" clId="{ABB609AA-CD1E-5947-9906-37891838374D}" dt="2024-09-11T11:45:16.190" v="5085" actId="478"/>
          <ac:grpSpMkLst>
            <pc:docMk/>
            <pc:sldMk cId="3409597938" sldId="334"/>
            <ac:grpSpMk id="55" creationId="{CC98E1D2-AD3A-1AE0-0392-54B656FDFF96}"/>
          </ac:grpSpMkLst>
        </pc:grpChg>
        <pc:picChg chg="add mod">
          <ac:chgData name="晓川 王" userId="0941e86cc95b9429" providerId="LiveId" clId="{ABB609AA-CD1E-5947-9906-37891838374D}" dt="2024-09-11T11:46:18.406" v="5100" actId="1076"/>
          <ac:picMkLst>
            <pc:docMk/>
            <pc:sldMk cId="3409597938" sldId="334"/>
            <ac:picMk id="24" creationId="{7103D738-616D-1916-1F69-B1E81FD7B1CE}"/>
          </ac:picMkLst>
        </pc:picChg>
        <pc:picChg chg="add mod">
          <ac:chgData name="晓川 王" userId="0941e86cc95b9429" providerId="LiveId" clId="{ABB609AA-CD1E-5947-9906-37891838374D}" dt="2024-09-11T11:45:04.014" v="5082" actId="14100"/>
          <ac:picMkLst>
            <pc:docMk/>
            <pc:sldMk cId="3409597938" sldId="334"/>
            <ac:picMk id="1026" creationId="{1FA4B83B-B144-61B2-0DCF-A4C09808A5E7}"/>
          </ac:picMkLst>
        </pc:picChg>
      </pc:sldChg>
      <pc:sldChg chg="addSp delSp modSp add mod ord">
        <pc:chgData name="晓川 王" userId="0941e86cc95b9429" providerId="LiveId" clId="{ABB609AA-CD1E-5947-9906-37891838374D}" dt="2024-09-11T11:38:32.866" v="4786" actId="14100"/>
        <pc:sldMkLst>
          <pc:docMk/>
          <pc:sldMk cId="1385945473" sldId="335"/>
        </pc:sldMkLst>
        <pc:spChg chg="mod">
          <ac:chgData name="晓川 王" userId="0941e86cc95b9429" providerId="LiveId" clId="{ABB609AA-CD1E-5947-9906-37891838374D}" dt="2024-09-11T11:35:47.459" v="4753" actId="108"/>
          <ac:spMkLst>
            <pc:docMk/>
            <pc:sldMk cId="1385945473" sldId="335"/>
            <ac:spMk id="2" creationId="{F069BD17-7C7D-546D-EC9C-7C87D38E80B6}"/>
          </ac:spMkLst>
        </pc:spChg>
        <pc:spChg chg="del">
          <ac:chgData name="晓川 王" userId="0941e86cc95b9429" providerId="LiveId" clId="{ABB609AA-CD1E-5947-9906-37891838374D}" dt="2024-09-11T11:31:18.342" v="4699" actId="478"/>
          <ac:spMkLst>
            <pc:docMk/>
            <pc:sldMk cId="1385945473" sldId="335"/>
            <ac:spMk id="15" creationId="{AA31A5D8-D70F-C3DD-727C-2609288F322C}"/>
          </ac:spMkLst>
        </pc:spChg>
        <pc:spChg chg="del">
          <ac:chgData name="晓川 王" userId="0941e86cc95b9429" providerId="LiveId" clId="{ABB609AA-CD1E-5947-9906-37891838374D}" dt="2024-09-11T11:31:18.342" v="4699" actId="478"/>
          <ac:spMkLst>
            <pc:docMk/>
            <pc:sldMk cId="1385945473" sldId="335"/>
            <ac:spMk id="16" creationId="{D4376E74-0023-2314-E25C-34251A92A7DD}"/>
          </ac:spMkLst>
        </pc:spChg>
        <pc:spChg chg="add mod">
          <ac:chgData name="晓川 王" userId="0941e86cc95b9429" providerId="LiveId" clId="{ABB609AA-CD1E-5947-9906-37891838374D}" dt="2024-09-11T11:35:24.997" v="4735" actId="1076"/>
          <ac:spMkLst>
            <pc:docMk/>
            <pc:sldMk cId="1385945473" sldId="335"/>
            <ac:spMk id="23" creationId="{B4D54CE9-CE05-9FE0-BA8F-70D8D48F2C66}"/>
          </ac:spMkLst>
        </pc:spChg>
        <pc:spChg chg="add mod">
          <ac:chgData name="晓川 王" userId="0941e86cc95b9429" providerId="LiveId" clId="{ABB609AA-CD1E-5947-9906-37891838374D}" dt="2024-09-11T11:35:12.540" v="4731" actId="1076"/>
          <ac:spMkLst>
            <pc:docMk/>
            <pc:sldMk cId="1385945473" sldId="335"/>
            <ac:spMk id="24" creationId="{3A933323-2E78-8E1F-DDAD-D6013A6D0496}"/>
          </ac:spMkLst>
        </pc:spChg>
        <pc:grpChg chg="del">
          <ac:chgData name="晓川 王" userId="0941e86cc95b9429" providerId="LiveId" clId="{ABB609AA-CD1E-5947-9906-37891838374D}" dt="2024-09-11T11:31:18.342" v="4699" actId="478"/>
          <ac:grpSpMkLst>
            <pc:docMk/>
            <pc:sldMk cId="1385945473" sldId="335"/>
            <ac:grpSpMk id="55" creationId="{05181C17-0CF4-E7CB-8973-8A1203099866}"/>
          </ac:grpSpMkLst>
        </pc:grpChg>
        <pc:graphicFrameChg chg="add mod modGraphic">
          <ac:chgData name="晓川 王" userId="0941e86cc95b9429" providerId="LiveId" clId="{ABB609AA-CD1E-5947-9906-37891838374D}" dt="2024-09-11T11:38:32.866" v="4786" actId="14100"/>
          <ac:graphicFrameMkLst>
            <pc:docMk/>
            <pc:sldMk cId="1385945473" sldId="335"/>
            <ac:graphicFrameMk id="14" creationId="{4FD30C84-3D92-322E-D764-F669A46CA03D}"/>
          </ac:graphicFrameMkLst>
        </pc:graphicFrameChg>
      </pc:sldChg>
      <pc:sldChg chg="addSp delSp modSp add mod">
        <pc:chgData name="晓川 王" userId="0941e86cc95b9429" providerId="LiveId" clId="{ABB609AA-CD1E-5947-9906-37891838374D}" dt="2024-09-11T11:42:37.417" v="4872" actId="1076"/>
        <pc:sldMkLst>
          <pc:docMk/>
          <pc:sldMk cId="166071429" sldId="336"/>
        </pc:sldMkLst>
        <pc:spChg chg="mod">
          <ac:chgData name="晓川 王" userId="0941e86cc95b9429" providerId="LiveId" clId="{ABB609AA-CD1E-5947-9906-37891838374D}" dt="2024-09-11T11:39:21.499" v="4810" actId="20577"/>
          <ac:spMkLst>
            <pc:docMk/>
            <pc:sldMk cId="166071429" sldId="336"/>
            <ac:spMk id="2" creationId="{77AEFE2D-1C0E-1853-C800-B4987454F3A0}"/>
          </ac:spMkLst>
        </pc:spChg>
        <pc:spChg chg="add mod">
          <ac:chgData name="晓川 王" userId="0941e86cc95b9429" providerId="LiveId" clId="{ABB609AA-CD1E-5947-9906-37891838374D}" dt="2024-09-11T11:40:15.165" v="4864" actId="1076"/>
          <ac:spMkLst>
            <pc:docMk/>
            <pc:sldMk cId="166071429" sldId="336"/>
            <ac:spMk id="8" creationId="{E9F98757-2EB6-0F8F-0A28-316DD3699B93}"/>
          </ac:spMkLst>
        </pc:spChg>
        <pc:spChg chg="del">
          <ac:chgData name="晓川 王" userId="0941e86cc95b9429" providerId="LiveId" clId="{ABB609AA-CD1E-5947-9906-37891838374D}" dt="2024-09-11T11:39:10.234" v="4789" actId="478"/>
          <ac:spMkLst>
            <pc:docMk/>
            <pc:sldMk cId="166071429" sldId="336"/>
            <ac:spMk id="23" creationId="{7E19A007-662D-E0A3-DFFE-6ED5E5589AC4}"/>
          </ac:spMkLst>
        </pc:spChg>
        <pc:spChg chg="del">
          <ac:chgData name="晓川 王" userId="0941e86cc95b9429" providerId="LiveId" clId="{ABB609AA-CD1E-5947-9906-37891838374D}" dt="2024-09-11T11:39:10.234" v="4789" actId="478"/>
          <ac:spMkLst>
            <pc:docMk/>
            <pc:sldMk cId="166071429" sldId="336"/>
            <ac:spMk id="24" creationId="{DE1748B6-2D5E-3742-3FC9-6EA0538C3274}"/>
          </ac:spMkLst>
        </pc:spChg>
        <pc:graphicFrameChg chg="del">
          <ac:chgData name="晓川 王" userId="0941e86cc95b9429" providerId="LiveId" clId="{ABB609AA-CD1E-5947-9906-37891838374D}" dt="2024-09-11T11:39:07.889" v="4788" actId="478"/>
          <ac:graphicFrameMkLst>
            <pc:docMk/>
            <pc:sldMk cId="166071429" sldId="336"/>
            <ac:graphicFrameMk id="14" creationId="{39C59C47-94B8-862F-B0F2-3164783CFFD9}"/>
          </ac:graphicFrameMkLst>
        </pc:graphicFrameChg>
        <pc:picChg chg="add mod">
          <ac:chgData name="晓川 王" userId="0941e86cc95b9429" providerId="LiveId" clId="{ABB609AA-CD1E-5947-9906-37891838374D}" dt="2024-09-11T11:42:24.926" v="4868" actId="962"/>
          <ac:picMkLst>
            <pc:docMk/>
            <pc:sldMk cId="166071429" sldId="336"/>
            <ac:picMk id="11" creationId="{5DC4712C-A63D-AC2B-95BD-A008F8994284}"/>
          </ac:picMkLst>
        </pc:picChg>
        <pc:picChg chg="add mod">
          <ac:chgData name="晓川 王" userId="0941e86cc95b9429" providerId="LiveId" clId="{ABB609AA-CD1E-5947-9906-37891838374D}" dt="2024-09-11T11:42:37.417" v="4872" actId="1076"/>
          <ac:picMkLst>
            <pc:docMk/>
            <pc:sldMk cId="166071429" sldId="336"/>
            <ac:picMk id="13" creationId="{CFDE1AFE-8A6B-800A-604F-23C649886A2E}"/>
          </ac:picMkLst>
        </pc:picChg>
      </pc:sldChg>
      <pc:sldChg chg="addSp delSp modSp add mod">
        <pc:chgData name="晓川 王" userId="0941e86cc95b9429" providerId="LiveId" clId="{ABB609AA-CD1E-5947-9906-37891838374D}" dt="2024-09-11T13:02:41.594" v="5339" actId="1076"/>
        <pc:sldMkLst>
          <pc:docMk/>
          <pc:sldMk cId="4094710091" sldId="337"/>
        </pc:sldMkLst>
        <pc:spChg chg="mod">
          <ac:chgData name="晓川 王" userId="0941e86cc95b9429" providerId="LiveId" clId="{ABB609AA-CD1E-5947-9906-37891838374D}" dt="2024-09-11T11:50:15.677" v="5152" actId="20577"/>
          <ac:spMkLst>
            <pc:docMk/>
            <pc:sldMk cId="4094710091" sldId="337"/>
            <ac:spMk id="2" creationId="{92595BA2-FD77-B064-8394-DA78EA57F9EE}"/>
          </ac:spMkLst>
        </pc:spChg>
        <pc:spChg chg="add mod">
          <ac:chgData name="晓川 王" userId="0941e86cc95b9429" providerId="LiveId" clId="{ABB609AA-CD1E-5947-9906-37891838374D}" dt="2024-09-11T12:59:42.597" v="5182" actId="1076"/>
          <ac:spMkLst>
            <pc:docMk/>
            <pc:sldMk cId="4094710091" sldId="337"/>
            <ac:spMk id="14" creationId="{DA93ED88-5D13-21A0-6643-2EB3DAA49D52}"/>
          </ac:spMkLst>
        </pc:spChg>
        <pc:spChg chg="del">
          <ac:chgData name="晓川 王" userId="0941e86cc95b9429" providerId="LiveId" clId="{ABB609AA-CD1E-5947-9906-37891838374D}" dt="2024-09-11T11:50:19.405" v="5153" actId="478"/>
          <ac:spMkLst>
            <pc:docMk/>
            <pc:sldMk cId="4094710091" sldId="337"/>
            <ac:spMk id="15" creationId="{510B9C57-5CC7-1B3D-6754-46F5BC46A943}"/>
          </ac:spMkLst>
        </pc:spChg>
        <pc:spChg chg="del">
          <ac:chgData name="晓川 王" userId="0941e86cc95b9429" providerId="LiveId" clId="{ABB609AA-CD1E-5947-9906-37891838374D}" dt="2024-09-11T11:50:19.405" v="5153" actId="478"/>
          <ac:spMkLst>
            <pc:docMk/>
            <pc:sldMk cId="4094710091" sldId="337"/>
            <ac:spMk id="16" creationId="{643C2F5E-C39F-59A2-3158-F776B6901F06}"/>
          </ac:spMkLst>
        </pc:spChg>
        <pc:spChg chg="add mod">
          <ac:chgData name="晓川 王" userId="0941e86cc95b9429" providerId="LiveId" clId="{ABB609AA-CD1E-5947-9906-37891838374D}" dt="2024-09-11T13:02:10.645" v="5310" actId="1076"/>
          <ac:spMkLst>
            <pc:docMk/>
            <pc:sldMk cId="4094710091" sldId="337"/>
            <ac:spMk id="23" creationId="{7465F18E-00C8-C47F-CC85-4342FBE6D969}"/>
          </ac:spMkLst>
        </pc:spChg>
        <pc:spChg chg="add mod">
          <ac:chgData name="晓川 王" userId="0941e86cc95b9429" providerId="LiveId" clId="{ABB609AA-CD1E-5947-9906-37891838374D}" dt="2024-09-11T13:00:08.249" v="5207" actId="1076"/>
          <ac:spMkLst>
            <pc:docMk/>
            <pc:sldMk cId="4094710091" sldId="337"/>
            <ac:spMk id="24" creationId="{E86E19AD-BCF4-266D-1F0C-AE637DEEA04B}"/>
          </ac:spMkLst>
        </pc:spChg>
        <pc:spChg chg="add mod">
          <ac:chgData name="晓川 王" userId="0941e86cc95b9429" providerId="LiveId" clId="{ABB609AA-CD1E-5947-9906-37891838374D}" dt="2024-09-11T13:00:21.182" v="5226" actId="1076"/>
          <ac:spMkLst>
            <pc:docMk/>
            <pc:sldMk cId="4094710091" sldId="337"/>
            <ac:spMk id="28" creationId="{64E5E07E-8A1B-CC03-104E-9317B06D8D75}"/>
          </ac:spMkLst>
        </pc:spChg>
        <pc:spChg chg="add mod">
          <ac:chgData name="晓川 王" userId="0941e86cc95b9429" providerId="LiveId" clId="{ABB609AA-CD1E-5947-9906-37891838374D}" dt="2024-09-11T13:00:29.698" v="5243" actId="1076"/>
          <ac:spMkLst>
            <pc:docMk/>
            <pc:sldMk cId="4094710091" sldId="337"/>
            <ac:spMk id="33" creationId="{DC5D5EEF-811C-DA34-5AAD-BB55701C31C1}"/>
          </ac:spMkLst>
        </pc:spChg>
        <pc:spChg chg="add mod">
          <ac:chgData name="晓川 王" userId="0941e86cc95b9429" providerId="LiveId" clId="{ABB609AA-CD1E-5947-9906-37891838374D}" dt="2024-09-11T13:02:10.645" v="5310" actId="1076"/>
          <ac:spMkLst>
            <pc:docMk/>
            <pc:sldMk cId="4094710091" sldId="337"/>
            <ac:spMk id="34" creationId="{64E5E07E-8A1B-CC03-104E-9317B06D8D75}"/>
          </ac:spMkLst>
        </pc:spChg>
        <pc:spChg chg="add mod">
          <ac:chgData name="晓川 王" userId="0941e86cc95b9429" providerId="LiveId" clId="{ABB609AA-CD1E-5947-9906-37891838374D}" dt="2024-09-11T13:01:03.350" v="5263" actId="2085"/>
          <ac:spMkLst>
            <pc:docMk/>
            <pc:sldMk cId="4094710091" sldId="337"/>
            <ac:spMk id="35" creationId="{D1C3C2CB-E674-BC1B-5912-788C4099AD0D}"/>
          </ac:spMkLst>
        </pc:spChg>
        <pc:spChg chg="add mod">
          <ac:chgData name="晓川 王" userId="0941e86cc95b9429" providerId="LiveId" clId="{ABB609AA-CD1E-5947-9906-37891838374D}" dt="2024-09-11T13:01:26.721" v="5269" actId="688"/>
          <ac:spMkLst>
            <pc:docMk/>
            <pc:sldMk cId="4094710091" sldId="337"/>
            <ac:spMk id="36" creationId="{7FC6EA31-B950-99BE-EDEE-DE5A282AF984}"/>
          </ac:spMkLst>
        </pc:spChg>
        <pc:spChg chg="add mod">
          <ac:chgData name="晓川 王" userId="0941e86cc95b9429" providerId="LiveId" clId="{ABB609AA-CD1E-5947-9906-37891838374D}" dt="2024-09-11T13:01:39.886" v="5288" actId="1076"/>
          <ac:spMkLst>
            <pc:docMk/>
            <pc:sldMk cId="4094710091" sldId="337"/>
            <ac:spMk id="38" creationId="{E1204191-AA35-79EC-19A3-0E380AAD6A15}"/>
          </ac:spMkLst>
        </pc:spChg>
        <pc:spChg chg="add mod">
          <ac:chgData name="晓川 王" userId="0941e86cc95b9429" providerId="LiveId" clId="{ABB609AA-CD1E-5947-9906-37891838374D}" dt="2024-09-11T13:01:49.939" v="5304" actId="1076"/>
          <ac:spMkLst>
            <pc:docMk/>
            <pc:sldMk cId="4094710091" sldId="337"/>
            <ac:spMk id="39" creationId="{655C3425-7966-AB29-F8D0-435C3EACF9F6}"/>
          </ac:spMkLst>
        </pc:spChg>
        <pc:spChg chg="add mod">
          <ac:chgData name="晓川 王" userId="0941e86cc95b9429" providerId="LiveId" clId="{ABB609AA-CD1E-5947-9906-37891838374D}" dt="2024-09-11T13:02:15.907" v="5311" actId="1076"/>
          <ac:spMkLst>
            <pc:docMk/>
            <pc:sldMk cId="4094710091" sldId="337"/>
            <ac:spMk id="40" creationId="{A175055A-53B0-060E-4262-8EF1EEB45800}"/>
          </ac:spMkLst>
        </pc:spChg>
        <pc:spChg chg="add mod">
          <ac:chgData name="晓川 王" userId="0941e86cc95b9429" providerId="LiveId" clId="{ABB609AA-CD1E-5947-9906-37891838374D}" dt="2024-09-11T13:02:21.808" v="5314" actId="1076"/>
          <ac:spMkLst>
            <pc:docMk/>
            <pc:sldMk cId="4094710091" sldId="337"/>
            <ac:spMk id="42" creationId="{67B13FAA-239E-92AE-DD01-05F74BCB5ED1}"/>
          </ac:spMkLst>
        </pc:spChg>
        <pc:spChg chg="add mod">
          <ac:chgData name="晓川 王" userId="0941e86cc95b9429" providerId="LiveId" clId="{ABB609AA-CD1E-5947-9906-37891838374D}" dt="2024-09-11T13:02:35.806" v="5329" actId="20577"/>
          <ac:spMkLst>
            <pc:docMk/>
            <pc:sldMk cId="4094710091" sldId="337"/>
            <ac:spMk id="43" creationId="{BD7A0041-6132-C4EA-0B4F-6BB722D50F2D}"/>
          </ac:spMkLst>
        </pc:spChg>
        <pc:spChg chg="add mod">
          <ac:chgData name="晓川 王" userId="0941e86cc95b9429" providerId="LiveId" clId="{ABB609AA-CD1E-5947-9906-37891838374D}" dt="2024-09-11T13:02:41.594" v="5339" actId="1076"/>
          <ac:spMkLst>
            <pc:docMk/>
            <pc:sldMk cId="4094710091" sldId="337"/>
            <ac:spMk id="44" creationId="{E1204191-AA35-79EC-19A3-0E380AAD6A15}"/>
          </ac:spMkLst>
        </pc:spChg>
        <pc:spChg chg="del">
          <ac:chgData name="晓川 王" userId="0941e86cc95b9429" providerId="LiveId" clId="{ABB609AA-CD1E-5947-9906-37891838374D}" dt="2024-09-11T11:50:21.861" v="5154" actId="478"/>
          <ac:spMkLst>
            <pc:docMk/>
            <pc:sldMk cId="4094710091" sldId="337"/>
            <ac:spMk id="83" creationId="{8E5D60E6-012E-3EE9-1DC3-72B247BFF656}"/>
          </ac:spMkLst>
        </pc:spChg>
        <pc:spChg chg="del">
          <ac:chgData name="晓川 王" userId="0941e86cc95b9429" providerId="LiveId" clId="{ABB609AA-CD1E-5947-9906-37891838374D}" dt="2024-09-11T11:50:21.861" v="5154" actId="478"/>
          <ac:spMkLst>
            <pc:docMk/>
            <pc:sldMk cId="4094710091" sldId="337"/>
            <ac:spMk id="84" creationId="{09F06189-9C27-ED95-1AA3-E9C6FA889FFF}"/>
          </ac:spMkLst>
        </pc:spChg>
        <pc:spChg chg="del">
          <ac:chgData name="晓川 王" userId="0941e86cc95b9429" providerId="LiveId" clId="{ABB609AA-CD1E-5947-9906-37891838374D}" dt="2024-09-11T11:50:21.861" v="5154" actId="478"/>
          <ac:spMkLst>
            <pc:docMk/>
            <pc:sldMk cId="4094710091" sldId="337"/>
            <ac:spMk id="85" creationId="{AF6ABE41-A8BD-971C-EAAC-6D4444F38268}"/>
          </ac:spMkLst>
        </pc:spChg>
        <pc:spChg chg="del">
          <ac:chgData name="晓川 王" userId="0941e86cc95b9429" providerId="LiveId" clId="{ABB609AA-CD1E-5947-9906-37891838374D}" dt="2024-09-11T11:50:21.861" v="5154" actId="478"/>
          <ac:spMkLst>
            <pc:docMk/>
            <pc:sldMk cId="4094710091" sldId="337"/>
            <ac:spMk id="89" creationId="{42D98F75-D154-0886-1EED-36F3670FC870}"/>
          </ac:spMkLst>
        </pc:spChg>
        <pc:grpChg chg="del">
          <ac:chgData name="晓川 王" userId="0941e86cc95b9429" providerId="LiveId" clId="{ABB609AA-CD1E-5947-9906-37891838374D}" dt="2024-09-11T11:50:19.405" v="5153" actId="478"/>
          <ac:grpSpMkLst>
            <pc:docMk/>
            <pc:sldMk cId="4094710091" sldId="337"/>
            <ac:grpSpMk id="55" creationId="{28FDA15E-C99A-5E50-2FB1-0AD17FC55E6D}"/>
          </ac:grpSpMkLst>
        </pc:grpChg>
        <pc:picChg chg="add mod">
          <ac:chgData name="晓川 王" userId="0941e86cc95b9429" providerId="LiveId" clId="{ABB609AA-CD1E-5947-9906-37891838374D}" dt="2024-09-11T12:58:44.937" v="5159" actId="1076"/>
          <ac:picMkLst>
            <pc:docMk/>
            <pc:sldMk cId="4094710091" sldId="337"/>
            <ac:picMk id="2050" creationId="{233E27A9-AE76-C7DF-B902-F567D32FB99C}"/>
          </ac:picMkLst>
        </pc:picChg>
        <pc:picChg chg="add mod">
          <ac:chgData name="晓川 王" userId="0941e86cc95b9429" providerId="LiveId" clId="{ABB609AA-CD1E-5947-9906-37891838374D}" dt="2024-09-11T12:59:32.912" v="5173" actId="1076"/>
          <ac:picMkLst>
            <pc:docMk/>
            <pc:sldMk cId="4094710091" sldId="337"/>
            <ac:picMk id="2052" creationId="{38343839-6699-768D-B500-87D5E332A781}"/>
          </ac:picMkLst>
        </pc:picChg>
        <pc:picChg chg="add mod">
          <ac:chgData name="晓川 王" userId="0941e86cc95b9429" providerId="LiveId" clId="{ABB609AA-CD1E-5947-9906-37891838374D}" dt="2024-09-11T13:02:10.645" v="5310" actId="1076"/>
          <ac:picMkLst>
            <pc:docMk/>
            <pc:sldMk cId="4094710091" sldId="337"/>
            <ac:picMk id="2054" creationId="{2B692AEF-05FF-2707-8B60-02EE41F43FDA}"/>
          </ac:picMkLst>
        </pc:picChg>
        <pc:cxnChg chg="del">
          <ac:chgData name="晓川 王" userId="0941e86cc95b9429" providerId="LiveId" clId="{ABB609AA-CD1E-5947-9906-37891838374D}" dt="2024-09-11T11:50:21.861" v="5154" actId="478"/>
          <ac:cxnSpMkLst>
            <pc:docMk/>
            <pc:sldMk cId="4094710091" sldId="337"/>
            <ac:cxnSpMk id="86" creationId="{9730B41F-F221-08EF-DF00-CB9AE0C5C929}"/>
          </ac:cxnSpMkLst>
        </pc:cxnChg>
        <pc:cxnChg chg="del">
          <ac:chgData name="晓川 王" userId="0941e86cc95b9429" providerId="LiveId" clId="{ABB609AA-CD1E-5947-9906-37891838374D}" dt="2024-09-11T11:50:21.861" v="5154" actId="478"/>
          <ac:cxnSpMkLst>
            <pc:docMk/>
            <pc:sldMk cId="4094710091" sldId="337"/>
            <ac:cxnSpMk id="87" creationId="{AB341464-EF79-1E98-D8B7-BFE0B2D3860D}"/>
          </ac:cxnSpMkLst>
        </pc:cxnChg>
        <pc:cxnChg chg="del">
          <ac:chgData name="晓川 王" userId="0941e86cc95b9429" providerId="LiveId" clId="{ABB609AA-CD1E-5947-9906-37891838374D}" dt="2024-09-11T11:50:21.861" v="5154" actId="478"/>
          <ac:cxnSpMkLst>
            <pc:docMk/>
            <pc:sldMk cId="4094710091" sldId="337"/>
            <ac:cxnSpMk id="88" creationId="{967AEE19-934C-C1FB-28E1-323553E06710}"/>
          </ac:cxnSpMkLst>
        </pc:cxnChg>
        <pc:cxnChg chg="del">
          <ac:chgData name="晓川 王" userId="0941e86cc95b9429" providerId="LiveId" clId="{ABB609AA-CD1E-5947-9906-37891838374D}" dt="2024-09-11T11:50:21.861" v="5154" actId="478"/>
          <ac:cxnSpMkLst>
            <pc:docMk/>
            <pc:sldMk cId="4094710091" sldId="337"/>
            <ac:cxnSpMk id="90" creationId="{760B0B43-FECD-DF96-DA48-1C6B21AD2A92}"/>
          </ac:cxnSpMkLst>
        </pc:cxn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9F6EE32-07F6-0245-9132-935E15EE3DF6}" type="datetimeFigureOut">
              <a:rPr kumimoji="1" lang="zh-CN" altLang="en-US" smtClean="0"/>
              <a:t>2024/9/18</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F56BC7D-BDC7-1C41-81E7-58ED540AAFA1}" type="slidenum">
              <a:rPr kumimoji="1" lang="zh-CN" altLang="en-US" smtClean="0"/>
              <a:t>‹#›</a:t>
            </a:fld>
            <a:endParaRPr kumimoji="1" lang="zh-CN" altLang="en-US"/>
          </a:p>
        </p:txBody>
      </p:sp>
    </p:spTree>
    <p:extLst>
      <p:ext uri="{BB962C8B-B14F-4D97-AF65-F5344CB8AC3E}">
        <p14:creationId xmlns:p14="http://schemas.microsoft.com/office/powerpoint/2010/main" val="31380995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18A236-09A2-8D5C-E1A6-5E44F9137806}"/>
              </a:ext>
            </a:extLst>
          </p:cNvPr>
          <p:cNvSpPr>
            <a:spLocks noGrp="1"/>
          </p:cNvSpPr>
          <p:nvPr>
            <p:ph type="ctrTitle"/>
          </p:nvPr>
        </p:nvSpPr>
        <p:spPr>
          <a:xfrm>
            <a:off x="1524000" y="1122363"/>
            <a:ext cx="9144000" cy="2387600"/>
          </a:xfrm>
        </p:spPr>
        <p:txBody>
          <a:bodyPr anchor="b"/>
          <a:lstStyle>
            <a:lvl1pPr algn="ctr">
              <a:defRPr sz="6000"/>
            </a:lvl1pPr>
          </a:lstStyle>
          <a:p>
            <a:r>
              <a:rPr kumimoji="1" lang="zh-CN" altLang="en-US"/>
              <a:t>单击此处编辑母版标题样式</a:t>
            </a:r>
          </a:p>
        </p:txBody>
      </p:sp>
      <p:sp>
        <p:nvSpPr>
          <p:cNvPr id="3" name="副标题 2">
            <a:extLst>
              <a:ext uri="{FF2B5EF4-FFF2-40B4-BE49-F238E27FC236}">
                <a16:creationId xmlns:a16="http://schemas.microsoft.com/office/drawing/2014/main" id="{E05A4009-6CCE-7E4C-2E02-A58B8D28788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p>
        </p:txBody>
      </p:sp>
      <p:sp>
        <p:nvSpPr>
          <p:cNvPr id="4" name="日期占位符 3">
            <a:extLst>
              <a:ext uri="{FF2B5EF4-FFF2-40B4-BE49-F238E27FC236}">
                <a16:creationId xmlns:a16="http://schemas.microsoft.com/office/drawing/2014/main" id="{26B1A56C-286C-D473-D4C1-32265B2B60F1}"/>
              </a:ext>
            </a:extLst>
          </p:cNvPr>
          <p:cNvSpPr>
            <a:spLocks noGrp="1"/>
          </p:cNvSpPr>
          <p:nvPr>
            <p:ph type="dt" sz="half" idx="10"/>
          </p:nvPr>
        </p:nvSpPr>
        <p:spPr/>
        <p:txBody>
          <a:bodyPr/>
          <a:lstStyle/>
          <a:p>
            <a:fld id="{2489A259-A489-4A49-8F38-3D3DDE77C44F}" type="datetime1">
              <a:rPr kumimoji="1" lang="zh-CN" altLang="en-US" smtClean="0"/>
              <a:t>2024/9/18</a:t>
            </a:fld>
            <a:endParaRPr kumimoji="1" lang="zh-CN" altLang="en-US"/>
          </a:p>
        </p:txBody>
      </p:sp>
      <p:sp>
        <p:nvSpPr>
          <p:cNvPr id="5" name="页脚占位符 4">
            <a:extLst>
              <a:ext uri="{FF2B5EF4-FFF2-40B4-BE49-F238E27FC236}">
                <a16:creationId xmlns:a16="http://schemas.microsoft.com/office/drawing/2014/main" id="{3E4340E8-67EB-6202-AC67-A6DC15D08BFF}"/>
              </a:ext>
            </a:extLst>
          </p:cNvPr>
          <p:cNvSpPr>
            <a:spLocks noGrp="1"/>
          </p:cNvSpPr>
          <p:nvPr>
            <p:ph type="ftr" sz="quarter" idx="11"/>
          </p:nvPr>
        </p:nvSpPr>
        <p:spPr/>
        <p:txBody>
          <a:bodyPr/>
          <a:lstStyle/>
          <a:p>
            <a:r>
              <a:rPr kumimoji="1" lang="en-US" altLang="zh-CN"/>
              <a:t>2024</a:t>
            </a:r>
            <a:r>
              <a:rPr kumimoji="1" lang="zh-CN" altLang="en-US"/>
              <a:t>秋，软件设计与体系结构</a:t>
            </a:r>
          </a:p>
        </p:txBody>
      </p:sp>
      <p:sp>
        <p:nvSpPr>
          <p:cNvPr id="6" name="灯片编号占位符 5">
            <a:extLst>
              <a:ext uri="{FF2B5EF4-FFF2-40B4-BE49-F238E27FC236}">
                <a16:creationId xmlns:a16="http://schemas.microsoft.com/office/drawing/2014/main" id="{8993E2FA-1DAF-2CA6-592C-3DC7B7331202}"/>
              </a:ext>
            </a:extLst>
          </p:cNvPr>
          <p:cNvSpPr>
            <a:spLocks noGrp="1"/>
          </p:cNvSpPr>
          <p:nvPr>
            <p:ph type="sldNum" sz="quarter" idx="12"/>
          </p:nvPr>
        </p:nvSpPr>
        <p:spPr/>
        <p:txBody>
          <a:bodyPr/>
          <a:lstStyle/>
          <a:p>
            <a:fld id="{CE4DB412-8034-E14D-81D5-D45E190EBA3C}" type="slidenum">
              <a:rPr kumimoji="1" lang="zh-CN" altLang="en-US" smtClean="0"/>
              <a:t>‹#›</a:t>
            </a:fld>
            <a:endParaRPr kumimoji="1" lang="zh-CN" altLang="en-US"/>
          </a:p>
        </p:txBody>
      </p:sp>
    </p:spTree>
    <p:extLst>
      <p:ext uri="{BB962C8B-B14F-4D97-AF65-F5344CB8AC3E}">
        <p14:creationId xmlns:p14="http://schemas.microsoft.com/office/powerpoint/2010/main" val="40526640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DF0313-246B-00DF-EAAB-9F77ED7639EF}"/>
              </a:ext>
            </a:extLst>
          </p:cNvPr>
          <p:cNvSpPr>
            <a:spLocks noGrp="1"/>
          </p:cNvSpPr>
          <p:nvPr>
            <p:ph type="title"/>
          </p:nvPr>
        </p:nvSpPr>
        <p:spPr/>
        <p:txBody>
          <a:bodyPr/>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B5F7B5EC-96CD-6BF7-ADAD-E8AF46DE1616}"/>
              </a:ext>
            </a:extLst>
          </p:cNvPr>
          <p:cNvSpPr>
            <a:spLocks noGrp="1"/>
          </p:cNvSpPr>
          <p:nvPr>
            <p:ph type="body" orient="vert" idx="1"/>
          </p:nvPr>
        </p:nvSpPr>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21E0CEC9-33BA-9D98-C8C8-D23486CEE098}"/>
              </a:ext>
            </a:extLst>
          </p:cNvPr>
          <p:cNvSpPr>
            <a:spLocks noGrp="1"/>
          </p:cNvSpPr>
          <p:nvPr>
            <p:ph type="dt" sz="half" idx="10"/>
          </p:nvPr>
        </p:nvSpPr>
        <p:spPr/>
        <p:txBody>
          <a:bodyPr/>
          <a:lstStyle/>
          <a:p>
            <a:fld id="{52F54BA9-55A6-5D48-AFD6-4F917E56D6A5}" type="datetime1">
              <a:rPr kumimoji="1" lang="zh-CN" altLang="en-US" smtClean="0"/>
              <a:t>2024/9/18</a:t>
            </a:fld>
            <a:endParaRPr kumimoji="1" lang="zh-CN" altLang="en-US"/>
          </a:p>
        </p:txBody>
      </p:sp>
      <p:sp>
        <p:nvSpPr>
          <p:cNvPr id="5" name="页脚占位符 4">
            <a:extLst>
              <a:ext uri="{FF2B5EF4-FFF2-40B4-BE49-F238E27FC236}">
                <a16:creationId xmlns:a16="http://schemas.microsoft.com/office/drawing/2014/main" id="{CFEC8A33-3CE6-09A8-3154-64AD082FEDCF}"/>
              </a:ext>
            </a:extLst>
          </p:cNvPr>
          <p:cNvSpPr>
            <a:spLocks noGrp="1"/>
          </p:cNvSpPr>
          <p:nvPr>
            <p:ph type="ftr" sz="quarter" idx="11"/>
          </p:nvPr>
        </p:nvSpPr>
        <p:spPr/>
        <p:txBody>
          <a:bodyPr/>
          <a:lstStyle/>
          <a:p>
            <a:r>
              <a:rPr kumimoji="1" lang="en-US" altLang="zh-CN"/>
              <a:t>2024</a:t>
            </a:r>
            <a:r>
              <a:rPr kumimoji="1" lang="zh-CN" altLang="en-US"/>
              <a:t>秋，软件设计与体系结构</a:t>
            </a:r>
          </a:p>
        </p:txBody>
      </p:sp>
      <p:sp>
        <p:nvSpPr>
          <p:cNvPr id="6" name="灯片编号占位符 5">
            <a:extLst>
              <a:ext uri="{FF2B5EF4-FFF2-40B4-BE49-F238E27FC236}">
                <a16:creationId xmlns:a16="http://schemas.microsoft.com/office/drawing/2014/main" id="{8117EABB-614B-2839-59CC-169F9DB40394}"/>
              </a:ext>
            </a:extLst>
          </p:cNvPr>
          <p:cNvSpPr>
            <a:spLocks noGrp="1"/>
          </p:cNvSpPr>
          <p:nvPr>
            <p:ph type="sldNum" sz="quarter" idx="12"/>
          </p:nvPr>
        </p:nvSpPr>
        <p:spPr/>
        <p:txBody>
          <a:bodyPr/>
          <a:lstStyle/>
          <a:p>
            <a:fld id="{CE4DB412-8034-E14D-81D5-D45E190EBA3C}" type="slidenum">
              <a:rPr kumimoji="1" lang="zh-CN" altLang="en-US" smtClean="0"/>
              <a:t>‹#›</a:t>
            </a:fld>
            <a:endParaRPr kumimoji="1" lang="zh-CN" altLang="en-US"/>
          </a:p>
        </p:txBody>
      </p:sp>
    </p:spTree>
    <p:extLst>
      <p:ext uri="{BB962C8B-B14F-4D97-AF65-F5344CB8AC3E}">
        <p14:creationId xmlns:p14="http://schemas.microsoft.com/office/powerpoint/2010/main" val="11026417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63FA96B-4226-D62F-238E-6FD0A0382099}"/>
              </a:ext>
            </a:extLst>
          </p:cNvPr>
          <p:cNvSpPr>
            <a:spLocks noGrp="1"/>
          </p:cNvSpPr>
          <p:nvPr>
            <p:ph type="title" orient="vert"/>
          </p:nvPr>
        </p:nvSpPr>
        <p:spPr>
          <a:xfrm>
            <a:off x="8724900" y="365125"/>
            <a:ext cx="2628900" cy="5811838"/>
          </a:xfrm>
        </p:spPr>
        <p:txBody>
          <a:bodyPr vert="eaVert"/>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A6A55C7A-92AD-C622-012B-8F8B23BFAE9D}"/>
              </a:ext>
            </a:extLst>
          </p:cNvPr>
          <p:cNvSpPr>
            <a:spLocks noGrp="1"/>
          </p:cNvSpPr>
          <p:nvPr>
            <p:ph type="body" orient="vert" idx="1"/>
          </p:nvPr>
        </p:nvSpPr>
        <p:spPr>
          <a:xfrm>
            <a:off x="838200" y="365125"/>
            <a:ext cx="7734300" cy="5811838"/>
          </a:xfrm>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A112AC2F-0F0D-6BBA-96DA-01B1907866BB}"/>
              </a:ext>
            </a:extLst>
          </p:cNvPr>
          <p:cNvSpPr>
            <a:spLocks noGrp="1"/>
          </p:cNvSpPr>
          <p:nvPr>
            <p:ph type="dt" sz="half" idx="10"/>
          </p:nvPr>
        </p:nvSpPr>
        <p:spPr/>
        <p:txBody>
          <a:bodyPr/>
          <a:lstStyle/>
          <a:p>
            <a:fld id="{9BAC6B8C-D1DF-274B-B830-9888039A0AF3}" type="datetime1">
              <a:rPr kumimoji="1" lang="zh-CN" altLang="en-US" smtClean="0"/>
              <a:t>2024/9/18</a:t>
            </a:fld>
            <a:endParaRPr kumimoji="1" lang="zh-CN" altLang="en-US"/>
          </a:p>
        </p:txBody>
      </p:sp>
      <p:sp>
        <p:nvSpPr>
          <p:cNvPr id="5" name="页脚占位符 4">
            <a:extLst>
              <a:ext uri="{FF2B5EF4-FFF2-40B4-BE49-F238E27FC236}">
                <a16:creationId xmlns:a16="http://schemas.microsoft.com/office/drawing/2014/main" id="{979C318C-FDE0-69EE-9F2D-4ED87633FAE1}"/>
              </a:ext>
            </a:extLst>
          </p:cNvPr>
          <p:cNvSpPr>
            <a:spLocks noGrp="1"/>
          </p:cNvSpPr>
          <p:nvPr>
            <p:ph type="ftr" sz="quarter" idx="11"/>
          </p:nvPr>
        </p:nvSpPr>
        <p:spPr/>
        <p:txBody>
          <a:bodyPr/>
          <a:lstStyle/>
          <a:p>
            <a:r>
              <a:rPr kumimoji="1" lang="en-US" altLang="zh-CN"/>
              <a:t>2024</a:t>
            </a:r>
            <a:r>
              <a:rPr kumimoji="1" lang="zh-CN" altLang="en-US"/>
              <a:t>秋，软件设计与体系结构</a:t>
            </a:r>
          </a:p>
        </p:txBody>
      </p:sp>
      <p:sp>
        <p:nvSpPr>
          <p:cNvPr id="6" name="灯片编号占位符 5">
            <a:extLst>
              <a:ext uri="{FF2B5EF4-FFF2-40B4-BE49-F238E27FC236}">
                <a16:creationId xmlns:a16="http://schemas.microsoft.com/office/drawing/2014/main" id="{3CEF5892-BAF2-4F97-3699-3E176FECF61E}"/>
              </a:ext>
            </a:extLst>
          </p:cNvPr>
          <p:cNvSpPr>
            <a:spLocks noGrp="1"/>
          </p:cNvSpPr>
          <p:nvPr>
            <p:ph type="sldNum" sz="quarter" idx="12"/>
          </p:nvPr>
        </p:nvSpPr>
        <p:spPr/>
        <p:txBody>
          <a:bodyPr/>
          <a:lstStyle/>
          <a:p>
            <a:fld id="{CE4DB412-8034-E14D-81D5-D45E190EBA3C}" type="slidenum">
              <a:rPr kumimoji="1" lang="zh-CN" altLang="en-US" smtClean="0"/>
              <a:t>‹#›</a:t>
            </a:fld>
            <a:endParaRPr kumimoji="1" lang="zh-CN" altLang="en-US"/>
          </a:p>
        </p:txBody>
      </p:sp>
    </p:spTree>
    <p:extLst>
      <p:ext uri="{BB962C8B-B14F-4D97-AF65-F5344CB8AC3E}">
        <p14:creationId xmlns:p14="http://schemas.microsoft.com/office/powerpoint/2010/main" val="5248846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3195D4-E79F-D872-E01E-213BDC729AE1}"/>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25E2DF9D-C319-8FFB-1D42-FECC73F3CC81}"/>
              </a:ext>
            </a:extLst>
          </p:cNvPr>
          <p:cNvSpPr>
            <a:spLocks noGrp="1"/>
          </p:cNvSpPr>
          <p:nvPr>
            <p:ph idx="1"/>
          </p:nvPr>
        </p:nvSpPr>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2F9D2A84-3A8B-517E-5589-F4C3D5461AF8}"/>
              </a:ext>
            </a:extLst>
          </p:cNvPr>
          <p:cNvSpPr>
            <a:spLocks noGrp="1"/>
          </p:cNvSpPr>
          <p:nvPr>
            <p:ph type="dt" sz="half" idx="10"/>
          </p:nvPr>
        </p:nvSpPr>
        <p:spPr/>
        <p:txBody>
          <a:bodyPr/>
          <a:lstStyle/>
          <a:p>
            <a:fld id="{D5D65AE2-E55A-5545-A0A2-5766544607AC}" type="datetime1">
              <a:rPr kumimoji="1" lang="zh-CN" altLang="en-US" smtClean="0"/>
              <a:t>2024/9/18</a:t>
            </a:fld>
            <a:endParaRPr kumimoji="1" lang="zh-CN" altLang="en-US"/>
          </a:p>
        </p:txBody>
      </p:sp>
      <p:sp>
        <p:nvSpPr>
          <p:cNvPr id="5" name="页脚占位符 4">
            <a:extLst>
              <a:ext uri="{FF2B5EF4-FFF2-40B4-BE49-F238E27FC236}">
                <a16:creationId xmlns:a16="http://schemas.microsoft.com/office/drawing/2014/main" id="{7E402177-F95C-557E-F639-0E9B29435B96}"/>
              </a:ext>
            </a:extLst>
          </p:cNvPr>
          <p:cNvSpPr>
            <a:spLocks noGrp="1"/>
          </p:cNvSpPr>
          <p:nvPr>
            <p:ph type="ftr" sz="quarter" idx="11"/>
          </p:nvPr>
        </p:nvSpPr>
        <p:spPr/>
        <p:txBody>
          <a:bodyPr/>
          <a:lstStyle/>
          <a:p>
            <a:r>
              <a:rPr kumimoji="1" lang="en-US" altLang="zh-CN"/>
              <a:t>2024</a:t>
            </a:r>
            <a:r>
              <a:rPr kumimoji="1" lang="zh-CN" altLang="en-US"/>
              <a:t>秋，软件设计与体系结构</a:t>
            </a:r>
          </a:p>
        </p:txBody>
      </p:sp>
      <p:sp>
        <p:nvSpPr>
          <p:cNvPr id="6" name="灯片编号占位符 5">
            <a:extLst>
              <a:ext uri="{FF2B5EF4-FFF2-40B4-BE49-F238E27FC236}">
                <a16:creationId xmlns:a16="http://schemas.microsoft.com/office/drawing/2014/main" id="{2D2771E5-D5ED-28C1-1FBD-5CBA874E54C2}"/>
              </a:ext>
            </a:extLst>
          </p:cNvPr>
          <p:cNvSpPr>
            <a:spLocks noGrp="1"/>
          </p:cNvSpPr>
          <p:nvPr>
            <p:ph type="sldNum" sz="quarter" idx="12"/>
          </p:nvPr>
        </p:nvSpPr>
        <p:spPr/>
        <p:txBody>
          <a:bodyPr/>
          <a:lstStyle/>
          <a:p>
            <a:fld id="{CE4DB412-8034-E14D-81D5-D45E190EBA3C}" type="slidenum">
              <a:rPr kumimoji="1" lang="zh-CN" altLang="en-US" smtClean="0"/>
              <a:t>‹#›</a:t>
            </a:fld>
            <a:endParaRPr kumimoji="1" lang="zh-CN" altLang="en-US"/>
          </a:p>
        </p:txBody>
      </p:sp>
    </p:spTree>
    <p:extLst>
      <p:ext uri="{BB962C8B-B14F-4D97-AF65-F5344CB8AC3E}">
        <p14:creationId xmlns:p14="http://schemas.microsoft.com/office/powerpoint/2010/main" val="2513293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8BCFC0-E179-9EF9-A720-02CD344823FA}"/>
              </a:ext>
            </a:extLst>
          </p:cNvPr>
          <p:cNvSpPr>
            <a:spLocks noGrp="1"/>
          </p:cNvSpPr>
          <p:nvPr>
            <p:ph type="title"/>
          </p:nvPr>
        </p:nvSpPr>
        <p:spPr>
          <a:xfrm>
            <a:off x="831850" y="1709738"/>
            <a:ext cx="10515600" cy="2852737"/>
          </a:xfrm>
        </p:spPr>
        <p:txBody>
          <a:bodyPr anchor="b"/>
          <a:lstStyle>
            <a:lvl1pPr>
              <a:defRPr sz="6000"/>
            </a:lvl1pPr>
          </a:lstStyle>
          <a:p>
            <a:r>
              <a:rPr kumimoji="1" lang="zh-CN" altLang="en-US"/>
              <a:t>单击此处编辑母版标题样式</a:t>
            </a:r>
          </a:p>
        </p:txBody>
      </p:sp>
      <p:sp>
        <p:nvSpPr>
          <p:cNvPr id="3" name="文本占位符 2">
            <a:extLst>
              <a:ext uri="{FF2B5EF4-FFF2-40B4-BE49-F238E27FC236}">
                <a16:creationId xmlns:a16="http://schemas.microsoft.com/office/drawing/2014/main" id="{B49D3A6F-C76E-292A-D4C9-F120EF51A353}"/>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kumimoji="1" lang="zh-CN" altLang="en-US"/>
              <a:t>单击此处编辑母版文本样式</a:t>
            </a:r>
          </a:p>
        </p:txBody>
      </p:sp>
      <p:sp>
        <p:nvSpPr>
          <p:cNvPr id="4" name="日期占位符 3">
            <a:extLst>
              <a:ext uri="{FF2B5EF4-FFF2-40B4-BE49-F238E27FC236}">
                <a16:creationId xmlns:a16="http://schemas.microsoft.com/office/drawing/2014/main" id="{DE82B310-CAA6-ABF4-FF10-5BA10F0830B8}"/>
              </a:ext>
            </a:extLst>
          </p:cNvPr>
          <p:cNvSpPr>
            <a:spLocks noGrp="1"/>
          </p:cNvSpPr>
          <p:nvPr>
            <p:ph type="dt" sz="half" idx="10"/>
          </p:nvPr>
        </p:nvSpPr>
        <p:spPr/>
        <p:txBody>
          <a:bodyPr/>
          <a:lstStyle/>
          <a:p>
            <a:fld id="{B5082213-9600-AF46-8347-358E05F1F7E3}" type="datetime1">
              <a:rPr kumimoji="1" lang="zh-CN" altLang="en-US" smtClean="0"/>
              <a:t>2024/9/18</a:t>
            </a:fld>
            <a:endParaRPr kumimoji="1" lang="zh-CN" altLang="en-US"/>
          </a:p>
        </p:txBody>
      </p:sp>
      <p:sp>
        <p:nvSpPr>
          <p:cNvPr id="5" name="页脚占位符 4">
            <a:extLst>
              <a:ext uri="{FF2B5EF4-FFF2-40B4-BE49-F238E27FC236}">
                <a16:creationId xmlns:a16="http://schemas.microsoft.com/office/drawing/2014/main" id="{44FBB1BD-9154-F5E8-6F44-5973414D53B0}"/>
              </a:ext>
            </a:extLst>
          </p:cNvPr>
          <p:cNvSpPr>
            <a:spLocks noGrp="1"/>
          </p:cNvSpPr>
          <p:nvPr>
            <p:ph type="ftr" sz="quarter" idx="11"/>
          </p:nvPr>
        </p:nvSpPr>
        <p:spPr/>
        <p:txBody>
          <a:bodyPr/>
          <a:lstStyle/>
          <a:p>
            <a:r>
              <a:rPr kumimoji="1" lang="en-US" altLang="zh-CN"/>
              <a:t>2024</a:t>
            </a:r>
            <a:r>
              <a:rPr kumimoji="1" lang="zh-CN" altLang="en-US"/>
              <a:t>秋，软件设计与体系结构</a:t>
            </a:r>
          </a:p>
        </p:txBody>
      </p:sp>
      <p:sp>
        <p:nvSpPr>
          <p:cNvPr id="6" name="灯片编号占位符 5">
            <a:extLst>
              <a:ext uri="{FF2B5EF4-FFF2-40B4-BE49-F238E27FC236}">
                <a16:creationId xmlns:a16="http://schemas.microsoft.com/office/drawing/2014/main" id="{664D8485-6996-5534-86F7-238DC47C0F7D}"/>
              </a:ext>
            </a:extLst>
          </p:cNvPr>
          <p:cNvSpPr>
            <a:spLocks noGrp="1"/>
          </p:cNvSpPr>
          <p:nvPr>
            <p:ph type="sldNum" sz="quarter" idx="12"/>
          </p:nvPr>
        </p:nvSpPr>
        <p:spPr/>
        <p:txBody>
          <a:bodyPr/>
          <a:lstStyle/>
          <a:p>
            <a:fld id="{CE4DB412-8034-E14D-81D5-D45E190EBA3C}" type="slidenum">
              <a:rPr kumimoji="1" lang="zh-CN" altLang="en-US" smtClean="0"/>
              <a:t>‹#›</a:t>
            </a:fld>
            <a:endParaRPr kumimoji="1" lang="zh-CN" altLang="en-US"/>
          </a:p>
        </p:txBody>
      </p:sp>
    </p:spTree>
    <p:extLst>
      <p:ext uri="{BB962C8B-B14F-4D97-AF65-F5344CB8AC3E}">
        <p14:creationId xmlns:p14="http://schemas.microsoft.com/office/powerpoint/2010/main" val="26270393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FBCEC6-91DD-41F1-085D-934444003B7A}"/>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31DE2D44-3E28-A470-98E0-59126AAD8DD8}"/>
              </a:ext>
            </a:extLst>
          </p:cNvPr>
          <p:cNvSpPr>
            <a:spLocks noGrp="1"/>
          </p:cNvSpPr>
          <p:nvPr>
            <p:ph sz="half" idx="1"/>
          </p:nvPr>
        </p:nvSpPr>
        <p:spPr>
          <a:xfrm>
            <a:off x="838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内容占位符 3">
            <a:extLst>
              <a:ext uri="{FF2B5EF4-FFF2-40B4-BE49-F238E27FC236}">
                <a16:creationId xmlns:a16="http://schemas.microsoft.com/office/drawing/2014/main" id="{7659852E-2B86-2E37-D33E-B221BC002D2D}"/>
              </a:ext>
            </a:extLst>
          </p:cNvPr>
          <p:cNvSpPr>
            <a:spLocks noGrp="1"/>
          </p:cNvSpPr>
          <p:nvPr>
            <p:ph sz="half" idx="2"/>
          </p:nvPr>
        </p:nvSpPr>
        <p:spPr>
          <a:xfrm>
            <a:off x="6172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日期占位符 4">
            <a:extLst>
              <a:ext uri="{FF2B5EF4-FFF2-40B4-BE49-F238E27FC236}">
                <a16:creationId xmlns:a16="http://schemas.microsoft.com/office/drawing/2014/main" id="{67178C88-CE2E-0F28-144E-CD9964F652B9}"/>
              </a:ext>
            </a:extLst>
          </p:cNvPr>
          <p:cNvSpPr>
            <a:spLocks noGrp="1"/>
          </p:cNvSpPr>
          <p:nvPr>
            <p:ph type="dt" sz="half" idx="10"/>
          </p:nvPr>
        </p:nvSpPr>
        <p:spPr/>
        <p:txBody>
          <a:bodyPr/>
          <a:lstStyle/>
          <a:p>
            <a:fld id="{A73DA478-F753-AA45-B655-9FE9AFB14AF8}" type="datetime1">
              <a:rPr kumimoji="1" lang="zh-CN" altLang="en-US" smtClean="0"/>
              <a:t>2024/9/18</a:t>
            </a:fld>
            <a:endParaRPr kumimoji="1" lang="zh-CN" altLang="en-US"/>
          </a:p>
        </p:txBody>
      </p:sp>
      <p:sp>
        <p:nvSpPr>
          <p:cNvPr id="6" name="页脚占位符 5">
            <a:extLst>
              <a:ext uri="{FF2B5EF4-FFF2-40B4-BE49-F238E27FC236}">
                <a16:creationId xmlns:a16="http://schemas.microsoft.com/office/drawing/2014/main" id="{4268621F-552C-9DF6-39F6-1373E9C3CA71}"/>
              </a:ext>
            </a:extLst>
          </p:cNvPr>
          <p:cNvSpPr>
            <a:spLocks noGrp="1"/>
          </p:cNvSpPr>
          <p:nvPr>
            <p:ph type="ftr" sz="quarter" idx="11"/>
          </p:nvPr>
        </p:nvSpPr>
        <p:spPr/>
        <p:txBody>
          <a:bodyPr/>
          <a:lstStyle/>
          <a:p>
            <a:r>
              <a:rPr kumimoji="1" lang="en-US" altLang="zh-CN"/>
              <a:t>2024</a:t>
            </a:r>
            <a:r>
              <a:rPr kumimoji="1" lang="zh-CN" altLang="en-US"/>
              <a:t>秋，软件设计与体系结构</a:t>
            </a:r>
          </a:p>
        </p:txBody>
      </p:sp>
      <p:sp>
        <p:nvSpPr>
          <p:cNvPr id="7" name="灯片编号占位符 6">
            <a:extLst>
              <a:ext uri="{FF2B5EF4-FFF2-40B4-BE49-F238E27FC236}">
                <a16:creationId xmlns:a16="http://schemas.microsoft.com/office/drawing/2014/main" id="{C228D1CD-9BE8-645A-D396-39541896138C}"/>
              </a:ext>
            </a:extLst>
          </p:cNvPr>
          <p:cNvSpPr>
            <a:spLocks noGrp="1"/>
          </p:cNvSpPr>
          <p:nvPr>
            <p:ph type="sldNum" sz="quarter" idx="12"/>
          </p:nvPr>
        </p:nvSpPr>
        <p:spPr/>
        <p:txBody>
          <a:bodyPr/>
          <a:lstStyle/>
          <a:p>
            <a:fld id="{CE4DB412-8034-E14D-81D5-D45E190EBA3C}" type="slidenum">
              <a:rPr kumimoji="1" lang="zh-CN" altLang="en-US" smtClean="0"/>
              <a:t>‹#›</a:t>
            </a:fld>
            <a:endParaRPr kumimoji="1" lang="zh-CN" altLang="en-US"/>
          </a:p>
        </p:txBody>
      </p:sp>
    </p:spTree>
    <p:extLst>
      <p:ext uri="{BB962C8B-B14F-4D97-AF65-F5344CB8AC3E}">
        <p14:creationId xmlns:p14="http://schemas.microsoft.com/office/powerpoint/2010/main" val="13475846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1F952A-B3F7-BA66-41AC-83C58C2A8FA6}"/>
              </a:ext>
            </a:extLst>
          </p:cNvPr>
          <p:cNvSpPr>
            <a:spLocks noGrp="1"/>
          </p:cNvSpPr>
          <p:nvPr>
            <p:ph type="title"/>
          </p:nvPr>
        </p:nvSpPr>
        <p:spPr>
          <a:xfrm>
            <a:off x="839788" y="365125"/>
            <a:ext cx="10515600" cy="1325563"/>
          </a:xfrm>
        </p:spPr>
        <p:txBody>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E3878F05-EE6E-FDB5-9E81-3DF2FDBCB5A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4" name="内容占位符 3">
            <a:extLst>
              <a:ext uri="{FF2B5EF4-FFF2-40B4-BE49-F238E27FC236}">
                <a16:creationId xmlns:a16="http://schemas.microsoft.com/office/drawing/2014/main" id="{A8E014E1-B1A5-AA47-DC8D-B81519B0633B}"/>
              </a:ext>
            </a:extLst>
          </p:cNvPr>
          <p:cNvSpPr>
            <a:spLocks noGrp="1"/>
          </p:cNvSpPr>
          <p:nvPr>
            <p:ph sz="half" idx="2"/>
          </p:nvPr>
        </p:nvSpPr>
        <p:spPr>
          <a:xfrm>
            <a:off x="839788" y="2505075"/>
            <a:ext cx="5157787"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文本占位符 4">
            <a:extLst>
              <a:ext uri="{FF2B5EF4-FFF2-40B4-BE49-F238E27FC236}">
                <a16:creationId xmlns:a16="http://schemas.microsoft.com/office/drawing/2014/main" id="{A52B5A07-D8D4-8C45-5699-098B0DEE15D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6" name="内容占位符 5">
            <a:extLst>
              <a:ext uri="{FF2B5EF4-FFF2-40B4-BE49-F238E27FC236}">
                <a16:creationId xmlns:a16="http://schemas.microsoft.com/office/drawing/2014/main" id="{D6810F1D-B5CF-C24F-3800-CD714DC5F642}"/>
              </a:ext>
            </a:extLst>
          </p:cNvPr>
          <p:cNvSpPr>
            <a:spLocks noGrp="1"/>
          </p:cNvSpPr>
          <p:nvPr>
            <p:ph sz="quarter" idx="4"/>
          </p:nvPr>
        </p:nvSpPr>
        <p:spPr>
          <a:xfrm>
            <a:off x="6172200" y="2505075"/>
            <a:ext cx="5183188"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7" name="日期占位符 6">
            <a:extLst>
              <a:ext uri="{FF2B5EF4-FFF2-40B4-BE49-F238E27FC236}">
                <a16:creationId xmlns:a16="http://schemas.microsoft.com/office/drawing/2014/main" id="{682A6C8B-B6CF-9B21-739A-87E880DCDA77}"/>
              </a:ext>
            </a:extLst>
          </p:cNvPr>
          <p:cNvSpPr>
            <a:spLocks noGrp="1"/>
          </p:cNvSpPr>
          <p:nvPr>
            <p:ph type="dt" sz="half" idx="10"/>
          </p:nvPr>
        </p:nvSpPr>
        <p:spPr/>
        <p:txBody>
          <a:bodyPr/>
          <a:lstStyle/>
          <a:p>
            <a:fld id="{7BC53012-FE91-7642-A790-1752ECDD8944}" type="datetime1">
              <a:rPr kumimoji="1" lang="zh-CN" altLang="en-US" smtClean="0"/>
              <a:t>2024/9/18</a:t>
            </a:fld>
            <a:endParaRPr kumimoji="1" lang="zh-CN" altLang="en-US"/>
          </a:p>
        </p:txBody>
      </p:sp>
      <p:sp>
        <p:nvSpPr>
          <p:cNvPr id="8" name="页脚占位符 7">
            <a:extLst>
              <a:ext uri="{FF2B5EF4-FFF2-40B4-BE49-F238E27FC236}">
                <a16:creationId xmlns:a16="http://schemas.microsoft.com/office/drawing/2014/main" id="{F1AADD3A-01C3-2C95-A9C8-35CE4475CA12}"/>
              </a:ext>
            </a:extLst>
          </p:cNvPr>
          <p:cNvSpPr>
            <a:spLocks noGrp="1"/>
          </p:cNvSpPr>
          <p:nvPr>
            <p:ph type="ftr" sz="quarter" idx="11"/>
          </p:nvPr>
        </p:nvSpPr>
        <p:spPr/>
        <p:txBody>
          <a:bodyPr/>
          <a:lstStyle/>
          <a:p>
            <a:r>
              <a:rPr kumimoji="1" lang="en-US" altLang="zh-CN"/>
              <a:t>2024</a:t>
            </a:r>
            <a:r>
              <a:rPr kumimoji="1" lang="zh-CN" altLang="en-US"/>
              <a:t>秋，软件设计与体系结构</a:t>
            </a:r>
          </a:p>
        </p:txBody>
      </p:sp>
      <p:sp>
        <p:nvSpPr>
          <p:cNvPr id="9" name="灯片编号占位符 8">
            <a:extLst>
              <a:ext uri="{FF2B5EF4-FFF2-40B4-BE49-F238E27FC236}">
                <a16:creationId xmlns:a16="http://schemas.microsoft.com/office/drawing/2014/main" id="{D85B10CF-092B-9F7A-4306-954D598611CF}"/>
              </a:ext>
            </a:extLst>
          </p:cNvPr>
          <p:cNvSpPr>
            <a:spLocks noGrp="1"/>
          </p:cNvSpPr>
          <p:nvPr>
            <p:ph type="sldNum" sz="quarter" idx="12"/>
          </p:nvPr>
        </p:nvSpPr>
        <p:spPr/>
        <p:txBody>
          <a:bodyPr/>
          <a:lstStyle/>
          <a:p>
            <a:fld id="{CE4DB412-8034-E14D-81D5-D45E190EBA3C}" type="slidenum">
              <a:rPr kumimoji="1" lang="zh-CN" altLang="en-US" smtClean="0"/>
              <a:t>‹#›</a:t>
            </a:fld>
            <a:endParaRPr kumimoji="1" lang="zh-CN" altLang="en-US"/>
          </a:p>
        </p:txBody>
      </p:sp>
    </p:spTree>
    <p:extLst>
      <p:ext uri="{BB962C8B-B14F-4D97-AF65-F5344CB8AC3E}">
        <p14:creationId xmlns:p14="http://schemas.microsoft.com/office/powerpoint/2010/main" val="42687708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BC6BFE-5C07-FD75-2C2A-CF7EB49E9F62}"/>
              </a:ext>
            </a:extLst>
          </p:cNvPr>
          <p:cNvSpPr>
            <a:spLocks noGrp="1"/>
          </p:cNvSpPr>
          <p:nvPr>
            <p:ph type="title"/>
          </p:nvPr>
        </p:nvSpPr>
        <p:spPr/>
        <p:txBody>
          <a:bodyPr/>
          <a:lstStyle/>
          <a:p>
            <a:r>
              <a:rPr kumimoji="1" lang="zh-CN" altLang="en-US"/>
              <a:t>单击此处编辑母版标题样式</a:t>
            </a:r>
          </a:p>
        </p:txBody>
      </p:sp>
      <p:sp>
        <p:nvSpPr>
          <p:cNvPr id="3" name="日期占位符 2">
            <a:extLst>
              <a:ext uri="{FF2B5EF4-FFF2-40B4-BE49-F238E27FC236}">
                <a16:creationId xmlns:a16="http://schemas.microsoft.com/office/drawing/2014/main" id="{9B9102E2-BF0F-35A5-A617-43456E1F3CDE}"/>
              </a:ext>
            </a:extLst>
          </p:cNvPr>
          <p:cNvSpPr>
            <a:spLocks noGrp="1"/>
          </p:cNvSpPr>
          <p:nvPr>
            <p:ph type="dt" sz="half" idx="10"/>
          </p:nvPr>
        </p:nvSpPr>
        <p:spPr/>
        <p:txBody>
          <a:bodyPr/>
          <a:lstStyle/>
          <a:p>
            <a:fld id="{0B7CED4F-018C-8B4A-8C60-6EEADCCCAE6B}" type="datetime1">
              <a:rPr kumimoji="1" lang="zh-CN" altLang="en-US" smtClean="0"/>
              <a:t>2024/9/18</a:t>
            </a:fld>
            <a:endParaRPr kumimoji="1" lang="zh-CN" altLang="en-US"/>
          </a:p>
        </p:txBody>
      </p:sp>
      <p:sp>
        <p:nvSpPr>
          <p:cNvPr id="4" name="页脚占位符 3">
            <a:extLst>
              <a:ext uri="{FF2B5EF4-FFF2-40B4-BE49-F238E27FC236}">
                <a16:creationId xmlns:a16="http://schemas.microsoft.com/office/drawing/2014/main" id="{BD1B99AC-09D4-2A89-CD76-40F936E83C4E}"/>
              </a:ext>
            </a:extLst>
          </p:cNvPr>
          <p:cNvSpPr>
            <a:spLocks noGrp="1"/>
          </p:cNvSpPr>
          <p:nvPr>
            <p:ph type="ftr" sz="quarter" idx="11"/>
          </p:nvPr>
        </p:nvSpPr>
        <p:spPr/>
        <p:txBody>
          <a:bodyPr/>
          <a:lstStyle/>
          <a:p>
            <a:r>
              <a:rPr kumimoji="1" lang="en-US" altLang="zh-CN"/>
              <a:t>2024</a:t>
            </a:r>
            <a:r>
              <a:rPr kumimoji="1" lang="zh-CN" altLang="en-US"/>
              <a:t>秋，软件设计与体系结构</a:t>
            </a:r>
          </a:p>
        </p:txBody>
      </p:sp>
      <p:sp>
        <p:nvSpPr>
          <p:cNvPr id="5" name="灯片编号占位符 4">
            <a:extLst>
              <a:ext uri="{FF2B5EF4-FFF2-40B4-BE49-F238E27FC236}">
                <a16:creationId xmlns:a16="http://schemas.microsoft.com/office/drawing/2014/main" id="{BEEBCA30-383F-FA5A-27CC-E3AA587ABE1D}"/>
              </a:ext>
            </a:extLst>
          </p:cNvPr>
          <p:cNvSpPr>
            <a:spLocks noGrp="1"/>
          </p:cNvSpPr>
          <p:nvPr>
            <p:ph type="sldNum" sz="quarter" idx="12"/>
          </p:nvPr>
        </p:nvSpPr>
        <p:spPr/>
        <p:txBody>
          <a:bodyPr/>
          <a:lstStyle/>
          <a:p>
            <a:fld id="{CE4DB412-8034-E14D-81D5-D45E190EBA3C}" type="slidenum">
              <a:rPr kumimoji="1" lang="zh-CN" altLang="en-US" smtClean="0"/>
              <a:t>‹#›</a:t>
            </a:fld>
            <a:endParaRPr kumimoji="1" lang="zh-CN" altLang="en-US"/>
          </a:p>
        </p:txBody>
      </p:sp>
    </p:spTree>
    <p:extLst>
      <p:ext uri="{BB962C8B-B14F-4D97-AF65-F5344CB8AC3E}">
        <p14:creationId xmlns:p14="http://schemas.microsoft.com/office/powerpoint/2010/main" val="18351877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1A86DB3-1BE8-87BF-48A2-35164DC47BB6}"/>
              </a:ext>
            </a:extLst>
          </p:cNvPr>
          <p:cNvSpPr>
            <a:spLocks noGrp="1"/>
          </p:cNvSpPr>
          <p:nvPr>
            <p:ph type="dt" sz="half" idx="10"/>
          </p:nvPr>
        </p:nvSpPr>
        <p:spPr/>
        <p:txBody>
          <a:bodyPr/>
          <a:lstStyle/>
          <a:p>
            <a:fld id="{81FFE9B5-42AF-804B-93AB-E6C90DFCDA39}" type="datetime1">
              <a:rPr kumimoji="1" lang="zh-CN" altLang="en-US" smtClean="0"/>
              <a:t>2024/9/18</a:t>
            </a:fld>
            <a:endParaRPr kumimoji="1" lang="zh-CN" altLang="en-US"/>
          </a:p>
        </p:txBody>
      </p:sp>
      <p:sp>
        <p:nvSpPr>
          <p:cNvPr id="3" name="页脚占位符 2">
            <a:extLst>
              <a:ext uri="{FF2B5EF4-FFF2-40B4-BE49-F238E27FC236}">
                <a16:creationId xmlns:a16="http://schemas.microsoft.com/office/drawing/2014/main" id="{3D3F9050-5314-5D46-9CC7-AF768084AF39}"/>
              </a:ext>
            </a:extLst>
          </p:cNvPr>
          <p:cNvSpPr>
            <a:spLocks noGrp="1"/>
          </p:cNvSpPr>
          <p:nvPr>
            <p:ph type="ftr" sz="quarter" idx="11"/>
          </p:nvPr>
        </p:nvSpPr>
        <p:spPr/>
        <p:txBody>
          <a:bodyPr/>
          <a:lstStyle/>
          <a:p>
            <a:r>
              <a:rPr kumimoji="1" lang="en-US" altLang="zh-CN"/>
              <a:t>2024</a:t>
            </a:r>
            <a:r>
              <a:rPr kumimoji="1" lang="zh-CN" altLang="en-US"/>
              <a:t>秋，软件设计与体系结构</a:t>
            </a:r>
          </a:p>
        </p:txBody>
      </p:sp>
      <p:sp>
        <p:nvSpPr>
          <p:cNvPr id="4" name="灯片编号占位符 3">
            <a:extLst>
              <a:ext uri="{FF2B5EF4-FFF2-40B4-BE49-F238E27FC236}">
                <a16:creationId xmlns:a16="http://schemas.microsoft.com/office/drawing/2014/main" id="{BDA7CB6F-D6C7-6168-029A-2ABEC99FC9F5}"/>
              </a:ext>
            </a:extLst>
          </p:cNvPr>
          <p:cNvSpPr>
            <a:spLocks noGrp="1"/>
          </p:cNvSpPr>
          <p:nvPr>
            <p:ph type="sldNum" sz="quarter" idx="12"/>
          </p:nvPr>
        </p:nvSpPr>
        <p:spPr/>
        <p:txBody>
          <a:bodyPr/>
          <a:lstStyle/>
          <a:p>
            <a:fld id="{CE4DB412-8034-E14D-81D5-D45E190EBA3C}" type="slidenum">
              <a:rPr kumimoji="1" lang="zh-CN" altLang="en-US" smtClean="0"/>
              <a:t>‹#›</a:t>
            </a:fld>
            <a:endParaRPr kumimoji="1" lang="zh-CN" altLang="en-US"/>
          </a:p>
        </p:txBody>
      </p:sp>
    </p:spTree>
    <p:extLst>
      <p:ext uri="{BB962C8B-B14F-4D97-AF65-F5344CB8AC3E}">
        <p14:creationId xmlns:p14="http://schemas.microsoft.com/office/powerpoint/2010/main" val="11812442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7D5DDC-BBCE-8BDE-50B0-984B4D38041C}"/>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内容占位符 2">
            <a:extLst>
              <a:ext uri="{FF2B5EF4-FFF2-40B4-BE49-F238E27FC236}">
                <a16:creationId xmlns:a16="http://schemas.microsoft.com/office/drawing/2014/main" id="{C450E0B9-05D0-C0BC-53F1-193AC56C071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文本占位符 3">
            <a:extLst>
              <a:ext uri="{FF2B5EF4-FFF2-40B4-BE49-F238E27FC236}">
                <a16:creationId xmlns:a16="http://schemas.microsoft.com/office/drawing/2014/main" id="{16CD63FD-8580-B961-AB1B-FBA450F3F07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a:extLst>
              <a:ext uri="{FF2B5EF4-FFF2-40B4-BE49-F238E27FC236}">
                <a16:creationId xmlns:a16="http://schemas.microsoft.com/office/drawing/2014/main" id="{3D5FC9CD-64FF-B072-D88D-B06A26914CF4}"/>
              </a:ext>
            </a:extLst>
          </p:cNvPr>
          <p:cNvSpPr>
            <a:spLocks noGrp="1"/>
          </p:cNvSpPr>
          <p:nvPr>
            <p:ph type="dt" sz="half" idx="10"/>
          </p:nvPr>
        </p:nvSpPr>
        <p:spPr/>
        <p:txBody>
          <a:bodyPr/>
          <a:lstStyle/>
          <a:p>
            <a:fld id="{E89CAC2A-CE3A-5A40-A4F4-B6E34EFD0141}" type="datetime1">
              <a:rPr kumimoji="1" lang="zh-CN" altLang="en-US" smtClean="0"/>
              <a:t>2024/9/18</a:t>
            </a:fld>
            <a:endParaRPr kumimoji="1" lang="zh-CN" altLang="en-US"/>
          </a:p>
        </p:txBody>
      </p:sp>
      <p:sp>
        <p:nvSpPr>
          <p:cNvPr id="6" name="页脚占位符 5">
            <a:extLst>
              <a:ext uri="{FF2B5EF4-FFF2-40B4-BE49-F238E27FC236}">
                <a16:creationId xmlns:a16="http://schemas.microsoft.com/office/drawing/2014/main" id="{B278639A-956A-0DC8-0B60-854EE02F7CE6}"/>
              </a:ext>
            </a:extLst>
          </p:cNvPr>
          <p:cNvSpPr>
            <a:spLocks noGrp="1"/>
          </p:cNvSpPr>
          <p:nvPr>
            <p:ph type="ftr" sz="quarter" idx="11"/>
          </p:nvPr>
        </p:nvSpPr>
        <p:spPr/>
        <p:txBody>
          <a:bodyPr/>
          <a:lstStyle/>
          <a:p>
            <a:r>
              <a:rPr kumimoji="1" lang="en-US" altLang="zh-CN"/>
              <a:t>2024</a:t>
            </a:r>
            <a:r>
              <a:rPr kumimoji="1" lang="zh-CN" altLang="en-US"/>
              <a:t>秋，软件设计与体系结构</a:t>
            </a:r>
          </a:p>
        </p:txBody>
      </p:sp>
      <p:sp>
        <p:nvSpPr>
          <p:cNvPr id="7" name="灯片编号占位符 6">
            <a:extLst>
              <a:ext uri="{FF2B5EF4-FFF2-40B4-BE49-F238E27FC236}">
                <a16:creationId xmlns:a16="http://schemas.microsoft.com/office/drawing/2014/main" id="{C897879B-BC5D-211B-F22A-FDEC31F45F6B}"/>
              </a:ext>
            </a:extLst>
          </p:cNvPr>
          <p:cNvSpPr>
            <a:spLocks noGrp="1"/>
          </p:cNvSpPr>
          <p:nvPr>
            <p:ph type="sldNum" sz="quarter" idx="12"/>
          </p:nvPr>
        </p:nvSpPr>
        <p:spPr/>
        <p:txBody>
          <a:bodyPr/>
          <a:lstStyle/>
          <a:p>
            <a:fld id="{CE4DB412-8034-E14D-81D5-D45E190EBA3C}" type="slidenum">
              <a:rPr kumimoji="1" lang="zh-CN" altLang="en-US" smtClean="0"/>
              <a:t>‹#›</a:t>
            </a:fld>
            <a:endParaRPr kumimoji="1" lang="zh-CN" altLang="en-US"/>
          </a:p>
        </p:txBody>
      </p:sp>
    </p:spTree>
    <p:extLst>
      <p:ext uri="{BB962C8B-B14F-4D97-AF65-F5344CB8AC3E}">
        <p14:creationId xmlns:p14="http://schemas.microsoft.com/office/powerpoint/2010/main" val="15730712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4AD962-34F9-335A-DC95-EF02F4BB6B1D}"/>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图片占位符 2">
            <a:extLst>
              <a:ext uri="{FF2B5EF4-FFF2-40B4-BE49-F238E27FC236}">
                <a16:creationId xmlns:a16="http://schemas.microsoft.com/office/drawing/2014/main" id="{C5377BB9-B119-AA38-8B8C-80A7793488E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a:extLst>
              <a:ext uri="{FF2B5EF4-FFF2-40B4-BE49-F238E27FC236}">
                <a16:creationId xmlns:a16="http://schemas.microsoft.com/office/drawing/2014/main" id="{1CC2EC09-2E2D-9586-5F1F-5C521674DBC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a:extLst>
              <a:ext uri="{FF2B5EF4-FFF2-40B4-BE49-F238E27FC236}">
                <a16:creationId xmlns:a16="http://schemas.microsoft.com/office/drawing/2014/main" id="{7E0C2D6D-A753-607A-F81E-DDFB580ABB5E}"/>
              </a:ext>
            </a:extLst>
          </p:cNvPr>
          <p:cNvSpPr>
            <a:spLocks noGrp="1"/>
          </p:cNvSpPr>
          <p:nvPr>
            <p:ph type="dt" sz="half" idx="10"/>
          </p:nvPr>
        </p:nvSpPr>
        <p:spPr/>
        <p:txBody>
          <a:bodyPr/>
          <a:lstStyle/>
          <a:p>
            <a:fld id="{8C0176E3-024C-2846-8725-774C545F955B}" type="datetime1">
              <a:rPr kumimoji="1" lang="zh-CN" altLang="en-US" smtClean="0"/>
              <a:t>2024/9/18</a:t>
            </a:fld>
            <a:endParaRPr kumimoji="1" lang="zh-CN" altLang="en-US"/>
          </a:p>
        </p:txBody>
      </p:sp>
      <p:sp>
        <p:nvSpPr>
          <p:cNvPr id="6" name="页脚占位符 5">
            <a:extLst>
              <a:ext uri="{FF2B5EF4-FFF2-40B4-BE49-F238E27FC236}">
                <a16:creationId xmlns:a16="http://schemas.microsoft.com/office/drawing/2014/main" id="{6A0381FF-BDED-AE4E-CD5C-32E4929D7248}"/>
              </a:ext>
            </a:extLst>
          </p:cNvPr>
          <p:cNvSpPr>
            <a:spLocks noGrp="1"/>
          </p:cNvSpPr>
          <p:nvPr>
            <p:ph type="ftr" sz="quarter" idx="11"/>
          </p:nvPr>
        </p:nvSpPr>
        <p:spPr/>
        <p:txBody>
          <a:bodyPr/>
          <a:lstStyle/>
          <a:p>
            <a:r>
              <a:rPr kumimoji="1" lang="en-US" altLang="zh-CN"/>
              <a:t>2024</a:t>
            </a:r>
            <a:r>
              <a:rPr kumimoji="1" lang="zh-CN" altLang="en-US"/>
              <a:t>秋，软件设计与体系结构</a:t>
            </a:r>
          </a:p>
        </p:txBody>
      </p:sp>
      <p:sp>
        <p:nvSpPr>
          <p:cNvPr id="7" name="灯片编号占位符 6">
            <a:extLst>
              <a:ext uri="{FF2B5EF4-FFF2-40B4-BE49-F238E27FC236}">
                <a16:creationId xmlns:a16="http://schemas.microsoft.com/office/drawing/2014/main" id="{F31B0D38-4094-6AC8-8CD7-7718CCE672B3}"/>
              </a:ext>
            </a:extLst>
          </p:cNvPr>
          <p:cNvSpPr>
            <a:spLocks noGrp="1"/>
          </p:cNvSpPr>
          <p:nvPr>
            <p:ph type="sldNum" sz="quarter" idx="12"/>
          </p:nvPr>
        </p:nvSpPr>
        <p:spPr/>
        <p:txBody>
          <a:bodyPr/>
          <a:lstStyle/>
          <a:p>
            <a:fld id="{CE4DB412-8034-E14D-81D5-D45E190EBA3C}" type="slidenum">
              <a:rPr kumimoji="1" lang="zh-CN" altLang="en-US" smtClean="0"/>
              <a:t>‹#›</a:t>
            </a:fld>
            <a:endParaRPr kumimoji="1" lang="zh-CN" altLang="en-US"/>
          </a:p>
        </p:txBody>
      </p:sp>
    </p:spTree>
    <p:extLst>
      <p:ext uri="{BB962C8B-B14F-4D97-AF65-F5344CB8AC3E}">
        <p14:creationId xmlns:p14="http://schemas.microsoft.com/office/powerpoint/2010/main" val="13305999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03DEC33B-A4C9-D4C3-C480-4872221C55F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340421DC-0498-43CC-DF85-167A22E1BA9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8912C2B8-C3A3-EC35-610D-A44C22DFC3F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BCC2467D-7AF6-B545-894D-F0DA6DB31836}" type="datetime1">
              <a:rPr kumimoji="1" lang="zh-CN" altLang="en-US" smtClean="0"/>
              <a:t>2024/9/18</a:t>
            </a:fld>
            <a:endParaRPr kumimoji="1" lang="zh-CN" altLang="en-US"/>
          </a:p>
        </p:txBody>
      </p:sp>
      <p:sp>
        <p:nvSpPr>
          <p:cNvPr id="5" name="页脚占位符 4">
            <a:extLst>
              <a:ext uri="{FF2B5EF4-FFF2-40B4-BE49-F238E27FC236}">
                <a16:creationId xmlns:a16="http://schemas.microsoft.com/office/drawing/2014/main" id="{7AADD18F-770D-38E5-C345-AA1A29287A0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r>
              <a:rPr kumimoji="1" lang="en-US" altLang="zh-CN"/>
              <a:t>2024</a:t>
            </a:r>
            <a:r>
              <a:rPr kumimoji="1" lang="zh-CN" altLang="en-US"/>
              <a:t>秋，软件设计与体系结构</a:t>
            </a:r>
          </a:p>
        </p:txBody>
      </p:sp>
      <p:sp>
        <p:nvSpPr>
          <p:cNvPr id="6" name="灯片编号占位符 5">
            <a:extLst>
              <a:ext uri="{FF2B5EF4-FFF2-40B4-BE49-F238E27FC236}">
                <a16:creationId xmlns:a16="http://schemas.microsoft.com/office/drawing/2014/main" id="{ABC02B74-7497-01B3-FF1B-49A5BACD2A4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CE4DB412-8034-E14D-81D5-D45E190EBA3C}" type="slidenum">
              <a:rPr kumimoji="1" lang="zh-CN" altLang="en-US" smtClean="0"/>
              <a:t>‹#›</a:t>
            </a:fld>
            <a:endParaRPr kumimoji="1" lang="zh-CN" altLang="en-US"/>
          </a:p>
        </p:txBody>
      </p:sp>
    </p:spTree>
    <p:extLst>
      <p:ext uri="{BB962C8B-B14F-4D97-AF65-F5344CB8AC3E}">
        <p14:creationId xmlns:p14="http://schemas.microsoft.com/office/powerpoint/2010/main" val="373754646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4.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30.svg"/><Relationship Id="rId7" Type="http://schemas.openxmlformats.org/officeDocument/2006/relationships/image" Target="../media/image33.png"/><Relationship Id="rId2"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3.png"/><Relationship Id="rId9" Type="http://schemas.openxmlformats.org/officeDocument/2006/relationships/image" Target="../media/image35.png"/></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3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9.svg"/><Relationship Id="rId2" Type="http://schemas.openxmlformats.org/officeDocument/2006/relationships/image" Target="../media/image58.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5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5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80.svg"/><Relationship Id="rId2" Type="http://schemas.openxmlformats.org/officeDocument/2006/relationships/image" Target="../media/image79.png"/><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D420CC6D-AB47-24D3-CE01-37BF0941DDB1}"/>
              </a:ext>
            </a:extLst>
          </p:cNvPr>
          <p:cNvSpPr/>
          <p:nvPr/>
        </p:nvSpPr>
        <p:spPr>
          <a:xfrm>
            <a:off x="0" y="3602038"/>
            <a:ext cx="12192000" cy="463935"/>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矩形 3">
            <a:extLst>
              <a:ext uri="{FF2B5EF4-FFF2-40B4-BE49-F238E27FC236}">
                <a16:creationId xmlns:a16="http://schemas.microsoft.com/office/drawing/2014/main" id="{727BBA6F-21AA-C681-15CC-08DE27A76843}"/>
              </a:ext>
            </a:extLst>
          </p:cNvPr>
          <p:cNvSpPr/>
          <p:nvPr/>
        </p:nvSpPr>
        <p:spPr>
          <a:xfrm>
            <a:off x="0" y="2530136"/>
            <a:ext cx="12192000" cy="979827"/>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标题 1">
            <a:extLst>
              <a:ext uri="{FF2B5EF4-FFF2-40B4-BE49-F238E27FC236}">
                <a16:creationId xmlns:a16="http://schemas.microsoft.com/office/drawing/2014/main" id="{4D25F6E8-2157-DD3D-4AE6-6957E6F391C5}"/>
              </a:ext>
            </a:extLst>
          </p:cNvPr>
          <p:cNvSpPr>
            <a:spLocks noGrp="1"/>
          </p:cNvSpPr>
          <p:nvPr>
            <p:ph type="ctrTitle"/>
          </p:nvPr>
        </p:nvSpPr>
        <p:spPr/>
        <p:txBody>
          <a:bodyPr/>
          <a:lstStyle/>
          <a:p>
            <a:r>
              <a:rPr kumimoji="1" lang="zh-CN" altLang="en-US" dirty="0">
                <a:solidFill>
                  <a:schemeClr val="bg1"/>
                </a:solidFill>
              </a:rPr>
              <a:t>软件设计和体系结构</a:t>
            </a:r>
          </a:p>
        </p:txBody>
      </p:sp>
      <p:sp>
        <p:nvSpPr>
          <p:cNvPr id="3" name="副标题 2">
            <a:extLst>
              <a:ext uri="{FF2B5EF4-FFF2-40B4-BE49-F238E27FC236}">
                <a16:creationId xmlns:a16="http://schemas.microsoft.com/office/drawing/2014/main" id="{5AF91F1B-7647-3A7E-EE38-324D02953745}"/>
              </a:ext>
            </a:extLst>
          </p:cNvPr>
          <p:cNvSpPr>
            <a:spLocks noGrp="1"/>
          </p:cNvSpPr>
          <p:nvPr>
            <p:ph type="subTitle" idx="1"/>
          </p:nvPr>
        </p:nvSpPr>
        <p:spPr>
          <a:xfrm>
            <a:off x="1524000" y="3646426"/>
            <a:ext cx="9144000" cy="1655762"/>
          </a:xfrm>
        </p:spPr>
        <p:txBody>
          <a:bodyPr/>
          <a:lstStyle/>
          <a:p>
            <a:r>
              <a:rPr kumimoji="1" lang="zh-CN" altLang="en-US" dirty="0">
                <a:solidFill>
                  <a:schemeClr val="bg1"/>
                </a:solidFill>
              </a:rPr>
              <a:t>北京工商大学计算机与人工智能学院 王晓川</a:t>
            </a:r>
          </a:p>
        </p:txBody>
      </p:sp>
    </p:spTree>
    <p:extLst>
      <p:ext uri="{BB962C8B-B14F-4D97-AF65-F5344CB8AC3E}">
        <p14:creationId xmlns:p14="http://schemas.microsoft.com/office/powerpoint/2010/main" val="33791161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2FAA2F-1872-5201-7BC8-5B69B53AB549}"/>
            </a:ext>
          </a:extLst>
        </p:cNvPr>
        <p:cNvGrpSpPr/>
        <p:nvPr/>
      </p:nvGrpSpPr>
      <p:grpSpPr>
        <a:xfrm>
          <a:off x="0" y="0"/>
          <a:ext cx="0" cy="0"/>
          <a:chOff x="0" y="0"/>
          <a:chExt cx="0" cy="0"/>
        </a:xfrm>
      </p:grpSpPr>
      <p:cxnSp>
        <p:nvCxnSpPr>
          <p:cNvPr id="3" name="直线连接符 2">
            <a:extLst>
              <a:ext uri="{FF2B5EF4-FFF2-40B4-BE49-F238E27FC236}">
                <a16:creationId xmlns:a16="http://schemas.microsoft.com/office/drawing/2014/main" id="{A1EAE4B8-1F21-5A76-466D-8C7FB4FA6602}"/>
              </a:ext>
            </a:extLst>
          </p:cNvPr>
          <p:cNvCxnSpPr>
            <a:cxnSpLocks/>
          </p:cNvCxnSpPr>
          <p:nvPr/>
        </p:nvCxnSpPr>
        <p:spPr>
          <a:xfrm>
            <a:off x="102093" y="714234"/>
            <a:ext cx="11987814" cy="0"/>
          </a:xfrm>
          <a:prstGeom prst="line">
            <a:avLst/>
          </a:prstGeom>
          <a:ln w="38100">
            <a:solidFill>
              <a:srgbClr val="C00000"/>
            </a:solidFill>
          </a:ln>
        </p:spPr>
        <p:style>
          <a:lnRef idx="2">
            <a:schemeClr val="accent1"/>
          </a:lnRef>
          <a:fillRef idx="0">
            <a:schemeClr val="accent1"/>
          </a:fillRef>
          <a:effectRef idx="1">
            <a:schemeClr val="accent1"/>
          </a:effectRef>
          <a:fontRef idx="minor">
            <a:schemeClr val="tx1"/>
          </a:fontRef>
        </p:style>
      </p:cxnSp>
      <p:sp>
        <p:nvSpPr>
          <p:cNvPr id="4" name="矩形 3">
            <a:extLst>
              <a:ext uri="{FF2B5EF4-FFF2-40B4-BE49-F238E27FC236}">
                <a16:creationId xmlns:a16="http://schemas.microsoft.com/office/drawing/2014/main" id="{E81DE8B8-AED3-D4FA-6EDF-2315EE9342B6}"/>
              </a:ext>
            </a:extLst>
          </p:cNvPr>
          <p:cNvSpPr/>
          <p:nvPr/>
        </p:nvSpPr>
        <p:spPr>
          <a:xfrm>
            <a:off x="0" y="6492874"/>
            <a:ext cx="12192000" cy="365125"/>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标题 1">
            <a:extLst>
              <a:ext uri="{FF2B5EF4-FFF2-40B4-BE49-F238E27FC236}">
                <a16:creationId xmlns:a16="http://schemas.microsoft.com/office/drawing/2014/main" id="{A17DC037-16E3-02DE-231A-F356415B9F45}"/>
              </a:ext>
            </a:extLst>
          </p:cNvPr>
          <p:cNvSpPr>
            <a:spLocks noGrp="1"/>
          </p:cNvSpPr>
          <p:nvPr>
            <p:ph type="title"/>
          </p:nvPr>
        </p:nvSpPr>
        <p:spPr>
          <a:xfrm>
            <a:off x="641636" y="166374"/>
            <a:ext cx="10712164" cy="547860"/>
          </a:xfrm>
        </p:spPr>
        <p:txBody>
          <a:bodyPr>
            <a:normAutofit fontScale="90000"/>
          </a:bodyPr>
          <a:lstStyle/>
          <a:p>
            <a:r>
              <a:rPr kumimoji="1" lang="zh-CN" altLang="en-US" sz="4000" dirty="0">
                <a:latin typeface="Microsoft YaHei" panose="020B0503020204020204" pitchFamily="34" charset="-122"/>
                <a:ea typeface="Microsoft YaHei" panose="020B0503020204020204" pitchFamily="34" charset="-122"/>
              </a:rPr>
              <a:t>人员的选择</a:t>
            </a:r>
          </a:p>
        </p:txBody>
      </p:sp>
      <p:sp>
        <p:nvSpPr>
          <p:cNvPr id="5" name="日期占位符 4">
            <a:extLst>
              <a:ext uri="{FF2B5EF4-FFF2-40B4-BE49-F238E27FC236}">
                <a16:creationId xmlns:a16="http://schemas.microsoft.com/office/drawing/2014/main" id="{EF7E92FC-1A1C-4335-AC7C-46853798A55B}"/>
              </a:ext>
            </a:extLst>
          </p:cNvPr>
          <p:cNvSpPr>
            <a:spLocks noGrp="1"/>
          </p:cNvSpPr>
          <p:nvPr>
            <p:ph type="dt" sz="half" idx="10"/>
          </p:nvPr>
        </p:nvSpPr>
        <p:spPr>
          <a:xfrm>
            <a:off x="838200" y="6492872"/>
            <a:ext cx="2743200" cy="365125"/>
          </a:xfrm>
        </p:spPr>
        <p:txBody>
          <a:bodyPr/>
          <a:lstStyle/>
          <a:p>
            <a:fld id="{E4C2CF94-821F-194A-BC37-ED2010A58F59}" type="datetime1">
              <a:rPr kumimoji="1" lang="zh-CN" altLang="en-US" smtClean="0">
                <a:solidFill>
                  <a:schemeClr val="bg1"/>
                </a:solidFill>
              </a:rPr>
              <a:t>2024/9/18</a:t>
            </a:fld>
            <a:endParaRPr kumimoji="1" lang="zh-CN" altLang="en-US" dirty="0">
              <a:solidFill>
                <a:schemeClr val="bg1"/>
              </a:solidFill>
            </a:endParaRPr>
          </a:p>
        </p:txBody>
      </p:sp>
      <p:sp>
        <p:nvSpPr>
          <p:cNvPr id="6" name="页脚占位符 5">
            <a:extLst>
              <a:ext uri="{FF2B5EF4-FFF2-40B4-BE49-F238E27FC236}">
                <a16:creationId xmlns:a16="http://schemas.microsoft.com/office/drawing/2014/main" id="{E276F07A-6719-A056-F8F1-2C505295EDF4}"/>
              </a:ext>
            </a:extLst>
          </p:cNvPr>
          <p:cNvSpPr>
            <a:spLocks noGrp="1"/>
          </p:cNvSpPr>
          <p:nvPr>
            <p:ph type="ftr" sz="quarter" idx="11"/>
          </p:nvPr>
        </p:nvSpPr>
        <p:spPr>
          <a:xfrm>
            <a:off x="4038600" y="6492873"/>
            <a:ext cx="4114800" cy="365125"/>
          </a:xfrm>
        </p:spPr>
        <p:txBody>
          <a:bodyPr/>
          <a:lstStyle/>
          <a:p>
            <a:r>
              <a:rPr kumimoji="1" lang="en-US" altLang="zh-CN" dirty="0">
                <a:solidFill>
                  <a:schemeClr val="bg1"/>
                </a:solidFill>
              </a:rPr>
              <a:t>2024</a:t>
            </a:r>
            <a:r>
              <a:rPr kumimoji="1" lang="zh-CN" altLang="en-US" dirty="0">
                <a:solidFill>
                  <a:schemeClr val="bg1"/>
                </a:solidFill>
              </a:rPr>
              <a:t>秋，软件设计与体系结构</a:t>
            </a:r>
          </a:p>
        </p:txBody>
      </p:sp>
      <p:sp>
        <p:nvSpPr>
          <p:cNvPr id="7" name="灯片编号占位符 6">
            <a:extLst>
              <a:ext uri="{FF2B5EF4-FFF2-40B4-BE49-F238E27FC236}">
                <a16:creationId xmlns:a16="http://schemas.microsoft.com/office/drawing/2014/main" id="{CC642F24-223E-8376-3DB0-143B6C18B210}"/>
              </a:ext>
            </a:extLst>
          </p:cNvPr>
          <p:cNvSpPr>
            <a:spLocks noGrp="1"/>
          </p:cNvSpPr>
          <p:nvPr>
            <p:ph type="sldNum" sz="quarter" idx="12"/>
          </p:nvPr>
        </p:nvSpPr>
        <p:spPr>
          <a:xfrm>
            <a:off x="8610600" y="6485074"/>
            <a:ext cx="2743200" cy="365125"/>
          </a:xfrm>
        </p:spPr>
        <p:txBody>
          <a:bodyPr/>
          <a:lstStyle/>
          <a:p>
            <a:fld id="{CE4DB412-8034-E14D-81D5-D45E190EBA3C}" type="slidenum">
              <a:rPr kumimoji="1" lang="zh-CN" altLang="en-US" smtClean="0">
                <a:solidFill>
                  <a:schemeClr val="bg1"/>
                </a:solidFill>
              </a:rPr>
              <a:t>10</a:t>
            </a:fld>
            <a:endParaRPr kumimoji="1" lang="zh-CN" altLang="en-US" dirty="0">
              <a:solidFill>
                <a:schemeClr val="bg1"/>
              </a:solidFill>
            </a:endParaRPr>
          </a:p>
        </p:txBody>
      </p:sp>
      <p:pic>
        <p:nvPicPr>
          <p:cNvPr id="9" name="图片 8" descr="徽标&#10;&#10;描述已自动生成">
            <a:extLst>
              <a:ext uri="{FF2B5EF4-FFF2-40B4-BE49-F238E27FC236}">
                <a16:creationId xmlns:a16="http://schemas.microsoft.com/office/drawing/2014/main" id="{E9D4BE0D-C6C6-108C-C4AE-808B5604DDEB}"/>
              </a:ext>
            </a:extLst>
          </p:cNvPr>
          <p:cNvPicPr>
            <a:picLocks noChangeAspect="1"/>
          </p:cNvPicPr>
          <p:nvPr/>
        </p:nvPicPr>
        <p:blipFill>
          <a:blip r:embed="rId2"/>
          <a:stretch>
            <a:fillRect/>
          </a:stretch>
        </p:blipFill>
        <p:spPr>
          <a:xfrm>
            <a:off x="11353800" y="0"/>
            <a:ext cx="838199" cy="818771"/>
          </a:xfrm>
          <a:prstGeom prst="rect">
            <a:avLst/>
          </a:prstGeom>
        </p:spPr>
      </p:pic>
      <p:pic>
        <p:nvPicPr>
          <p:cNvPr id="11" name="图片 10" descr="图片包含 物体, 桌子, 小, 游戏机&#10;&#10;描述已自动生成">
            <a:extLst>
              <a:ext uri="{FF2B5EF4-FFF2-40B4-BE49-F238E27FC236}">
                <a16:creationId xmlns:a16="http://schemas.microsoft.com/office/drawing/2014/main" id="{B58A8F5B-F270-F1E1-25B9-E9F17946319E}"/>
              </a:ext>
            </a:extLst>
          </p:cNvPr>
          <p:cNvPicPr>
            <a:picLocks noChangeAspect="1"/>
          </p:cNvPicPr>
          <p:nvPr/>
        </p:nvPicPr>
        <p:blipFill>
          <a:blip r:embed="rId3"/>
          <a:stretch>
            <a:fillRect/>
          </a:stretch>
        </p:blipFill>
        <p:spPr>
          <a:xfrm>
            <a:off x="1512903" y="1975983"/>
            <a:ext cx="3689227" cy="2941544"/>
          </a:xfrm>
          <a:prstGeom prst="rect">
            <a:avLst/>
          </a:prstGeom>
        </p:spPr>
      </p:pic>
      <p:sp>
        <p:nvSpPr>
          <p:cNvPr id="14" name="右箭头 13">
            <a:extLst>
              <a:ext uri="{FF2B5EF4-FFF2-40B4-BE49-F238E27FC236}">
                <a16:creationId xmlns:a16="http://schemas.microsoft.com/office/drawing/2014/main" id="{DD1C8EE8-5671-671A-A562-519FAA709F9A}"/>
              </a:ext>
            </a:extLst>
          </p:cNvPr>
          <p:cNvSpPr/>
          <p:nvPr/>
        </p:nvSpPr>
        <p:spPr>
          <a:xfrm>
            <a:off x="5362113" y="3080551"/>
            <a:ext cx="452761" cy="896645"/>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35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矩形 14">
            <a:extLst>
              <a:ext uri="{FF2B5EF4-FFF2-40B4-BE49-F238E27FC236}">
                <a16:creationId xmlns:a16="http://schemas.microsoft.com/office/drawing/2014/main" id="{99395201-F209-4D1E-8B00-C89C8E55FC7D}"/>
              </a:ext>
            </a:extLst>
          </p:cNvPr>
          <p:cNvSpPr/>
          <p:nvPr/>
        </p:nvSpPr>
        <p:spPr>
          <a:xfrm>
            <a:off x="6205491" y="2175028"/>
            <a:ext cx="1740024" cy="475657"/>
          </a:xfrm>
          <a:prstGeom prst="rect">
            <a:avLst/>
          </a:prstGeom>
          <a:ln>
            <a:noFill/>
          </a:ln>
          <a:effectLst>
            <a:outerShdw blurRad="50800" dist="38100" dir="2700000" algn="tl" rotWithShape="0">
              <a:prstClr val="black">
                <a:alpha val="40000"/>
              </a:prstClr>
            </a:outerShdw>
          </a:effectLst>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kumimoji="1" lang="zh-CN" altLang="en-US" sz="2000" dirty="0"/>
              <a:t>应用领域经验</a:t>
            </a:r>
          </a:p>
        </p:txBody>
      </p:sp>
      <p:sp>
        <p:nvSpPr>
          <p:cNvPr id="16" name="矩形 15">
            <a:extLst>
              <a:ext uri="{FF2B5EF4-FFF2-40B4-BE49-F238E27FC236}">
                <a16:creationId xmlns:a16="http://schemas.microsoft.com/office/drawing/2014/main" id="{E0990DD1-3A7D-2C1D-EECF-8644700EAB37}"/>
              </a:ext>
            </a:extLst>
          </p:cNvPr>
          <p:cNvSpPr/>
          <p:nvPr/>
        </p:nvSpPr>
        <p:spPr>
          <a:xfrm>
            <a:off x="6205491" y="2842722"/>
            <a:ext cx="1740024" cy="475657"/>
          </a:xfrm>
          <a:prstGeom prst="rect">
            <a:avLst/>
          </a:prstGeom>
          <a:ln>
            <a:noFill/>
          </a:ln>
          <a:effectLst>
            <a:outerShdw blurRad="50800" dist="38100" dir="2700000" algn="tl" rotWithShape="0">
              <a:prstClr val="black">
                <a:alpha val="40000"/>
              </a:prstClr>
            </a:outerShdw>
          </a:effectLst>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kumimoji="1" lang="zh-CN" altLang="en-US" sz="2000" dirty="0"/>
              <a:t>平台经验</a:t>
            </a:r>
          </a:p>
        </p:txBody>
      </p:sp>
      <p:sp>
        <p:nvSpPr>
          <p:cNvPr id="17" name="矩形 16">
            <a:extLst>
              <a:ext uri="{FF2B5EF4-FFF2-40B4-BE49-F238E27FC236}">
                <a16:creationId xmlns:a16="http://schemas.microsoft.com/office/drawing/2014/main" id="{99395201-F209-4D1E-8B00-C89C8E55FC7D}"/>
              </a:ext>
            </a:extLst>
          </p:cNvPr>
          <p:cNvSpPr/>
          <p:nvPr/>
        </p:nvSpPr>
        <p:spPr>
          <a:xfrm>
            <a:off x="6205491" y="3533324"/>
            <a:ext cx="1740024" cy="475657"/>
          </a:xfrm>
          <a:prstGeom prst="rect">
            <a:avLst/>
          </a:prstGeom>
          <a:ln>
            <a:noFill/>
          </a:ln>
          <a:effectLst>
            <a:outerShdw blurRad="50800" dist="38100" dir="2700000" algn="tl" rotWithShape="0">
              <a:prstClr val="black">
                <a:alpha val="40000"/>
              </a:prstClr>
            </a:outerShdw>
          </a:effectLst>
        </p:spPr>
        <p:style>
          <a:lnRef idx="2">
            <a:schemeClr val="accent3">
              <a:shade val="15000"/>
            </a:schemeClr>
          </a:lnRef>
          <a:fillRef idx="1">
            <a:schemeClr val="accent3"/>
          </a:fillRef>
          <a:effectRef idx="0">
            <a:schemeClr val="accent3"/>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kumimoji="1" lang="zh-CN" altLang="en-US" sz="2000" dirty="0"/>
              <a:t>编程语言经验</a:t>
            </a:r>
          </a:p>
        </p:txBody>
      </p:sp>
      <p:sp>
        <p:nvSpPr>
          <p:cNvPr id="18" name="矩形 17">
            <a:extLst>
              <a:ext uri="{FF2B5EF4-FFF2-40B4-BE49-F238E27FC236}">
                <a16:creationId xmlns:a16="http://schemas.microsoft.com/office/drawing/2014/main" id="{99395201-F209-4D1E-8B00-C89C8E55FC7D}"/>
              </a:ext>
            </a:extLst>
          </p:cNvPr>
          <p:cNvSpPr/>
          <p:nvPr/>
        </p:nvSpPr>
        <p:spPr>
          <a:xfrm>
            <a:off x="6214368" y="4223926"/>
            <a:ext cx="1740024" cy="475657"/>
          </a:xfrm>
          <a:prstGeom prst="rect">
            <a:avLst/>
          </a:prstGeom>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kumimoji="1" lang="zh-CN" altLang="en-US" sz="2000" dirty="0"/>
              <a:t>教育背景</a:t>
            </a:r>
          </a:p>
        </p:txBody>
      </p:sp>
      <p:sp>
        <p:nvSpPr>
          <p:cNvPr id="19" name="矩形 18">
            <a:extLst>
              <a:ext uri="{FF2B5EF4-FFF2-40B4-BE49-F238E27FC236}">
                <a16:creationId xmlns:a16="http://schemas.microsoft.com/office/drawing/2014/main" id="{99395201-F209-4D1E-8B00-C89C8E55FC7D}"/>
              </a:ext>
            </a:extLst>
          </p:cNvPr>
          <p:cNvSpPr/>
          <p:nvPr/>
        </p:nvSpPr>
        <p:spPr>
          <a:xfrm>
            <a:off x="8078864" y="1924035"/>
            <a:ext cx="1740024" cy="475657"/>
          </a:xfrm>
          <a:prstGeom prst="rect">
            <a:avLst/>
          </a:prstGeom>
          <a:ln>
            <a:noFill/>
          </a:ln>
          <a:effectLst>
            <a:outerShdw blurRad="50800" dist="38100" dir="2700000" algn="tl" rotWithShape="0">
              <a:prstClr val="black">
                <a:alpha val="40000"/>
              </a:prstClr>
            </a:outerShdw>
          </a:effectLst>
        </p:spPr>
        <p:style>
          <a:lnRef idx="2">
            <a:schemeClr val="accent2">
              <a:shade val="15000"/>
            </a:schemeClr>
          </a:lnRef>
          <a:fillRef idx="1">
            <a:schemeClr val="accent2"/>
          </a:fillRef>
          <a:effectRef idx="0">
            <a:schemeClr val="accent2"/>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kumimoji="1" lang="zh-CN" altLang="en-US" sz="2000" dirty="0"/>
              <a:t>解决问题能力</a:t>
            </a:r>
          </a:p>
        </p:txBody>
      </p:sp>
      <p:sp>
        <p:nvSpPr>
          <p:cNvPr id="20" name="矩形 19">
            <a:extLst>
              <a:ext uri="{FF2B5EF4-FFF2-40B4-BE49-F238E27FC236}">
                <a16:creationId xmlns:a16="http://schemas.microsoft.com/office/drawing/2014/main" id="{99395201-F209-4D1E-8B00-C89C8E55FC7D}"/>
              </a:ext>
            </a:extLst>
          </p:cNvPr>
          <p:cNvSpPr/>
          <p:nvPr/>
        </p:nvSpPr>
        <p:spPr>
          <a:xfrm>
            <a:off x="8078864" y="2591729"/>
            <a:ext cx="1740024" cy="475657"/>
          </a:xfrm>
          <a:prstGeom prst="rect">
            <a:avLst/>
          </a:prstGeom>
          <a:ln>
            <a:noFill/>
          </a:ln>
          <a:effectLst>
            <a:outerShdw blurRad="50800" dist="38100" dir="2700000" algn="tl" rotWithShape="0">
              <a:prstClr val="black">
                <a:alpha val="40000"/>
              </a:prstClr>
            </a:outerShdw>
          </a:effectLst>
        </p:spPr>
        <p:style>
          <a:lnRef idx="2">
            <a:schemeClr val="accent2">
              <a:shade val="15000"/>
            </a:schemeClr>
          </a:lnRef>
          <a:fillRef idx="1">
            <a:schemeClr val="accent2"/>
          </a:fillRef>
          <a:effectRef idx="0">
            <a:schemeClr val="accent2"/>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kumimoji="1" lang="zh-CN" altLang="en-US" sz="2000" dirty="0"/>
              <a:t>沟通能力</a:t>
            </a:r>
          </a:p>
        </p:txBody>
      </p:sp>
      <p:sp>
        <p:nvSpPr>
          <p:cNvPr id="22" name="矩形 21">
            <a:extLst>
              <a:ext uri="{FF2B5EF4-FFF2-40B4-BE49-F238E27FC236}">
                <a16:creationId xmlns:a16="http://schemas.microsoft.com/office/drawing/2014/main" id="{E22D61E2-606E-5FFF-292B-CA629124E429}"/>
              </a:ext>
            </a:extLst>
          </p:cNvPr>
          <p:cNvSpPr/>
          <p:nvPr/>
        </p:nvSpPr>
        <p:spPr>
          <a:xfrm>
            <a:off x="8078864" y="3259423"/>
            <a:ext cx="1740024" cy="475657"/>
          </a:xfrm>
          <a:prstGeom prst="rect">
            <a:avLst/>
          </a:prstGeom>
          <a:solidFill>
            <a:srgbClr val="7030A0"/>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kumimoji="1" lang="zh-CN" altLang="en-US" sz="2000" dirty="0"/>
              <a:t>适应性</a:t>
            </a:r>
          </a:p>
        </p:txBody>
      </p:sp>
      <p:sp>
        <p:nvSpPr>
          <p:cNvPr id="23" name="矩形 22">
            <a:extLst>
              <a:ext uri="{FF2B5EF4-FFF2-40B4-BE49-F238E27FC236}">
                <a16:creationId xmlns:a16="http://schemas.microsoft.com/office/drawing/2014/main" id="{99395201-F209-4D1E-8B00-C89C8E55FC7D}"/>
              </a:ext>
            </a:extLst>
          </p:cNvPr>
          <p:cNvSpPr/>
          <p:nvPr/>
        </p:nvSpPr>
        <p:spPr>
          <a:xfrm>
            <a:off x="8078864" y="3927117"/>
            <a:ext cx="1740024" cy="475657"/>
          </a:xfrm>
          <a:prstGeom prst="rect">
            <a:avLst/>
          </a:prstGeom>
          <a:ln>
            <a:noFill/>
          </a:ln>
          <a:effectLst>
            <a:outerShdw blurRad="50800" dist="38100" dir="2700000" algn="tl" rotWithShape="0">
              <a:prstClr val="black">
                <a:alpha val="40000"/>
              </a:prstClr>
            </a:outerShdw>
          </a:effectLst>
        </p:spPr>
        <p:style>
          <a:lnRef idx="2">
            <a:schemeClr val="accent6">
              <a:shade val="15000"/>
            </a:schemeClr>
          </a:lnRef>
          <a:fillRef idx="1">
            <a:schemeClr val="accent6"/>
          </a:fillRef>
          <a:effectRef idx="0">
            <a:schemeClr val="accent6"/>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kumimoji="1" lang="zh-CN" altLang="en-US" sz="2000" dirty="0"/>
              <a:t>工作态度</a:t>
            </a:r>
          </a:p>
        </p:txBody>
      </p:sp>
      <p:sp>
        <p:nvSpPr>
          <p:cNvPr id="24" name="矩形 23">
            <a:extLst>
              <a:ext uri="{FF2B5EF4-FFF2-40B4-BE49-F238E27FC236}">
                <a16:creationId xmlns:a16="http://schemas.microsoft.com/office/drawing/2014/main" id="{99395201-F209-4D1E-8B00-C89C8E55FC7D}"/>
              </a:ext>
            </a:extLst>
          </p:cNvPr>
          <p:cNvSpPr/>
          <p:nvPr/>
        </p:nvSpPr>
        <p:spPr>
          <a:xfrm>
            <a:off x="8096618" y="4594811"/>
            <a:ext cx="1740024" cy="475657"/>
          </a:xfrm>
          <a:prstGeom prst="rect">
            <a:avLst/>
          </a:prstGeom>
          <a:solidFill>
            <a:srgbClr val="7030A0"/>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kumimoji="1" lang="zh-CN" altLang="en-US" sz="2000" dirty="0"/>
              <a:t>个性</a:t>
            </a:r>
          </a:p>
        </p:txBody>
      </p:sp>
    </p:spTree>
    <p:extLst>
      <p:ext uri="{BB962C8B-B14F-4D97-AF65-F5344CB8AC3E}">
        <p14:creationId xmlns:p14="http://schemas.microsoft.com/office/powerpoint/2010/main" val="1302130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P spid="18" grpId="0" animBg="1"/>
      <p:bldP spid="19" grpId="0" animBg="1"/>
      <p:bldP spid="20" grpId="0" animBg="1"/>
      <p:bldP spid="22" grpId="0" animBg="1"/>
      <p:bldP spid="23" grpId="0" animBg="1"/>
      <p:bldP spid="2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6E356D-81B4-072E-651E-463ED8AF68A9}"/>
            </a:ext>
          </a:extLst>
        </p:cNvPr>
        <p:cNvGrpSpPr/>
        <p:nvPr/>
      </p:nvGrpSpPr>
      <p:grpSpPr>
        <a:xfrm>
          <a:off x="0" y="0"/>
          <a:ext cx="0" cy="0"/>
          <a:chOff x="0" y="0"/>
          <a:chExt cx="0" cy="0"/>
        </a:xfrm>
      </p:grpSpPr>
      <p:cxnSp>
        <p:nvCxnSpPr>
          <p:cNvPr id="3" name="直线连接符 2">
            <a:extLst>
              <a:ext uri="{FF2B5EF4-FFF2-40B4-BE49-F238E27FC236}">
                <a16:creationId xmlns:a16="http://schemas.microsoft.com/office/drawing/2014/main" id="{CE772B78-A772-2349-8E84-2A2F64CDD153}"/>
              </a:ext>
            </a:extLst>
          </p:cNvPr>
          <p:cNvCxnSpPr>
            <a:cxnSpLocks/>
          </p:cNvCxnSpPr>
          <p:nvPr/>
        </p:nvCxnSpPr>
        <p:spPr>
          <a:xfrm>
            <a:off x="102093" y="714234"/>
            <a:ext cx="11987814" cy="0"/>
          </a:xfrm>
          <a:prstGeom prst="line">
            <a:avLst/>
          </a:prstGeom>
          <a:ln w="38100">
            <a:solidFill>
              <a:srgbClr val="C00000"/>
            </a:solidFill>
          </a:ln>
        </p:spPr>
        <p:style>
          <a:lnRef idx="2">
            <a:schemeClr val="accent1"/>
          </a:lnRef>
          <a:fillRef idx="0">
            <a:schemeClr val="accent1"/>
          </a:fillRef>
          <a:effectRef idx="1">
            <a:schemeClr val="accent1"/>
          </a:effectRef>
          <a:fontRef idx="minor">
            <a:schemeClr val="tx1"/>
          </a:fontRef>
        </p:style>
      </p:cxnSp>
      <p:sp>
        <p:nvSpPr>
          <p:cNvPr id="4" name="矩形 3">
            <a:extLst>
              <a:ext uri="{FF2B5EF4-FFF2-40B4-BE49-F238E27FC236}">
                <a16:creationId xmlns:a16="http://schemas.microsoft.com/office/drawing/2014/main" id="{28F98D90-0DD7-3F8D-6CC0-71FF1D2D73A1}"/>
              </a:ext>
            </a:extLst>
          </p:cNvPr>
          <p:cNvSpPr/>
          <p:nvPr/>
        </p:nvSpPr>
        <p:spPr>
          <a:xfrm>
            <a:off x="0" y="6492874"/>
            <a:ext cx="12192000" cy="365125"/>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标题 1">
            <a:extLst>
              <a:ext uri="{FF2B5EF4-FFF2-40B4-BE49-F238E27FC236}">
                <a16:creationId xmlns:a16="http://schemas.microsoft.com/office/drawing/2014/main" id="{A862D1EB-72A3-8D45-F7E4-AD33707A539E}"/>
              </a:ext>
            </a:extLst>
          </p:cNvPr>
          <p:cNvSpPr>
            <a:spLocks noGrp="1"/>
          </p:cNvSpPr>
          <p:nvPr>
            <p:ph type="title"/>
          </p:nvPr>
        </p:nvSpPr>
        <p:spPr>
          <a:xfrm>
            <a:off x="641636" y="166374"/>
            <a:ext cx="10712164" cy="547860"/>
          </a:xfrm>
        </p:spPr>
        <p:txBody>
          <a:bodyPr>
            <a:normAutofit fontScale="90000"/>
          </a:bodyPr>
          <a:lstStyle/>
          <a:p>
            <a:r>
              <a:rPr kumimoji="1" lang="zh-CN" altLang="en-US" sz="4000" dirty="0">
                <a:latin typeface="Microsoft YaHei" panose="020B0503020204020204" pitchFamily="34" charset="-122"/>
                <a:ea typeface="Microsoft YaHei" panose="020B0503020204020204" pitchFamily="34" charset="-122"/>
              </a:rPr>
              <a:t>人员的选择</a:t>
            </a:r>
          </a:p>
        </p:txBody>
      </p:sp>
      <p:sp>
        <p:nvSpPr>
          <p:cNvPr id="5" name="日期占位符 4">
            <a:extLst>
              <a:ext uri="{FF2B5EF4-FFF2-40B4-BE49-F238E27FC236}">
                <a16:creationId xmlns:a16="http://schemas.microsoft.com/office/drawing/2014/main" id="{0EFFCC12-0EDE-D80D-B4FC-8E0643442CAE}"/>
              </a:ext>
            </a:extLst>
          </p:cNvPr>
          <p:cNvSpPr>
            <a:spLocks noGrp="1"/>
          </p:cNvSpPr>
          <p:nvPr>
            <p:ph type="dt" sz="half" idx="10"/>
          </p:nvPr>
        </p:nvSpPr>
        <p:spPr>
          <a:xfrm>
            <a:off x="838200" y="6492872"/>
            <a:ext cx="2743200" cy="365125"/>
          </a:xfrm>
        </p:spPr>
        <p:txBody>
          <a:bodyPr/>
          <a:lstStyle/>
          <a:p>
            <a:fld id="{E4C2CF94-821F-194A-BC37-ED2010A58F59}" type="datetime1">
              <a:rPr kumimoji="1" lang="zh-CN" altLang="en-US" smtClean="0">
                <a:solidFill>
                  <a:schemeClr val="bg1"/>
                </a:solidFill>
              </a:rPr>
              <a:t>2024/9/18</a:t>
            </a:fld>
            <a:endParaRPr kumimoji="1" lang="zh-CN" altLang="en-US" dirty="0">
              <a:solidFill>
                <a:schemeClr val="bg1"/>
              </a:solidFill>
            </a:endParaRPr>
          </a:p>
        </p:txBody>
      </p:sp>
      <p:sp>
        <p:nvSpPr>
          <p:cNvPr id="6" name="页脚占位符 5">
            <a:extLst>
              <a:ext uri="{FF2B5EF4-FFF2-40B4-BE49-F238E27FC236}">
                <a16:creationId xmlns:a16="http://schemas.microsoft.com/office/drawing/2014/main" id="{FCE95426-D84C-2881-1785-E129DAE411E5}"/>
              </a:ext>
            </a:extLst>
          </p:cNvPr>
          <p:cNvSpPr>
            <a:spLocks noGrp="1"/>
          </p:cNvSpPr>
          <p:nvPr>
            <p:ph type="ftr" sz="quarter" idx="11"/>
          </p:nvPr>
        </p:nvSpPr>
        <p:spPr>
          <a:xfrm>
            <a:off x="4038600" y="6492873"/>
            <a:ext cx="4114800" cy="365125"/>
          </a:xfrm>
        </p:spPr>
        <p:txBody>
          <a:bodyPr/>
          <a:lstStyle/>
          <a:p>
            <a:r>
              <a:rPr kumimoji="1" lang="en-US" altLang="zh-CN" dirty="0">
                <a:solidFill>
                  <a:schemeClr val="bg1"/>
                </a:solidFill>
              </a:rPr>
              <a:t>2024</a:t>
            </a:r>
            <a:r>
              <a:rPr kumimoji="1" lang="zh-CN" altLang="en-US" dirty="0">
                <a:solidFill>
                  <a:schemeClr val="bg1"/>
                </a:solidFill>
              </a:rPr>
              <a:t>秋，软件设计与体系结构</a:t>
            </a:r>
          </a:p>
        </p:txBody>
      </p:sp>
      <p:sp>
        <p:nvSpPr>
          <p:cNvPr id="7" name="灯片编号占位符 6">
            <a:extLst>
              <a:ext uri="{FF2B5EF4-FFF2-40B4-BE49-F238E27FC236}">
                <a16:creationId xmlns:a16="http://schemas.microsoft.com/office/drawing/2014/main" id="{400EF1F1-EBE9-4B9D-FA10-045411632F3A}"/>
              </a:ext>
            </a:extLst>
          </p:cNvPr>
          <p:cNvSpPr>
            <a:spLocks noGrp="1"/>
          </p:cNvSpPr>
          <p:nvPr>
            <p:ph type="sldNum" sz="quarter" idx="12"/>
          </p:nvPr>
        </p:nvSpPr>
        <p:spPr>
          <a:xfrm>
            <a:off x="8610600" y="6485074"/>
            <a:ext cx="2743200" cy="365125"/>
          </a:xfrm>
        </p:spPr>
        <p:txBody>
          <a:bodyPr/>
          <a:lstStyle/>
          <a:p>
            <a:fld id="{CE4DB412-8034-E14D-81D5-D45E190EBA3C}" type="slidenum">
              <a:rPr kumimoji="1" lang="zh-CN" altLang="en-US" smtClean="0">
                <a:solidFill>
                  <a:schemeClr val="bg1"/>
                </a:solidFill>
              </a:rPr>
              <a:t>11</a:t>
            </a:fld>
            <a:endParaRPr kumimoji="1" lang="zh-CN" altLang="en-US" dirty="0">
              <a:solidFill>
                <a:schemeClr val="bg1"/>
              </a:solidFill>
            </a:endParaRPr>
          </a:p>
        </p:txBody>
      </p:sp>
      <p:pic>
        <p:nvPicPr>
          <p:cNvPr id="9" name="图片 8" descr="徽标&#10;&#10;描述已自动生成">
            <a:extLst>
              <a:ext uri="{FF2B5EF4-FFF2-40B4-BE49-F238E27FC236}">
                <a16:creationId xmlns:a16="http://schemas.microsoft.com/office/drawing/2014/main" id="{C014ACF0-2197-9CA2-1A56-51F6165CF4C5}"/>
              </a:ext>
            </a:extLst>
          </p:cNvPr>
          <p:cNvPicPr>
            <a:picLocks noChangeAspect="1"/>
          </p:cNvPicPr>
          <p:nvPr/>
        </p:nvPicPr>
        <p:blipFill>
          <a:blip r:embed="rId2"/>
          <a:stretch>
            <a:fillRect/>
          </a:stretch>
        </p:blipFill>
        <p:spPr>
          <a:xfrm>
            <a:off x="11353800" y="0"/>
            <a:ext cx="838199" cy="818771"/>
          </a:xfrm>
          <a:prstGeom prst="rect">
            <a:avLst/>
          </a:prstGeom>
        </p:spPr>
      </p:pic>
      <p:pic>
        <p:nvPicPr>
          <p:cNvPr id="5122" name="Picture 2" descr="西游记取经四人组">
            <a:extLst>
              <a:ext uri="{FF2B5EF4-FFF2-40B4-BE49-F238E27FC236}">
                <a16:creationId xmlns:a16="http://schemas.microsoft.com/office/drawing/2014/main" id="{5B0C1829-68AB-323C-2A27-A8C428DFAD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0385" y="3835152"/>
            <a:ext cx="1939044" cy="1890896"/>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直线箭头连接符 9">
            <a:extLst>
              <a:ext uri="{FF2B5EF4-FFF2-40B4-BE49-F238E27FC236}">
                <a16:creationId xmlns:a16="http://schemas.microsoft.com/office/drawing/2014/main" id="{3F1A744E-5A60-87FF-F8F4-FC28A3EE5D7A}"/>
              </a:ext>
            </a:extLst>
          </p:cNvPr>
          <p:cNvCxnSpPr/>
          <p:nvPr/>
        </p:nvCxnSpPr>
        <p:spPr>
          <a:xfrm>
            <a:off x="1065320" y="3533313"/>
            <a:ext cx="9898602" cy="0"/>
          </a:xfrm>
          <a:prstGeom prst="straightConnector1">
            <a:avLst/>
          </a:prstGeom>
          <a:ln w="28575">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2" name="直线箭头连接符 11">
            <a:extLst>
              <a:ext uri="{FF2B5EF4-FFF2-40B4-BE49-F238E27FC236}">
                <a16:creationId xmlns:a16="http://schemas.microsoft.com/office/drawing/2014/main" id="{6C1AC429-BE77-906A-F2D3-B7BF13DECF5C}"/>
              </a:ext>
            </a:extLst>
          </p:cNvPr>
          <p:cNvCxnSpPr>
            <a:cxnSpLocks/>
          </p:cNvCxnSpPr>
          <p:nvPr/>
        </p:nvCxnSpPr>
        <p:spPr>
          <a:xfrm>
            <a:off x="5885895" y="1083076"/>
            <a:ext cx="0" cy="5153487"/>
          </a:xfrm>
          <a:prstGeom prst="straightConnector1">
            <a:avLst/>
          </a:prstGeom>
          <a:ln w="28575">
            <a:headEnd type="triangle"/>
            <a:tailEnd type="triangle"/>
          </a:ln>
        </p:spPr>
        <p:style>
          <a:lnRef idx="2">
            <a:schemeClr val="accent1"/>
          </a:lnRef>
          <a:fillRef idx="0">
            <a:schemeClr val="accent1"/>
          </a:fillRef>
          <a:effectRef idx="1">
            <a:schemeClr val="accent1"/>
          </a:effectRef>
          <a:fontRef idx="minor">
            <a:schemeClr val="tx1"/>
          </a:fontRef>
        </p:style>
      </p:cxnSp>
      <p:sp>
        <p:nvSpPr>
          <p:cNvPr id="25" name="文本框 24">
            <a:extLst>
              <a:ext uri="{FF2B5EF4-FFF2-40B4-BE49-F238E27FC236}">
                <a16:creationId xmlns:a16="http://schemas.microsoft.com/office/drawing/2014/main" id="{10D1F700-90E9-871F-3244-CD351B18C543}"/>
              </a:ext>
            </a:extLst>
          </p:cNvPr>
          <p:cNvSpPr txBox="1"/>
          <p:nvPr/>
        </p:nvSpPr>
        <p:spPr>
          <a:xfrm>
            <a:off x="367693" y="3333258"/>
            <a:ext cx="697627" cy="400110"/>
          </a:xfrm>
          <a:prstGeom prst="rect">
            <a:avLst/>
          </a:prstGeom>
          <a:noFill/>
        </p:spPr>
        <p:txBody>
          <a:bodyPr wrap="none" rtlCol="0">
            <a:spAutoFit/>
          </a:bodyPr>
          <a:lstStyle/>
          <a:p>
            <a:r>
              <a:rPr kumimoji="1" lang="zh-CN" altLang="en-US" sz="2000" dirty="0"/>
              <a:t>内向</a:t>
            </a:r>
          </a:p>
        </p:txBody>
      </p:sp>
      <p:sp>
        <p:nvSpPr>
          <p:cNvPr id="26" name="文本框 25">
            <a:extLst>
              <a:ext uri="{FF2B5EF4-FFF2-40B4-BE49-F238E27FC236}">
                <a16:creationId xmlns:a16="http://schemas.microsoft.com/office/drawing/2014/main" id="{B1354B46-425B-5326-9043-0DFF7612E00B}"/>
              </a:ext>
            </a:extLst>
          </p:cNvPr>
          <p:cNvSpPr txBox="1"/>
          <p:nvPr/>
        </p:nvSpPr>
        <p:spPr>
          <a:xfrm>
            <a:off x="11004986" y="3334931"/>
            <a:ext cx="697627" cy="400110"/>
          </a:xfrm>
          <a:prstGeom prst="rect">
            <a:avLst/>
          </a:prstGeom>
          <a:noFill/>
        </p:spPr>
        <p:txBody>
          <a:bodyPr wrap="none" rtlCol="0">
            <a:spAutoFit/>
          </a:bodyPr>
          <a:lstStyle/>
          <a:p>
            <a:r>
              <a:rPr kumimoji="1" lang="zh-CN" altLang="en-US" sz="2000" dirty="0"/>
              <a:t>外向</a:t>
            </a:r>
          </a:p>
        </p:txBody>
      </p:sp>
      <p:sp>
        <p:nvSpPr>
          <p:cNvPr id="27" name="文本框 24">
            <a:extLst>
              <a:ext uri="{FF2B5EF4-FFF2-40B4-BE49-F238E27FC236}">
                <a16:creationId xmlns:a16="http://schemas.microsoft.com/office/drawing/2014/main" id="{10D1F700-90E9-871F-3244-CD351B18C543}"/>
              </a:ext>
            </a:extLst>
          </p:cNvPr>
          <p:cNvSpPr txBox="1"/>
          <p:nvPr/>
        </p:nvSpPr>
        <p:spPr>
          <a:xfrm>
            <a:off x="6066041" y="6036508"/>
            <a:ext cx="697627" cy="400110"/>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zh-CN" altLang="en-US" sz="2000" dirty="0"/>
              <a:t>理性</a:t>
            </a:r>
          </a:p>
        </p:txBody>
      </p:sp>
      <p:sp>
        <p:nvSpPr>
          <p:cNvPr id="28" name="文本框 24">
            <a:extLst>
              <a:ext uri="{FF2B5EF4-FFF2-40B4-BE49-F238E27FC236}">
                <a16:creationId xmlns:a16="http://schemas.microsoft.com/office/drawing/2014/main" id="{10D1F700-90E9-871F-3244-CD351B18C543}"/>
              </a:ext>
            </a:extLst>
          </p:cNvPr>
          <p:cNvSpPr txBox="1"/>
          <p:nvPr/>
        </p:nvSpPr>
        <p:spPr>
          <a:xfrm>
            <a:off x="5997718" y="916508"/>
            <a:ext cx="697627" cy="400110"/>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zh-CN" altLang="en-US" sz="2000" dirty="0"/>
              <a:t>感性</a:t>
            </a:r>
          </a:p>
        </p:txBody>
      </p:sp>
      <p:pic>
        <p:nvPicPr>
          <p:cNvPr id="5124" name="Picture 4" descr="西游记取经四人组">
            <a:extLst>
              <a:ext uri="{FF2B5EF4-FFF2-40B4-BE49-F238E27FC236}">
                <a16:creationId xmlns:a16="http://schemas.microsoft.com/office/drawing/2014/main" id="{C4DCAF07-5250-10E5-5007-598722EB123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24880" y="3835152"/>
            <a:ext cx="1939042" cy="1890896"/>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西游记取经四人组">
            <a:extLst>
              <a:ext uri="{FF2B5EF4-FFF2-40B4-BE49-F238E27FC236}">
                <a16:creationId xmlns:a16="http://schemas.microsoft.com/office/drawing/2014/main" id="{79D8C8A9-7099-65C0-CDB8-9904991CF2A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24880" y="1316618"/>
            <a:ext cx="1945285" cy="1817788"/>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西游记取经四人组">
            <a:extLst>
              <a:ext uri="{FF2B5EF4-FFF2-40B4-BE49-F238E27FC236}">
                <a16:creationId xmlns:a16="http://schemas.microsoft.com/office/drawing/2014/main" id="{ECD656FF-2126-0984-BAAC-39AEE6D24F1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66953" y="1316618"/>
            <a:ext cx="2022476" cy="1891556"/>
          </a:xfrm>
          <a:prstGeom prst="rect">
            <a:avLst/>
          </a:prstGeom>
          <a:noFill/>
          <a:extLst>
            <a:ext uri="{909E8E84-426E-40DD-AFC4-6F175D3DCCD1}">
              <a14:hiddenFill xmlns:a14="http://schemas.microsoft.com/office/drawing/2010/main">
                <a:solidFill>
                  <a:srgbClr val="FFFFFF"/>
                </a:solidFill>
              </a14:hiddenFill>
            </a:ext>
          </a:extLst>
        </p:spPr>
      </p:pic>
      <p:sp>
        <p:nvSpPr>
          <p:cNvPr id="29" name="圆角矩形 28">
            <a:extLst>
              <a:ext uri="{FF2B5EF4-FFF2-40B4-BE49-F238E27FC236}">
                <a16:creationId xmlns:a16="http://schemas.microsoft.com/office/drawing/2014/main" id="{210BEFC2-DBC0-3501-860F-39D9F5BFD64F}"/>
              </a:ext>
            </a:extLst>
          </p:cNvPr>
          <p:cNvSpPr/>
          <p:nvPr/>
        </p:nvSpPr>
        <p:spPr>
          <a:xfrm>
            <a:off x="3524624" y="2293097"/>
            <a:ext cx="2124349" cy="1040157"/>
          </a:xfrm>
          <a:prstGeom prst="round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2000" b="1" dirty="0">
                <a:solidFill>
                  <a:schemeClr val="accent1"/>
                </a:solidFill>
              </a:rPr>
              <a:t>感性内向型</a:t>
            </a:r>
            <a:endParaRPr kumimoji="1" lang="en-US" altLang="zh-CN" sz="2000" b="1" dirty="0">
              <a:solidFill>
                <a:schemeClr val="accent1"/>
              </a:solidFill>
            </a:endParaRPr>
          </a:p>
          <a:p>
            <a:pPr algn="ctr"/>
            <a:r>
              <a:rPr kumimoji="1" lang="zh-CN" altLang="en-US" sz="2000" dirty="0">
                <a:solidFill>
                  <a:schemeClr val="tx1"/>
                </a:solidFill>
              </a:rPr>
              <a:t>征求别人意见</a:t>
            </a:r>
            <a:endParaRPr kumimoji="1" lang="en-US" altLang="zh-CN" sz="2000" dirty="0">
              <a:solidFill>
                <a:schemeClr val="tx1"/>
              </a:solidFill>
            </a:endParaRPr>
          </a:p>
          <a:p>
            <a:pPr algn="ctr"/>
            <a:r>
              <a:rPr kumimoji="1" lang="zh-CN" altLang="en-US" sz="2000" dirty="0">
                <a:solidFill>
                  <a:schemeClr val="tx1"/>
                </a:solidFill>
              </a:rPr>
              <a:t>依靠感觉</a:t>
            </a:r>
          </a:p>
        </p:txBody>
      </p:sp>
      <p:sp>
        <p:nvSpPr>
          <p:cNvPr id="30" name="圆角矩形 29">
            <a:extLst>
              <a:ext uri="{FF2B5EF4-FFF2-40B4-BE49-F238E27FC236}">
                <a16:creationId xmlns:a16="http://schemas.microsoft.com/office/drawing/2014/main" id="{9583EC3F-A72C-F773-60C1-400C87294C33}"/>
              </a:ext>
            </a:extLst>
          </p:cNvPr>
          <p:cNvSpPr/>
          <p:nvPr/>
        </p:nvSpPr>
        <p:spPr>
          <a:xfrm>
            <a:off x="3524623" y="3740443"/>
            <a:ext cx="2124349" cy="1040157"/>
          </a:xfrm>
          <a:prstGeom prst="round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2000" b="1" dirty="0">
                <a:solidFill>
                  <a:schemeClr val="accent6"/>
                </a:solidFill>
              </a:rPr>
              <a:t>理性内向型</a:t>
            </a:r>
            <a:endParaRPr kumimoji="1" lang="en-US" altLang="zh-CN" sz="2000" b="1" dirty="0">
              <a:solidFill>
                <a:schemeClr val="accent6"/>
              </a:solidFill>
            </a:endParaRPr>
          </a:p>
          <a:p>
            <a:pPr algn="ctr"/>
            <a:r>
              <a:rPr kumimoji="1" lang="zh-CN" altLang="en-US" sz="2000" dirty="0">
                <a:solidFill>
                  <a:schemeClr val="tx1"/>
                </a:solidFill>
              </a:rPr>
              <a:t>征求别人意见</a:t>
            </a:r>
            <a:endParaRPr kumimoji="1" lang="en-US" altLang="zh-CN" sz="2000" dirty="0">
              <a:solidFill>
                <a:schemeClr val="tx1"/>
              </a:solidFill>
            </a:endParaRPr>
          </a:p>
          <a:p>
            <a:pPr algn="ctr"/>
            <a:r>
              <a:rPr kumimoji="1" lang="zh-CN" altLang="en-US" sz="2000" dirty="0">
                <a:solidFill>
                  <a:schemeClr val="tx1"/>
                </a:solidFill>
              </a:rPr>
              <a:t>按逻辑做决策</a:t>
            </a:r>
          </a:p>
        </p:txBody>
      </p:sp>
      <p:sp>
        <p:nvSpPr>
          <p:cNvPr id="31" name="圆角矩形 30">
            <a:extLst>
              <a:ext uri="{FF2B5EF4-FFF2-40B4-BE49-F238E27FC236}">
                <a16:creationId xmlns:a16="http://schemas.microsoft.com/office/drawing/2014/main" id="{210BEFC2-DBC0-3501-860F-39D9F5BFD64F}"/>
              </a:ext>
            </a:extLst>
          </p:cNvPr>
          <p:cNvSpPr/>
          <p:nvPr/>
        </p:nvSpPr>
        <p:spPr>
          <a:xfrm>
            <a:off x="6122818" y="2293097"/>
            <a:ext cx="2124349" cy="1040157"/>
          </a:xfrm>
          <a:prstGeom prst="round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kumimoji="1" lang="zh-CN" altLang="en-US" sz="2000" b="1" dirty="0">
                <a:solidFill>
                  <a:srgbClr val="C00000"/>
                </a:solidFill>
              </a:rPr>
              <a:t>感性外向型</a:t>
            </a:r>
            <a:endParaRPr kumimoji="1" lang="en-US" altLang="zh-CN" sz="2000" b="1" dirty="0">
              <a:solidFill>
                <a:srgbClr val="C00000"/>
              </a:solidFill>
            </a:endParaRPr>
          </a:p>
          <a:p>
            <a:pPr algn="ctr"/>
            <a:r>
              <a:rPr kumimoji="1" lang="zh-CN" altLang="en-US" sz="2000" dirty="0">
                <a:solidFill>
                  <a:schemeClr val="tx1"/>
                </a:solidFill>
              </a:rPr>
              <a:t>告诉别人</a:t>
            </a:r>
            <a:endParaRPr kumimoji="1" lang="en-US" altLang="zh-CN" sz="2000" dirty="0">
              <a:solidFill>
                <a:schemeClr val="tx1"/>
              </a:solidFill>
            </a:endParaRPr>
          </a:p>
          <a:p>
            <a:pPr algn="ctr"/>
            <a:r>
              <a:rPr kumimoji="1" lang="zh-CN" altLang="en-US" sz="2000" dirty="0">
                <a:solidFill>
                  <a:schemeClr val="tx1"/>
                </a:solidFill>
              </a:rPr>
              <a:t>依靠感觉</a:t>
            </a:r>
          </a:p>
        </p:txBody>
      </p:sp>
      <p:sp>
        <p:nvSpPr>
          <p:cNvPr id="32" name="圆角矩形 31">
            <a:extLst>
              <a:ext uri="{FF2B5EF4-FFF2-40B4-BE49-F238E27FC236}">
                <a16:creationId xmlns:a16="http://schemas.microsoft.com/office/drawing/2014/main" id="{210BEFC2-DBC0-3501-860F-39D9F5BFD64F}"/>
              </a:ext>
            </a:extLst>
          </p:cNvPr>
          <p:cNvSpPr/>
          <p:nvPr/>
        </p:nvSpPr>
        <p:spPr>
          <a:xfrm>
            <a:off x="6122818" y="3732161"/>
            <a:ext cx="2124349" cy="1040157"/>
          </a:xfrm>
          <a:prstGeom prst="round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kumimoji="1" lang="zh-CN" altLang="en-US" sz="2000" b="1" dirty="0">
                <a:solidFill>
                  <a:schemeClr val="accent1"/>
                </a:solidFill>
              </a:rPr>
              <a:t>理性外向型</a:t>
            </a:r>
            <a:endParaRPr kumimoji="1" lang="en-US" altLang="zh-CN" sz="2000" b="1" dirty="0">
              <a:solidFill>
                <a:schemeClr val="accent1"/>
              </a:solidFill>
            </a:endParaRPr>
          </a:p>
          <a:p>
            <a:pPr algn="ctr"/>
            <a:r>
              <a:rPr kumimoji="1" lang="zh-CN" altLang="en-US" sz="2000" dirty="0">
                <a:solidFill>
                  <a:schemeClr val="tx1"/>
                </a:solidFill>
              </a:rPr>
              <a:t>告诉别人</a:t>
            </a:r>
            <a:endParaRPr kumimoji="1" lang="en-US" altLang="zh-CN" sz="2000" dirty="0">
              <a:solidFill>
                <a:schemeClr val="tx1"/>
              </a:solidFill>
            </a:endParaRPr>
          </a:p>
          <a:p>
            <a:pPr algn="ctr"/>
            <a:r>
              <a:rPr kumimoji="1" lang="zh-CN" altLang="en-US" sz="2000" dirty="0">
                <a:solidFill>
                  <a:schemeClr val="tx1"/>
                </a:solidFill>
              </a:rPr>
              <a:t>按逻辑做决策</a:t>
            </a:r>
          </a:p>
        </p:txBody>
      </p:sp>
    </p:spTree>
    <p:extLst>
      <p:ext uri="{BB962C8B-B14F-4D97-AF65-F5344CB8AC3E}">
        <p14:creationId xmlns:p14="http://schemas.microsoft.com/office/powerpoint/2010/main" val="31994648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C20383-1305-5A1D-A203-4BE5ED7B6EC9}"/>
            </a:ext>
          </a:extLst>
        </p:cNvPr>
        <p:cNvGrpSpPr/>
        <p:nvPr/>
      </p:nvGrpSpPr>
      <p:grpSpPr>
        <a:xfrm>
          <a:off x="0" y="0"/>
          <a:ext cx="0" cy="0"/>
          <a:chOff x="0" y="0"/>
          <a:chExt cx="0" cy="0"/>
        </a:xfrm>
      </p:grpSpPr>
      <p:cxnSp>
        <p:nvCxnSpPr>
          <p:cNvPr id="3" name="直线连接符 2">
            <a:extLst>
              <a:ext uri="{FF2B5EF4-FFF2-40B4-BE49-F238E27FC236}">
                <a16:creationId xmlns:a16="http://schemas.microsoft.com/office/drawing/2014/main" id="{F8D23174-1168-D06D-9966-47B6678056A2}"/>
              </a:ext>
            </a:extLst>
          </p:cNvPr>
          <p:cNvCxnSpPr>
            <a:cxnSpLocks/>
          </p:cNvCxnSpPr>
          <p:nvPr/>
        </p:nvCxnSpPr>
        <p:spPr>
          <a:xfrm>
            <a:off x="102093" y="714234"/>
            <a:ext cx="11987814" cy="0"/>
          </a:xfrm>
          <a:prstGeom prst="line">
            <a:avLst/>
          </a:prstGeom>
          <a:ln w="38100">
            <a:solidFill>
              <a:srgbClr val="C00000"/>
            </a:solidFill>
          </a:ln>
        </p:spPr>
        <p:style>
          <a:lnRef idx="2">
            <a:schemeClr val="accent1"/>
          </a:lnRef>
          <a:fillRef idx="0">
            <a:schemeClr val="accent1"/>
          </a:fillRef>
          <a:effectRef idx="1">
            <a:schemeClr val="accent1"/>
          </a:effectRef>
          <a:fontRef idx="minor">
            <a:schemeClr val="tx1"/>
          </a:fontRef>
        </p:style>
      </p:cxnSp>
      <p:sp>
        <p:nvSpPr>
          <p:cNvPr id="4" name="矩形 3">
            <a:extLst>
              <a:ext uri="{FF2B5EF4-FFF2-40B4-BE49-F238E27FC236}">
                <a16:creationId xmlns:a16="http://schemas.microsoft.com/office/drawing/2014/main" id="{19E11E1E-A0D3-5B2B-CE03-176F578F9214}"/>
              </a:ext>
            </a:extLst>
          </p:cNvPr>
          <p:cNvSpPr/>
          <p:nvPr/>
        </p:nvSpPr>
        <p:spPr>
          <a:xfrm>
            <a:off x="0" y="6492874"/>
            <a:ext cx="12192000" cy="365125"/>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标题 1">
            <a:extLst>
              <a:ext uri="{FF2B5EF4-FFF2-40B4-BE49-F238E27FC236}">
                <a16:creationId xmlns:a16="http://schemas.microsoft.com/office/drawing/2014/main" id="{41BE8620-E7EC-2B02-C7EC-AC90CC216676}"/>
              </a:ext>
            </a:extLst>
          </p:cNvPr>
          <p:cNvSpPr>
            <a:spLocks noGrp="1"/>
          </p:cNvSpPr>
          <p:nvPr>
            <p:ph type="title"/>
          </p:nvPr>
        </p:nvSpPr>
        <p:spPr>
          <a:xfrm>
            <a:off x="641636" y="166374"/>
            <a:ext cx="10712164" cy="547860"/>
          </a:xfrm>
        </p:spPr>
        <p:txBody>
          <a:bodyPr>
            <a:normAutofit fontScale="90000"/>
          </a:bodyPr>
          <a:lstStyle/>
          <a:p>
            <a:r>
              <a:rPr kumimoji="1" lang="zh-CN" altLang="en-US" sz="4000" dirty="0">
                <a:latin typeface="Microsoft YaHei" panose="020B0503020204020204" pitchFamily="34" charset="-122"/>
                <a:ea typeface="Microsoft YaHei" panose="020B0503020204020204" pitchFamily="34" charset="-122"/>
              </a:rPr>
              <a:t>人员的选择</a:t>
            </a:r>
          </a:p>
        </p:txBody>
      </p:sp>
      <p:sp>
        <p:nvSpPr>
          <p:cNvPr id="5" name="日期占位符 4">
            <a:extLst>
              <a:ext uri="{FF2B5EF4-FFF2-40B4-BE49-F238E27FC236}">
                <a16:creationId xmlns:a16="http://schemas.microsoft.com/office/drawing/2014/main" id="{051E835F-D387-E18D-F56B-D65664FC1BF0}"/>
              </a:ext>
            </a:extLst>
          </p:cNvPr>
          <p:cNvSpPr>
            <a:spLocks noGrp="1"/>
          </p:cNvSpPr>
          <p:nvPr>
            <p:ph type="dt" sz="half" idx="10"/>
          </p:nvPr>
        </p:nvSpPr>
        <p:spPr>
          <a:xfrm>
            <a:off x="838200" y="6492872"/>
            <a:ext cx="2743200" cy="365125"/>
          </a:xfrm>
        </p:spPr>
        <p:txBody>
          <a:bodyPr/>
          <a:lstStyle/>
          <a:p>
            <a:fld id="{E4C2CF94-821F-194A-BC37-ED2010A58F59}" type="datetime1">
              <a:rPr kumimoji="1" lang="zh-CN" altLang="en-US" smtClean="0">
                <a:solidFill>
                  <a:schemeClr val="bg1"/>
                </a:solidFill>
              </a:rPr>
              <a:t>2024/9/18</a:t>
            </a:fld>
            <a:endParaRPr kumimoji="1" lang="zh-CN" altLang="en-US" dirty="0">
              <a:solidFill>
                <a:schemeClr val="bg1"/>
              </a:solidFill>
            </a:endParaRPr>
          </a:p>
        </p:txBody>
      </p:sp>
      <p:sp>
        <p:nvSpPr>
          <p:cNvPr id="6" name="页脚占位符 5">
            <a:extLst>
              <a:ext uri="{FF2B5EF4-FFF2-40B4-BE49-F238E27FC236}">
                <a16:creationId xmlns:a16="http://schemas.microsoft.com/office/drawing/2014/main" id="{AC1C6B50-C441-2FF1-B5C0-44B406EAB11B}"/>
              </a:ext>
            </a:extLst>
          </p:cNvPr>
          <p:cNvSpPr>
            <a:spLocks noGrp="1"/>
          </p:cNvSpPr>
          <p:nvPr>
            <p:ph type="ftr" sz="quarter" idx="11"/>
          </p:nvPr>
        </p:nvSpPr>
        <p:spPr>
          <a:xfrm>
            <a:off x="4038600" y="6492873"/>
            <a:ext cx="4114800" cy="365125"/>
          </a:xfrm>
        </p:spPr>
        <p:txBody>
          <a:bodyPr/>
          <a:lstStyle/>
          <a:p>
            <a:r>
              <a:rPr kumimoji="1" lang="en-US" altLang="zh-CN" dirty="0">
                <a:solidFill>
                  <a:schemeClr val="bg1"/>
                </a:solidFill>
              </a:rPr>
              <a:t>2024</a:t>
            </a:r>
            <a:r>
              <a:rPr kumimoji="1" lang="zh-CN" altLang="en-US" dirty="0">
                <a:solidFill>
                  <a:schemeClr val="bg1"/>
                </a:solidFill>
              </a:rPr>
              <a:t>秋，软件设计与体系结构</a:t>
            </a:r>
          </a:p>
        </p:txBody>
      </p:sp>
      <p:sp>
        <p:nvSpPr>
          <p:cNvPr id="7" name="灯片编号占位符 6">
            <a:extLst>
              <a:ext uri="{FF2B5EF4-FFF2-40B4-BE49-F238E27FC236}">
                <a16:creationId xmlns:a16="http://schemas.microsoft.com/office/drawing/2014/main" id="{A3E361A1-44F4-398C-9EC3-C306764653F0}"/>
              </a:ext>
            </a:extLst>
          </p:cNvPr>
          <p:cNvSpPr>
            <a:spLocks noGrp="1"/>
          </p:cNvSpPr>
          <p:nvPr>
            <p:ph type="sldNum" sz="quarter" idx="12"/>
          </p:nvPr>
        </p:nvSpPr>
        <p:spPr>
          <a:xfrm>
            <a:off x="8610600" y="6485074"/>
            <a:ext cx="2743200" cy="365125"/>
          </a:xfrm>
        </p:spPr>
        <p:txBody>
          <a:bodyPr/>
          <a:lstStyle/>
          <a:p>
            <a:fld id="{CE4DB412-8034-E14D-81D5-D45E190EBA3C}" type="slidenum">
              <a:rPr kumimoji="1" lang="zh-CN" altLang="en-US" smtClean="0">
                <a:solidFill>
                  <a:schemeClr val="bg1"/>
                </a:solidFill>
              </a:rPr>
              <a:t>12</a:t>
            </a:fld>
            <a:endParaRPr kumimoji="1" lang="zh-CN" altLang="en-US" dirty="0">
              <a:solidFill>
                <a:schemeClr val="bg1"/>
              </a:solidFill>
            </a:endParaRPr>
          </a:p>
        </p:txBody>
      </p:sp>
      <p:pic>
        <p:nvPicPr>
          <p:cNvPr id="9" name="图片 8" descr="徽标&#10;&#10;描述已自动生成">
            <a:extLst>
              <a:ext uri="{FF2B5EF4-FFF2-40B4-BE49-F238E27FC236}">
                <a16:creationId xmlns:a16="http://schemas.microsoft.com/office/drawing/2014/main" id="{B7325C92-19E0-A8F0-2164-2368DF1EA57A}"/>
              </a:ext>
            </a:extLst>
          </p:cNvPr>
          <p:cNvPicPr>
            <a:picLocks noChangeAspect="1"/>
          </p:cNvPicPr>
          <p:nvPr/>
        </p:nvPicPr>
        <p:blipFill>
          <a:blip r:embed="rId2"/>
          <a:stretch>
            <a:fillRect/>
          </a:stretch>
        </p:blipFill>
        <p:spPr>
          <a:xfrm>
            <a:off x="11353800" y="0"/>
            <a:ext cx="838199" cy="818771"/>
          </a:xfrm>
          <a:prstGeom prst="rect">
            <a:avLst/>
          </a:prstGeom>
        </p:spPr>
      </p:pic>
      <p:sp>
        <p:nvSpPr>
          <p:cNvPr id="8" name="文本框 7">
            <a:extLst>
              <a:ext uri="{FF2B5EF4-FFF2-40B4-BE49-F238E27FC236}">
                <a16:creationId xmlns:a16="http://schemas.microsoft.com/office/drawing/2014/main" id="{3B53010D-1355-E001-BB69-CE99AB16A7E8}"/>
              </a:ext>
            </a:extLst>
          </p:cNvPr>
          <p:cNvSpPr txBox="1"/>
          <p:nvPr/>
        </p:nvSpPr>
        <p:spPr>
          <a:xfrm>
            <a:off x="3000652" y="1366631"/>
            <a:ext cx="8898770" cy="1133259"/>
          </a:xfrm>
          <a:prstGeom prst="rect">
            <a:avLst/>
          </a:prstGeom>
          <a:noFill/>
        </p:spPr>
        <p:txBody>
          <a:bodyPr wrap="square" rtlCol="0">
            <a:spAutoFit/>
          </a:bodyPr>
          <a:lstStyle/>
          <a:p>
            <a:pPr>
              <a:lnSpc>
                <a:spcPct val="150000"/>
              </a:lnSpc>
            </a:pPr>
            <a:r>
              <a:rPr kumimoji="1" lang="zh-CN" altLang="en-US" sz="2400" dirty="0">
                <a:solidFill>
                  <a:srgbClr val="C00000"/>
                </a:solidFill>
              </a:rPr>
              <a:t>如果你负责的项目工作出现进度落后问题，不同性格的人将会怎样与你交流？</a:t>
            </a:r>
          </a:p>
        </p:txBody>
      </p:sp>
      <p:pic>
        <p:nvPicPr>
          <p:cNvPr id="13" name="图片 12" descr="卡通人物&#10;&#10;描述已自动生成">
            <a:extLst>
              <a:ext uri="{FF2B5EF4-FFF2-40B4-BE49-F238E27FC236}">
                <a16:creationId xmlns:a16="http://schemas.microsoft.com/office/drawing/2014/main" id="{A161321F-79C0-5695-EAD7-FD601E2580D1}"/>
              </a:ext>
            </a:extLst>
          </p:cNvPr>
          <p:cNvPicPr>
            <a:picLocks noChangeAspect="1"/>
          </p:cNvPicPr>
          <p:nvPr/>
        </p:nvPicPr>
        <p:blipFill>
          <a:blip r:embed="rId3"/>
          <a:stretch>
            <a:fillRect/>
          </a:stretch>
        </p:blipFill>
        <p:spPr>
          <a:xfrm>
            <a:off x="1251567" y="1018860"/>
            <a:ext cx="1485900" cy="1828800"/>
          </a:xfrm>
          <a:prstGeom prst="rect">
            <a:avLst/>
          </a:prstGeom>
        </p:spPr>
      </p:pic>
      <p:sp>
        <p:nvSpPr>
          <p:cNvPr id="15" name="文本框 14">
            <a:extLst>
              <a:ext uri="{FF2B5EF4-FFF2-40B4-BE49-F238E27FC236}">
                <a16:creationId xmlns:a16="http://schemas.microsoft.com/office/drawing/2014/main" id="{55F3A445-F791-713D-9FCE-AF4E3A902A3B}"/>
              </a:ext>
            </a:extLst>
          </p:cNvPr>
          <p:cNvSpPr txBox="1"/>
          <p:nvPr/>
        </p:nvSpPr>
        <p:spPr>
          <a:xfrm>
            <a:off x="1460746" y="3388896"/>
            <a:ext cx="10089102" cy="1884555"/>
          </a:xfrm>
          <a:prstGeom prst="rect">
            <a:avLst/>
          </a:prstGeom>
          <a:solidFill>
            <a:schemeClr val="bg2"/>
          </a:solidFill>
        </p:spPr>
        <p:txBody>
          <a:bodyPr wrap="square">
            <a:spAutoFit/>
          </a:bodyPr>
          <a:lstStyle/>
          <a:p>
            <a:pPr marL="342900" indent="-342900">
              <a:lnSpc>
                <a:spcPct val="150000"/>
              </a:lnSpc>
              <a:buClr>
                <a:srgbClr val="C00000"/>
              </a:buClr>
              <a:buFont typeface="Arial" panose="020B0604020202020204" pitchFamily="34" charset="0"/>
              <a:buChar char="•"/>
            </a:pPr>
            <a:r>
              <a:rPr lang="zh-CN" altLang="en-US" sz="2000" dirty="0">
                <a:solidFill>
                  <a:srgbClr val="000000"/>
                </a:solidFill>
                <a:effectLst/>
                <a:latin typeface="+mn-ea"/>
              </a:rPr>
              <a:t>理性外向型：告诉你什么时候必须完成工作，将会为你安排一个新的进度。</a:t>
            </a:r>
          </a:p>
          <a:p>
            <a:pPr marL="342900" indent="-342900">
              <a:lnSpc>
                <a:spcPct val="150000"/>
              </a:lnSpc>
              <a:buClr>
                <a:srgbClr val="C00000"/>
              </a:buClr>
              <a:buFont typeface="Arial" panose="020B0604020202020204" pitchFamily="34" charset="0"/>
              <a:buChar char="•"/>
            </a:pPr>
            <a:r>
              <a:rPr lang="zh-CN" altLang="en-US" sz="2000" dirty="0">
                <a:solidFill>
                  <a:srgbClr val="000000"/>
                </a:solidFill>
                <a:effectLst/>
                <a:latin typeface="+mn-ea"/>
              </a:rPr>
              <a:t>感性外向型：告诉你什么时候必须完成工作，可能会提供一些建议让工作步入正轨。</a:t>
            </a:r>
          </a:p>
          <a:p>
            <a:pPr marL="342900" indent="-342900">
              <a:lnSpc>
                <a:spcPct val="150000"/>
              </a:lnSpc>
              <a:buClr>
                <a:srgbClr val="C00000"/>
              </a:buClr>
              <a:buFont typeface="Arial" panose="020B0604020202020204" pitchFamily="34" charset="0"/>
              <a:buChar char="•"/>
            </a:pPr>
            <a:r>
              <a:rPr lang="zh-CN" altLang="en-US" sz="2000" dirty="0">
                <a:solidFill>
                  <a:srgbClr val="000000"/>
                </a:solidFill>
                <a:effectLst/>
                <a:latin typeface="+mn-ea"/>
              </a:rPr>
              <a:t>理性内向型：询问你什么时候可以完成，在分析自己意见时希望知道落后的原因。</a:t>
            </a:r>
          </a:p>
          <a:p>
            <a:pPr marL="342900" indent="-342900">
              <a:lnSpc>
                <a:spcPct val="150000"/>
              </a:lnSpc>
              <a:buClr>
                <a:srgbClr val="C00000"/>
              </a:buClr>
              <a:buFont typeface="Arial" panose="020B0604020202020204" pitchFamily="34" charset="0"/>
              <a:buChar char="•"/>
            </a:pPr>
            <a:r>
              <a:rPr lang="zh-CN" altLang="en-US" sz="2000" dirty="0">
                <a:solidFill>
                  <a:srgbClr val="000000"/>
                </a:solidFill>
                <a:effectLst/>
                <a:latin typeface="+mn-ea"/>
              </a:rPr>
              <a:t>感性内向型：询问你什么时候可以完成，并问你能够帮你做些什么。</a:t>
            </a:r>
          </a:p>
        </p:txBody>
      </p:sp>
    </p:spTree>
    <p:extLst>
      <p:ext uri="{BB962C8B-B14F-4D97-AF65-F5344CB8AC3E}">
        <p14:creationId xmlns:p14="http://schemas.microsoft.com/office/powerpoint/2010/main" val="2930906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C59063-1C9A-E7A5-A5D9-39C26E6FEEFF}"/>
            </a:ext>
          </a:extLst>
        </p:cNvPr>
        <p:cNvGrpSpPr/>
        <p:nvPr/>
      </p:nvGrpSpPr>
      <p:grpSpPr>
        <a:xfrm>
          <a:off x="0" y="0"/>
          <a:ext cx="0" cy="0"/>
          <a:chOff x="0" y="0"/>
          <a:chExt cx="0" cy="0"/>
        </a:xfrm>
      </p:grpSpPr>
      <p:cxnSp>
        <p:nvCxnSpPr>
          <p:cNvPr id="3" name="直线连接符 2">
            <a:extLst>
              <a:ext uri="{FF2B5EF4-FFF2-40B4-BE49-F238E27FC236}">
                <a16:creationId xmlns:a16="http://schemas.microsoft.com/office/drawing/2014/main" id="{2F41ACD1-1399-34DD-53D9-C745B8872A56}"/>
              </a:ext>
            </a:extLst>
          </p:cNvPr>
          <p:cNvCxnSpPr>
            <a:cxnSpLocks/>
          </p:cNvCxnSpPr>
          <p:nvPr/>
        </p:nvCxnSpPr>
        <p:spPr>
          <a:xfrm>
            <a:off x="102093" y="714234"/>
            <a:ext cx="11987814" cy="0"/>
          </a:xfrm>
          <a:prstGeom prst="line">
            <a:avLst/>
          </a:prstGeom>
          <a:ln w="38100">
            <a:solidFill>
              <a:srgbClr val="C00000"/>
            </a:solidFill>
          </a:ln>
        </p:spPr>
        <p:style>
          <a:lnRef idx="2">
            <a:schemeClr val="accent1"/>
          </a:lnRef>
          <a:fillRef idx="0">
            <a:schemeClr val="accent1"/>
          </a:fillRef>
          <a:effectRef idx="1">
            <a:schemeClr val="accent1"/>
          </a:effectRef>
          <a:fontRef idx="minor">
            <a:schemeClr val="tx1"/>
          </a:fontRef>
        </p:style>
      </p:cxnSp>
      <p:sp>
        <p:nvSpPr>
          <p:cNvPr id="4" name="矩形 3">
            <a:extLst>
              <a:ext uri="{FF2B5EF4-FFF2-40B4-BE49-F238E27FC236}">
                <a16:creationId xmlns:a16="http://schemas.microsoft.com/office/drawing/2014/main" id="{45C055B9-28E0-B762-1724-9FE5D95706CB}"/>
              </a:ext>
            </a:extLst>
          </p:cNvPr>
          <p:cNvSpPr/>
          <p:nvPr/>
        </p:nvSpPr>
        <p:spPr>
          <a:xfrm>
            <a:off x="0" y="6492874"/>
            <a:ext cx="12192000" cy="365125"/>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标题 1">
            <a:extLst>
              <a:ext uri="{FF2B5EF4-FFF2-40B4-BE49-F238E27FC236}">
                <a16:creationId xmlns:a16="http://schemas.microsoft.com/office/drawing/2014/main" id="{64B44E99-05D4-4220-39E0-A6A94EC6593A}"/>
              </a:ext>
            </a:extLst>
          </p:cNvPr>
          <p:cNvSpPr>
            <a:spLocks noGrp="1"/>
          </p:cNvSpPr>
          <p:nvPr>
            <p:ph type="title"/>
          </p:nvPr>
        </p:nvSpPr>
        <p:spPr>
          <a:xfrm>
            <a:off x="641636" y="166374"/>
            <a:ext cx="10712164" cy="547860"/>
          </a:xfrm>
        </p:spPr>
        <p:txBody>
          <a:bodyPr>
            <a:normAutofit fontScale="90000"/>
          </a:bodyPr>
          <a:lstStyle/>
          <a:p>
            <a:r>
              <a:rPr kumimoji="1" lang="zh-CN" altLang="en-US" sz="4000" dirty="0">
                <a:latin typeface="Microsoft YaHei" panose="020B0503020204020204" pitchFamily="34" charset="-122"/>
                <a:ea typeface="Microsoft YaHei" panose="020B0503020204020204" pitchFamily="34" charset="-122"/>
              </a:rPr>
              <a:t>人员的选择</a:t>
            </a:r>
          </a:p>
        </p:txBody>
      </p:sp>
      <p:sp>
        <p:nvSpPr>
          <p:cNvPr id="5" name="日期占位符 4">
            <a:extLst>
              <a:ext uri="{FF2B5EF4-FFF2-40B4-BE49-F238E27FC236}">
                <a16:creationId xmlns:a16="http://schemas.microsoft.com/office/drawing/2014/main" id="{23A9453B-2DBF-BF4E-4AA7-E47846E4424A}"/>
              </a:ext>
            </a:extLst>
          </p:cNvPr>
          <p:cNvSpPr>
            <a:spLocks noGrp="1"/>
          </p:cNvSpPr>
          <p:nvPr>
            <p:ph type="dt" sz="half" idx="10"/>
          </p:nvPr>
        </p:nvSpPr>
        <p:spPr>
          <a:xfrm>
            <a:off x="838200" y="6492872"/>
            <a:ext cx="2743200" cy="365125"/>
          </a:xfrm>
        </p:spPr>
        <p:txBody>
          <a:bodyPr/>
          <a:lstStyle/>
          <a:p>
            <a:fld id="{E4C2CF94-821F-194A-BC37-ED2010A58F59}" type="datetime1">
              <a:rPr kumimoji="1" lang="zh-CN" altLang="en-US" smtClean="0">
                <a:solidFill>
                  <a:schemeClr val="bg1"/>
                </a:solidFill>
              </a:rPr>
              <a:t>2024/9/18</a:t>
            </a:fld>
            <a:endParaRPr kumimoji="1" lang="zh-CN" altLang="en-US" dirty="0">
              <a:solidFill>
                <a:schemeClr val="bg1"/>
              </a:solidFill>
            </a:endParaRPr>
          </a:p>
        </p:txBody>
      </p:sp>
      <p:sp>
        <p:nvSpPr>
          <p:cNvPr id="6" name="页脚占位符 5">
            <a:extLst>
              <a:ext uri="{FF2B5EF4-FFF2-40B4-BE49-F238E27FC236}">
                <a16:creationId xmlns:a16="http://schemas.microsoft.com/office/drawing/2014/main" id="{BABF8C16-7B2F-16B7-D0E3-83798B0ED4FF}"/>
              </a:ext>
            </a:extLst>
          </p:cNvPr>
          <p:cNvSpPr>
            <a:spLocks noGrp="1"/>
          </p:cNvSpPr>
          <p:nvPr>
            <p:ph type="ftr" sz="quarter" idx="11"/>
          </p:nvPr>
        </p:nvSpPr>
        <p:spPr>
          <a:xfrm>
            <a:off x="4038600" y="6492873"/>
            <a:ext cx="4114800" cy="365125"/>
          </a:xfrm>
        </p:spPr>
        <p:txBody>
          <a:bodyPr/>
          <a:lstStyle/>
          <a:p>
            <a:r>
              <a:rPr kumimoji="1" lang="en-US" altLang="zh-CN" dirty="0">
                <a:solidFill>
                  <a:schemeClr val="bg1"/>
                </a:solidFill>
              </a:rPr>
              <a:t>2024</a:t>
            </a:r>
            <a:r>
              <a:rPr kumimoji="1" lang="zh-CN" altLang="en-US" dirty="0">
                <a:solidFill>
                  <a:schemeClr val="bg1"/>
                </a:solidFill>
              </a:rPr>
              <a:t>秋，软件设计与体系结构</a:t>
            </a:r>
          </a:p>
        </p:txBody>
      </p:sp>
      <p:sp>
        <p:nvSpPr>
          <p:cNvPr id="7" name="灯片编号占位符 6">
            <a:extLst>
              <a:ext uri="{FF2B5EF4-FFF2-40B4-BE49-F238E27FC236}">
                <a16:creationId xmlns:a16="http://schemas.microsoft.com/office/drawing/2014/main" id="{DFE5EC38-21DD-6EA6-CC04-1E682F3FEE63}"/>
              </a:ext>
            </a:extLst>
          </p:cNvPr>
          <p:cNvSpPr>
            <a:spLocks noGrp="1"/>
          </p:cNvSpPr>
          <p:nvPr>
            <p:ph type="sldNum" sz="quarter" idx="12"/>
          </p:nvPr>
        </p:nvSpPr>
        <p:spPr>
          <a:xfrm>
            <a:off x="8610600" y="6485074"/>
            <a:ext cx="2743200" cy="365125"/>
          </a:xfrm>
        </p:spPr>
        <p:txBody>
          <a:bodyPr/>
          <a:lstStyle/>
          <a:p>
            <a:fld id="{CE4DB412-8034-E14D-81D5-D45E190EBA3C}" type="slidenum">
              <a:rPr kumimoji="1" lang="zh-CN" altLang="en-US" smtClean="0">
                <a:solidFill>
                  <a:schemeClr val="bg1"/>
                </a:solidFill>
              </a:rPr>
              <a:t>13</a:t>
            </a:fld>
            <a:endParaRPr kumimoji="1" lang="zh-CN" altLang="en-US" dirty="0">
              <a:solidFill>
                <a:schemeClr val="bg1"/>
              </a:solidFill>
            </a:endParaRPr>
          </a:p>
        </p:txBody>
      </p:sp>
      <p:pic>
        <p:nvPicPr>
          <p:cNvPr id="9" name="图片 8" descr="徽标&#10;&#10;描述已自动生成">
            <a:extLst>
              <a:ext uri="{FF2B5EF4-FFF2-40B4-BE49-F238E27FC236}">
                <a16:creationId xmlns:a16="http://schemas.microsoft.com/office/drawing/2014/main" id="{6C50A89E-569F-449F-2256-E0BF0BDF039C}"/>
              </a:ext>
            </a:extLst>
          </p:cNvPr>
          <p:cNvPicPr>
            <a:picLocks noChangeAspect="1"/>
          </p:cNvPicPr>
          <p:nvPr/>
        </p:nvPicPr>
        <p:blipFill>
          <a:blip r:embed="rId2"/>
          <a:stretch>
            <a:fillRect/>
          </a:stretch>
        </p:blipFill>
        <p:spPr>
          <a:xfrm>
            <a:off x="11353800" y="0"/>
            <a:ext cx="838199" cy="818771"/>
          </a:xfrm>
          <a:prstGeom prst="rect">
            <a:avLst/>
          </a:prstGeom>
        </p:spPr>
      </p:pic>
      <p:pic>
        <p:nvPicPr>
          <p:cNvPr id="8" name="Picture 2" descr="西游记取经四人组">
            <a:extLst>
              <a:ext uri="{FF2B5EF4-FFF2-40B4-BE49-F238E27FC236}">
                <a16:creationId xmlns:a16="http://schemas.microsoft.com/office/drawing/2014/main" id="{3AE3C0CB-3008-6CAA-2514-388FB5B5A8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434" y="2372788"/>
            <a:ext cx="5712284" cy="2566065"/>
          </a:xfrm>
          <a:prstGeom prst="rect">
            <a:avLst/>
          </a:prstGeom>
          <a:noFill/>
          <a:extLst>
            <a:ext uri="{909E8E84-426E-40DD-AFC4-6F175D3DCCD1}">
              <a14:hiddenFill xmlns:a14="http://schemas.microsoft.com/office/drawing/2010/main">
                <a:solidFill>
                  <a:srgbClr val="FFFFFF"/>
                </a:solidFill>
              </a14:hiddenFill>
            </a:ext>
          </a:extLst>
        </p:spPr>
      </p:pic>
      <p:sp>
        <p:nvSpPr>
          <p:cNvPr id="13" name="文本框 12">
            <a:extLst>
              <a:ext uri="{FF2B5EF4-FFF2-40B4-BE49-F238E27FC236}">
                <a16:creationId xmlns:a16="http://schemas.microsoft.com/office/drawing/2014/main" id="{D6CF21B4-046F-54BE-4EE1-3998029FA002}"/>
              </a:ext>
            </a:extLst>
          </p:cNvPr>
          <p:cNvSpPr txBox="1"/>
          <p:nvPr/>
        </p:nvSpPr>
        <p:spPr>
          <a:xfrm>
            <a:off x="6564298" y="2130968"/>
            <a:ext cx="4789502" cy="3269549"/>
          </a:xfrm>
          <a:prstGeom prst="rect">
            <a:avLst/>
          </a:prstGeom>
          <a:noFill/>
        </p:spPr>
        <p:txBody>
          <a:bodyPr wrap="square">
            <a:spAutoFit/>
          </a:bodyPr>
          <a:lstStyle/>
          <a:p>
            <a:pPr marL="342900" indent="-342900">
              <a:lnSpc>
                <a:spcPct val="150000"/>
              </a:lnSpc>
              <a:buClr>
                <a:srgbClr val="C00000"/>
              </a:buClr>
              <a:buFont typeface="Arial" panose="020B0604020202020204" pitchFamily="34" charset="0"/>
              <a:buChar char="•"/>
            </a:pPr>
            <a:r>
              <a:rPr lang="zh-CN" altLang="en-US" sz="2000" dirty="0">
                <a:solidFill>
                  <a:srgbClr val="000000"/>
                </a:solidFill>
                <a:effectLst/>
                <a:latin typeface="+mn-ea"/>
              </a:rPr>
              <a:t>应该考虑团队中的技术、经验和个性是否整体均衡 。</a:t>
            </a:r>
          </a:p>
          <a:p>
            <a:pPr marL="342900" indent="-342900">
              <a:lnSpc>
                <a:spcPct val="150000"/>
              </a:lnSpc>
              <a:buClr>
                <a:srgbClr val="C00000"/>
              </a:buClr>
              <a:buFont typeface="Arial" panose="020B0604020202020204" pitchFamily="34" charset="0"/>
              <a:buChar char="•"/>
            </a:pPr>
            <a:r>
              <a:rPr lang="zh-CN" altLang="en-US" sz="2000" dirty="0">
                <a:solidFill>
                  <a:srgbClr val="000000"/>
                </a:solidFill>
                <a:effectLst/>
                <a:latin typeface="+mn-ea"/>
              </a:rPr>
              <a:t>选择性格互补的成员组成的团队可能比仅仅根据技术能力选择成员的团队更有效率。</a:t>
            </a:r>
          </a:p>
          <a:p>
            <a:pPr marL="342900" indent="-342900">
              <a:lnSpc>
                <a:spcPct val="150000"/>
              </a:lnSpc>
              <a:buClr>
                <a:srgbClr val="C00000"/>
              </a:buClr>
              <a:buFont typeface="Arial" panose="020B0604020202020204" pitchFamily="34" charset="0"/>
              <a:buChar char="•"/>
            </a:pPr>
            <a:r>
              <a:rPr lang="zh-CN" altLang="en-US" sz="2000" dirty="0">
                <a:solidFill>
                  <a:srgbClr val="000000"/>
                </a:solidFill>
                <a:effectLst/>
                <a:latin typeface="+mn-ea"/>
              </a:rPr>
              <a:t>团队的领导力来自于成员的尊重，而不是名义上的头衔。</a:t>
            </a:r>
          </a:p>
        </p:txBody>
      </p:sp>
    </p:spTree>
    <p:extLst>
      <p:ext uri="{BB962C8B-B14F-4D97-AF65-F5344CB8AC3E}">
        <p14:creationId xmlns:p14="http://schemas.microsoft.com/office/powerpoint/2010/main" val="33809200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F4F8C3-90E0-6EFA-A9C3-7E4816B9A4A7}"/>
            </a:ext>
          </a:extLst>
        </p:cNvPr>
        <p:cNvGrpSpPr/>
        <p:nvPr/>
      </p:nvGrpSpPr>
      <p:grpSpPr>
        <a:xfrm>
          <a:off x="0" y="0"/>
          <a:ext cx="0" cy="0"/>
          <a:chOff x="0" y="0"/>
          <a:chExt cx="0" cy="0"/>
        </a:xfrm>
      </p:grpSpPr>
      <p:cxnSp>
        <p:nvCxnSpPr>
          <p:cNvPr id="3" name="直线连接符 2">
            <a:extLst>
              <a:ext uri="{FF2B5EF4-FFF2-40B4-BE49-F238E27FC236}">
                <a16:creationId xmlns:a16="http://schemas.microsoft.com/office/drawing/2014/main" id="{D35469B3-2C3B-E5DF-1BA7-3B3E184C04B8}"/>
              </a:ext>
            </a:extLst>
          </p:cNvPr>
          <p:cNvCxnSpPr>
            <a:cxnSpLocks/>
          </p:cNvCxnSpPr>
          <p:nvPr/>
        </p:nvCxnSpPr>
        <p:spPr>
          <a:xfrm>
            <a:off x="102093" y="714234"/>
            <a:ext cx="11987814" cy="0"/>
          </a:xfrm>
          <a:prstGeom prst="line">
            <a:avLst/>
          </a:prstGeom>
          <a:ln w="38100">
            <a:solidFill>
              <a:srgbClr val="C00000"/>
            </a:solidFill>
          </a:ln>
        </p:spPr>
        <p:style>
          <a:lnRef idx="2">
            <a:schemeClr val="accent1"/>
          </a:lnRef>
          <a:fillRef idx="0">
            <a:schemeClr val="accent1"/>
          </a:fillRef>
          <a:effectRef idx="1">
            <a:schemeClr val="accent1"/>
          </a:effectRef>
          <a:fontRef idx="minor">
            <a:schemeClr val="tx1"/>
          </a:fontRef>
        </p:style>
      </p:cxnSp>
      <p:sp>
        <p:nvSpPr>
          <p:cNvPr id="4" name="矩形 3">
            <a:extLst>
              <a:ext uri="{FF2B5EF4-FFF2-40B4-BE49-F238E27FC236}">
                <a16:creationId xmlns:a16="http://schemas.microsoft.com/office/drawing/2014/main" id="{56AB9A2C-B941-B0F3-1C27-649E0BD24D91}"/>
              </a:ext>
            </a:extLst>
          </p:cNvPr>
          <p:cNvSpPr/>
          <p:nvPr/>
        </p:nvSpPr>
        <p:spPr>
          <a:xfrm>
            <a:off x="0" y="6492874"/>
            <a:ext cx="12192000" cy="365125"/>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标题 1">
            <a:extLst>
              <a:ext uri="{FF2B5EF4-FFF2-40B4-BE49-F238E27FC236}">
                <a16:creationId xmlns:a16="http://schemas.microsoft.com/office/drawing/2014/main" id="{F9B1C379-CE01-67A1-F21C-8F6C17F22E85}"/>
              </a:ext>
            </a:extLst>
          </p:cNvPr>
          <p:cNvSpPr>
            <a:spLocks noGrp="1"/>
          </p:cNvSpPr>
          <p:nvPr>
            <p:ph type="title"/>
          </p:nvPr>
        </p:nvSpPr>
        <p:spPr>
          <a:xfrm>
            <a:off x="641636" y="166374"/>
            <a:ext cx="10712164" cy="547860"/>
          </a:xfrm>
        </p:spPr>
        <p:txBody>
          <a:bodyPr>
            <a:normAutofit fontScale="90000"/>
          </a:bodyPr>
          <a:lstStyle/>
          <a:p>
            <a:r>
              <a:rPr kumimoji="1" lang="zh-CN" altLang="en-US" sz="4000" dirty="0">
                <a:latin typeface="Microsoft YaHei" panose="020B0503020204020204" pitchFamily="34" charset="-122"/>
                <a:ea typeface="Microsoft YaHei" panose="020B0503020204020204" pitchFamily="34" charset="-122"/>
              </a:rPr>
              <a:t>团队的概念</a:t>
            </a:r>
          </a:p>
        </p:txBody>
      </p:sp>
      <p:sp>
        <p:nvSpPr>
          <p:cNvPr id="5" name="日期占位符 4">
            <a:extLst>
              <a:ext uri="{FF2B5EF4-FFF2-40B4-BE49-F238E27FC236}">
                <a16:creationId xmlns:a16="http://schemas.microsoft.com/office/drawing/2014/main" id="{A75ABB3B-DACB-0B1C-F1D9-422C79BCAF96}"/>
              </a:ext>
            </a:extLst>
          </p:cNvPr>
          <p:cNvSpPr>
            <a:spLocks noGrp="1"/>
          </p:cNvSpPr>
          <p:nvPr>
            <p:ph type="dt" sz="half" idx="10"/>
          </p:nvPr>
        </p:nvSpPr>
        <p:spPr>
          <a:xfrm>
            <a:off x="838200" y="6492872"/>
            <a:ext cx="2743200" cy="365125"/>
          </a:xfrm>
        </p:spPr>
        <p:txBody>
          <a:bodyPr/>
          <a:lstStyle/>
          <a:p>
            <a:fld id="{E4C2CF94-821F-194A-BC37-ED2010A58F59}" type="datetime1">
              <a:rPr kumimoji="1" lang="zh-CN" altLang="en-US" smtClean="0">
                <a:solidFill>
                  <a:schemeClr val="bg1"/>
                </a:solidFill>
              </a:rPr>
              <a:t>2024/9/18</a:t>
            </a:fld>
            <a:endParaRPr kumimoji="1" lang="zh-CN" altLang="en-US" dirty="0">
              <a:solidFill>
                <a:schemeClr val="bg1"/>
              </a:solidFill>
            </a:endParaRPr>
          </a:p>
        </p:txBody>
      </p:sp>
      <p:sp>
        <p:nvSpPr>
          <p:cNvPr id="6" name="页脚占位符 5">
            <a:extLst>
              <a:ext uri="{FF2B5EF4-FFF2-40B4-BE49-F238E27FC236}">
                <a16:creationId xmlns:a16="http://schemas.microsoft.com/office/drawing/2014/main" id="{DB5DFAF8-AE69-FA02-6297-8DFC197A00E5}"/>
              </a:ext>
            </a:extLst>
          </p:cNvPr>
          <p:cNvSpPr>
            <a:spLocks noGrp="1"/>
          </p:cNvSpPr>
          <p:nvPr>
            <p:ph type="ftr" sz="quarter" idx="11"/>
          </p:nvPr>
        </p:nvSpPr>
        <p:spPr>
          <a:xfrm>
            <a:off x="4038600" y="6492873"/>
            <a:ext cx="4114800" cy="365125"/>
          </a:xfrm>
        </p:spPr>
        <p:txBody>
          <a:bodyPr/>
          <a:lstStyle/>
          <a:p>
            <a:r>
              <a:rPr kumimoji="1" lang="en-US" altLang="zh-CN" dirty="0">
                <a:solidFill>
                  <a:schemeClr val="bg1"/>
                </a:solidFill>
              </a:rPr>
              <a:t>2024</a:t>
            </a:r>
            <a:r>
              <a:rPr kumimoji="1" lang="zh-CN" altLang="en-US" dirty="0">
                <a:solidFill>
                  <a:schemeClr val="bg1"/>
                </a:solidFill>
              </a:rPr>
              <a:t>秋，软件设计与体系结构</a:t>
            </a:r>
          </a:p>
        </p:txBody>
      </p:sp>
      <p:sp>
        <p:nvSpPr>
          <p:cNvPr id="7" name="灯片编号占位符 6">
            <a:extLst>
              <a:ext uri="{FF2B5EF4-FFF2-40B4-BE49-F238E27FC236}">
                <a16:creationId xmlns:a16="http://schemas.microsoft.com/office/drawing/2014/main" id="{67B81C07-317E-F55F-2766-A7272CB3EFCF}"/>
              </a:ext>
            </a:extLst>
          </p:cNvPr>
          <p:cNvSpPr>
            <a:spLocks noGrp="1"/>
          </p:cNvSpPr>
          <p:nvPr>
            <p:ph type="sldNum" sz="quarter" idx="12"/>
          </p:nvPr>
        </p:nvSpPr>
        <p:spPr>
          <a:xfrm>
            <a:off x="8610600" y="6485074"/>
            <a:ext cx="2743200" cy="365125"/>
          </a:xfrm>
        </p:spPr>
        <p:txBody>
          <a:bodyPr/>
          <a:lstStyle/>
          <a:p>
            <a:fld id="{CE4DB412-8034-E14D-81D5-D45E190EBA3C}" type="slidenum">
              <a:rPr kumimoji="1" lang="zh-CN" altLang="en-US" smtClean="0">
                <a:solidFill>
                  <a:schemeClr val="bg1"/>
                </a:solidFill>
              </a:rPr>
              <a:t>14</a:t>
            </a:fld>
            <a:endParaRPr kumimoji="1" lang="zh-CN" altLang="en-US" dirty="0">
              <a:solidFill>
                <a:schemeClr val="bg1"/>
              </a:solidFill>
            </a:endParaRPr>
          </a:p>
        </p:txBody>
      </p:sp>
      <p:pic>
        <p:nvPicPr>
          <p:cNvPr id="9" name="图片 8" descr="徽标&#10;&#10;描述已自动生成">
            <a:extLst>
              <a:ext uri="{FF2B5EF4-FFF2-40B4-BE49-F238E27FC236}">
                <a16:creationId xmlns:a16="http://schemas.microsoft.com/office/drawing/2014/main" id="{9EF67510-A9E2-8495-D8D8-14D4454EB4C1}"/>
              </a:ext>
            </a:extLst>
          </p:cNvPr>
          <p:cNvPicPr>
            <a:picLocks noChangeAspect="1"/>
          </p:cNvPicPr>
          <p:nvPr/>
        </p:nvPicPr>
        <p:blipFill>
          <a:blip r:embed="rId2"/>
          <a:stretch>
            <a:fillRect/>
          </a:stretch>
        </p:blipFill>
        <p:spPr>
          <a:xfrm>
            <a:off x="11353800" y="0"/>
            <a:ext cx="838199" cy="818771"/>
          </a:xfrm>
          <a:prstGeom prst="rect">
            <a:avLst/>
          </a:prstGeom>
        </p:spPr>
      </p:pic>
      <p:sp>
        <p:nvSpPr>
          <p:cNvPr id="13" name="文本框 12">
            <a:extLst>
              <a:ext uri="{FF2B5EF4-FFF2-40B4-BE49-F238E27FC236}">
                <a16:creationId xmlns:a16="http://schemas.microsoft.com/office/drawing/2014/main" id="{8E2FC63C-449D-868D-B28D-6F9A9EC3C27B}"/>
              </a:ext>
            </a:extLst>
          </p:cNvPr>
          <p:cNvSpPr txBox="1"/>
          <p:nvPr/>
        </p:nvSpPr>
        <p:spPr>
          <a:xfrm>
            <a:off x="641636" y="1366631"/>
            <a:ext cx="10712164" cy="968791"/>
          </a:xfrm>
          <a:prstGeom prst="rect">
            <a:avLst/>
          </a:prstGeom>
          <a:noFill/>
        </p:spPr>
        <p:txBody>
          <a:bodyPr wrap="square">
            <a:spAutoFit/>
          </a:bodyPr>
          <a:lstStyle/>
          <a:p>
            <a:pPr>
              <a:lnSpc>
                <a:spcPct val="150000"/>
              </a:lnSpc>
            </a:pPr>
            <a:r>
              <a:rPr lang="zh-CN" altLang="en-US" sz="2000" dirty="0">
                <a:solidFill>
                  <a:srgbClr val="2500C0"/>
                </a:solidFill>
                <a:effectLst/>
                <a:latin typeface="Helvetica" pitchFamily="2" charset="0"/>
              </a:rPr>
              <a:t>团队</a:t>
            </a:r>
            <a:r>
              <a:rPr lang="zh-CN" altLang="en-US" sz="2000" dirty="0">
                <a:solidFill>
                  <a:srgbClr val="000000"/>
                </a:solidFill>
                <a:effectLst/>
                <a:latin typeface="Helvetica" pitchFamily="2" charset="0"/>
              </a:rPr>
              <a:t>是由若干人组成的一个群体，他们具有互补的技能，对一个共同目的、绩效目标及方法做出承诺并彼此负责。</a:t>
            </a:r>
          </a:p>
        </p:txBody>
      </p:sp>
      <p:pic>
        <p:nvPicPr>
          <p:cNvPr id="11" name="图片 10" descr="图片包含 照片, 人, 男人, 前&#10;&#10;描述已自动生成">
            <a:extLst>
              <a:ext uri="{FF2B5EF4-FFF2-40B4-BE49-F238E27FC236}">
                <a16:creationId xmlns:a16="http://schemas.microsoft.com/office/drawing/2014/main" id="{4CD365C6-EA50-33BD-6837-E6134B9AAEAC}"/>
              </a:ext>
            </a:extLst>
          </p:cNvPr>
          <p:cNvPicPr>
            <a:picLocks noChangeAspect="1"/>
          </p:cNvPicPr>
          <p:nvPr/>
        </p:nvPicPr>
        <p:blipFill>
          <a:blip r:embed="rId3"/>
          <a:stretch>
            <a:fillRect/>
          </a:stretch>
        </p:blipFill>
        <p:spPr>
          <a:xfrm>
            <a:off x="1136016" y="2818907"/>
            <a:ext cx="9919968" cy="3244542"/>
          </a:xfrm>
          <a:prstGeom prst="rect">
            <a:avLst/>
          </a:prstGeom>
        </p:spPr>
      </p:pic>
    </p:spTree>
    <p:extLst>
      <p:ext uri="{BB962C8B-B14F-4D97-AF65-F5344CB8AC3E}">
        <p14:creationId xmlns:p14="http://schemas.microsoft.com/office/powerpoint/2010/main" val="20138340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D35970-8673-E783-C603-9DB10D8E04C7}"/>
            </a:ext>
          </a:extLst>
        </p:cNvPr>
        <p:cNvGrpSpPr/>
        <p:nvPr/>
      </p:nvGrpSpPr>
      <p:grpSpPr>
        <a:xfrm>
          <a:off x="0" y="0"/>
          <a:ext cx="0" cy="0"/>
          <a:chOff x="0" y="0"/>
          <a:chExt cx="0" cy="0"/>
        </a:xfrm>
      </p:grpSpPr>
      <p:cxnSp>
        <p:nvCxnSpPr>
          <p:cNvPr id="3" name="直线连接符 2">
            <a:extLst>
              <a:ext uri="{FF2B5EF4-FFF2-40B4-BE49-F238E27FC236}">
                <a16:creationId xmlns:a16="http://schemas.microsoft.com/office/drawing/2014/main" id="{13276353-E395-78A9-C9A6-F64A4B2E06BB}"/>
              </a:ext>
            </a:extLst>
          </p:cNvPr>
          <p:cNvCxnSpPr>
            <a:cxnSpLocks/>
          </p:cNvCxnSpPr>
          <p:nvPr/>
        </p:nvCxnSpPr>
        <p:spPr>
          <a:xfrm>
            <a:off x="102093" y="714234"/>
            <a:ext cx="11987814" cy="0"/>
          </a:xfrm>
          <a:prstGeom prst="line">
            <a:avLst/>
          </a:prstGeom>
          <a:ln w="38100">
            <a:solidFill>
              <a:srgbClr val="C00000"/>
            </a:solidFill>
          </a:ln>
        </p:spPr>
        <p:style>
          <a:lnRef idx="2">
            <a:schemeClr val="accent1"/>
          </a:lnRef>
          <a:fillRef idx="0">
            <a:schemeClr val="accent1"/>
          </a:fillRef>
          <a:effectRef idx="1">
            <a:schemeClr val="accent1"/>
          </a:effectRef>
          <a:fontRef idx="minor">
            <a:schemeClr val="tx1"/>
          </a:fontRef>
        </p:style>
      </p:cxnSp>
      <p:sp>
        <p:nvSpPr>
          <p:cNvPr id="4" name="矩形 3">
            <a:extLst>
              <a:ext uri="{FF2B5EF4-FFF2-40B4-BE49-F238E27FC236}">
                <a16:creationId xmlns:a16="http://schemas.microsoft.com/office/drawing/2014/main" id="{7E485960-C123-B45B-1795-1BFA90BB3463}"/>
              </a:ext>
            </a:extLst>
          </p:cNvPr>
          <p:cNvSpPr/>
          <p:nvPr/>
        </p:nvSpPr>
        <p:spPr>
          <a:xfrm>
            <a:off x="0" y="6492874"/>
            <a:ext cx="12192000" cy="365125"/>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标题 1">
            <a:extLst>
              <a:ext uri="{FF2B5EF4-FFF2-40B4-BE49-F238E27FC236}">
                <a16:creationId xmlns:a16="http://schemas.microsoft.com/office/drawing/2014/main" id="{1C49EEB2-166B-40CA-BF2F-EC9AA9BDC80E}"/>
              </a:ext>
            </a:extLst>
          </p:cNvPr>
          <p:cNvSpPr>
            <a:spLocks noGrp="1"/>
          </p:cNvSpPr>
          <p:nvPr>
            <p:ph type="title"/>
          </p:nvPr>
        </p:nvSpPr>
        <p:spPr>
          <a:xfrm>
            <a:off x="641636" y="166374"/>
            <a:ext cx="10712164" cy="547860"/>
          </a:xfrm>
        </p:spPr>
        <p:txBody>
          <a:bodyPr>
            <a:normAutofit fontScale="90000"/>
          </a:bodyPr>
          <a:lstStyle/>
          <a:p>
            <a:r>
              <a:rPr kumimoji="1" lang="zh-CN" altLang="en-US" sz="4000" dirty="0">
                <a:latin typeface="Microsoft YaHei" panose="020B0503020204020204" pitchFamily="34" charset="-122"/>
                <a:ea typeface="Microsoft YaHei" panose="020B0503020204020204" pitchFamily="34" charset="-122"/>
              </a:rPr>
              <a:t>团队的概念</a:t>
            </a:r>
          </a:p>
        </p:txBody>
      </p:sp>
      <p:sp>
        <p:nvSpPr>
          <p:cNvPr id="5" name="日期占位符 4">
            <a:extLst>
              <a:ext uri="{FF2B5EF4-FFF2-40B4-BE49-F238E27FC236}">
                <a16:creationId xmlns:a16="http://schemas.microsoft.com/office/drawing/2014/main" id="{14065DEC-B73D-3E36-511B-3112F0887A58}"/>
              </a:ext>
            </a:extLst>
          </p:cNvPr>
          <p:cNvSpPr>
            <a:spLocks noGrp="1"/>
          </p:cNvSpPr>
          <p:nvPr>
            <p:ph type="dt" sz="half" idx="10"/>
          </p:nvPr>
        </p:nvSpPr>
        <p:spPr>
          <a:xfrm>
            <a:off x="838200" y="6492872"/>
            <a:ext cx="2743200" cy="365125"/>
          </a:xfrm>
        </p:spPr>
        <p:txBody>
          <a:bodyPr/>
          <a:lstStyle/>
          <a:p>
            <a:fld id="{E4C2CF94-821F-194A-BC37-ED2010A58F59}" type="datetime1">
              <a:rPr kumimoji="1" lang="zh-CN" altLang="en-US" smtClean="0">
                <a:solidFill>
                  <a:schemeClr val="bg1"/>
                </a:solidFill>
              </a:rPr>
              <a:t>2024/9/18</a:t>
            </a:fld>
            <a:endParaRPr kumimoji="1" lang="zh-CN" altLang="en-US" dirty="0">
              <a:solidFill>
                <a:schemeClr val="bg1"/>
              </a:solidFill>
            </a:endParaRPr>
          </a:p>
        </p:txBody>
      </p:sp>
      <p:sp>
        <p:nvSpPr>
          <p:cNvPr id="6" name="页脚占位符 5">
            <a:extLst>
              <a:ext uri="{FF2B5EF4-FFF2-40B4-BE49-F238E27FC236}">
                <a16:creationId xmlns:a16="http://schemas.microsoft.com/office/drawing/2014/main" id="{5790DF34-78F8-B584-41FA-AA2DA103AF0D}"/>
              </a:ext>
            </a:extLst>
          </p:cNvPr>
          <p:cNvSpPr>
            <a:spLocks noGrp="1"/>
          </p:cNvSpPr>
          <p:nvPr>
            <p:ph type="ftr" sz="quarter" idx="11"/>
          </p:nvPr>
        </p:nvSpPr>
        <p:spPr>
          <a:xfrm>
            <a:off x="4038600" y="6492873"/>
            <a:ext cx="4114800" cy="365125"/>
          </a:xfrm>
        </p:spPr>
        <p:txBody>
          <a:bodyPr/>
          <a:lstStyle/>
          <a:p>
            <a:r>
              <a:rPr kumimoji="1" lang="en-US" altLang="zh-CN" dirty="0">
                <a:solidFill>
                  <a:schemeClr val="bg1"/>
                </a:solidFill>
              </a:rPr>
              <a:t>2024</a:t>
            </a:r>
            <a:r>
              <a:rPr kumimoji="1" lang="zh-CN" altLang="en-US" dirty="0">
                <a:solidFill>
                  <a:schemeClr val="bg1"/>
                </a:solidFill>
              </a:rPr>
              <a:t>秋，软件设计与体系结构</a:t>
            </a:r>
          </a:p>
        </p:txBody>
      </p:sp>
      <p:sp>
        <p:nvSpPr>
          <p:cNvPr id="7" name="灯片编号占位符 6">
            <a:extLst>
              <a:ext uri="{FF2B5EF4-FFF2-40B4-BE49-F238E27FC236}">
                <a16:creationId xmlns:a16="http://schemas.microsoft.com/office/drawing/2014/main" id="{C9A730F1-2389-CDDC-DCA9-09A62AB50538}"/>
              </a:ext>
            </a:extLst>
          </p:cNvPr>
          <p:cNvSpPr>
            <a:spLocks noGrp="1"/>
          </p:cNvSpPr>
          <p:nvPr>
            <p:ph type="sldNum" sz="quarter" idx="12"/>
          </p:nvPr>
        </p:nvSpPr>
        <p:spPr>
          <a:xfrm>
            <a:off x="8610600" y="6485074"/>
            <a:ext cx="2743200" cy="365125"/>
          </a:xfrm>
        </p:spPr>
        <p:txBody>
          <a:bodyPr/>
          <a:lstStyle/>
          <a:p>
            <a:fld id="{CE4DB412-8034-E14D-81D5-D45E190EBA3C}" type="slidenum">
              <a:rPr kumimoji="1" lang="zh-CN" altLang="en-US" smtClean="0">
                <a:solidFill>
                  <a:schemeClr val="bg1"/>
                </a:solidFill>
              </a:rPr>
              <a:t>15</a:t>
            </a:fld>
            <a:endParaRPr kumimoji="1" lang="zh-CN" altLang="en-US" dirty="0">
              <a:solidFill>
                <a:schemeClr val="bg1"/>
              </a:solidFill>
            </a:endParaRPr>
          </a:p>
        </p:txBody>
      </p:sp>
      <p:pic>
        <p:nvPicPr>
          <p:cNvPr id="9" name="图片 8" descr="徽标&#10;&#10;描述已自动生成">
            <a:extLst>
              <a:ext uri="{FF2B5EF4-FFF2-40B4-BE49-F238E27FC236}">
                <a16:creationId xmlns:a16="http://schemas.microsoft.com/office/drawing/2014/main" id="{21D757E5-22CC-0512-36ED-85A6FDF70FAF}"/>
              </a:ext>
            </a:extLst>
          </p:cNvPr>
          <p:cNvPicPr>
            <a:picLocks noChangeAspect="1"/>
          </p:cNvPicPr>
          <p:nvPr/>
        </p:nvPicPr>
        <p:blipFill>
          <a:blip r:embed="rId2"/>
          <a:stretch>
            <a:fillRect/>
          </a:stretch>
        </p:blipFill>
        <p:spPr>
          <a:xfrm>
            <a:off x="11353800" y="0"/>
            <a:ext cx="838199" cy="818771"/>
          </a:xfrm>
          <a:prstGeom prst="rect">
            <a:avLst/>
          </a:prstGeom>
        </p:spPr>
      </p:pic>
      <p:sp>
        <p:nvSpPr>
          <p:cNvPr id="13" name="文本框 12">
            <a:extLst>
              <a:ext uri="{FF2B5EF4-FFF2-40B4-BE49-F238E27FC236}">
                <a16:creationId xmlns:a16="http://schemas.microsoft.com/office/drawing/2014/main" id="{3B959577-71F0-6743-64C8-2F5DB02C4DFC}"/>
              </a:ext>
            </a:extLst>
          </p:cNvPr>
          <p:cNvSpPr txBox="1"/>
          <p:nvPr/>
        </p:nvSpPr>
        <p:spPr>
          <a:xfrm>
            <a:off x="641636" y="1366631"/>
            <a:ext cx="10712164" cy="968791"/>
          </a:xfrm>
          <a:prstGeom prst="rect">
            <a:avLst/>
          </a:prstGeom>
          <a:noFill/>
        </p:spPr>
        <p:txBody>
          <a:bodyPr wrap="square">
            <a:spAutoFit/>
          </a:bodyPr>
          <a:lstStyle/>
          <a:p>
            <a:pPr>
              <a:lnSpc>
                <a:spcPct val="150000"/>
              </a:lnSpc>
            </a:pPr>
            <a:r>
              <a:rPr lang="zh-CN" altLang="en-US" sz="2000" dirty="0">
                <a:solidFill>
                  <a:srgbClr val="2500C0"/>
                </a:solidFill>
                <a:effectLst/>
                <a:latin typeface="Helvetica" pitchFamily="2" charset="0"/>
              </a:rPr>
              <a:t>团队</a:t>
            </a:r>
            <a:r>
              <a:rPr lang="zh-CN" altLang="en-US" sz="2000" dirty="0">
                <a:solidFill>
                  <a:srgbClr val="000000"/>
                </a:solidFill>
                <a:effectLst/>
                <a:latin typeface="Helvetica" pitchFamily="2" charset="0"/>
              </a:rPr>
              <a:t>是由若干人组成的一个群体，他们具有互补的技能，对一个共同目的、绩效目标及方法做出承诺并彼此负责。</a:t>
            </a:r>
          </a:p>
        </p:txBody>
      </p:sp>
      <p:sp>
        <p:nvSpPr>
          <p:cNvPr id="10" name="文本框 9">
            <a:extLst>
              <a:ext uri="{FF2B5EF4-FFF2-40B4-BE49-F238E27FC236}">
                <a16:creationId xmlns:a16="http://schemas.microsoft.com/office/drawing/2014/main" id="{26B96B4F-97F2-0265-8977-87A4AF54B1BD}"/>
              </a:ext>
            </a:extLst>
          </p:cNvPr>
          <p:cNvSpPr txBox="1"/>
          <p:nvPr/>
        </p:nvSpPr>
        <p:spPr>
          <a:xfrm>
            <a:off x="641636" y="2969642"/>
            <a:ext cx="6098958" cy="2346220"/>
          </a:xfrm>
          <a:prstGeom prst="rect">
            <a:avLst/>
          </a:prstGeom>
          <a:noFill/>
        </p:spPr>
        <p:txBody>
          <a:bodyPr wrap="square">
            <a:spAutoFit/>
          </a:bodyPr>
          <a:lstStyle/>
          <a:p>
            <a:pPr marL="342900" indent="-342900">
              <a:lnSpc>
                <a:spcPct val="150000"/>
              </a:lnSpc>
              <a:buClr>
                <a:srgbClr val="C00000"/>
              </a:buClr>
              <a:buFont typeface="Arial" panose="020B0604020202020204" pitchFamily="34" charset="0"/>
              <a:buChar char="•"/>
            </a:pPr>
            <a:r>
              <a:rPr lang="zh-CN" altLang="en-US" sz="2000" dirty="0">
                <a:solidFill>
                  <a:srgbClr val="000000"/>
                </a:solidFill>
                <a:effectLst/>
                <a:latin typeface="+mn-ea"/>
              </a:rPr>
              <a:t>设定具有挑战性的团队目标</a:t>
            </a:r>
          </a:p>
          <a:p>
            <a:pPr marL="342900" indent="-342900">
              <a:lnSpc>
                <a:spcPct val="150000"/>
              </a:lnSpc>
              <a:buClr>
                <a:srgbClr val="C00000"/>
              </a:buClr>
              <a:buFont typeface="Arial" panose="020B0604020202020204" pitchFamily="34" charset="0"/>
              <a:buChar char="•"/>
            </a:pPr>
            <a:r>
              <a:rPr lang="zh-CN" altLang="en-US" sz="2000" dirty="0">
                <a:solidFill>
                  <a:srgbClr val="000000"/>
                </a:solidFill>
                <a:effectLst/>
                <a:latin typeface="+mn-ea"/>
              </a:rPr>
              <a:t>营造一种支持性的环境（沟通交流，团队学习）</a:t>
            </a:r>
          </a:p>
          <a:p>
            <a:pPr marL="342900" indent="-342900">
              <a:lnSpc>
                <a:spcPct val="150000"/>
              </a:lnSpc>
              <a:buClr>
                <a:srgbClr val="C00000"/>
              </a:buClr>
              <a:buFont typeface="Arial" panose="020B0604020202020204" pitchFamily="34" charset="0"/>
              <a:buChar char="•"/>
            </a:pPr>
            <a:r>
              <a:rPr lang="zh-CN" altLang="en-US" sz="2000" dirty="0">
                <a:solidFill>
                  <a:srgbClr val="000000"/>
                </a:solidFill>
                <a:effectLst/>
                <a:latin typeface="+mn-ea"/>
              </a:rPr>
              <a:t>团队成员的自豪感</a:t>
            </a:r>
          </a:p>
          <a:p>
            <a:pPr marL="342900" indent="-342900">
              <a:lnSpc>
                <a:spcPct val="150000"/>
              </a:lnSpc>
              <a:buClr>
                <a:srgbClr val="C00000"/>
              </a:buClr>
              <a:buFont typeface="Arial" panose="020B0604020202020204" pitchFamily="34" charset="0"/>
              <a:buChar char="•"/>
            </a:pPr>
            <a:r>
              <a:rPr lang="zh-CN" altLang="en-US" sz="2000" dirty="0">
                <a:solidFill>
                  <a:srgbClr val="000000"/>
                </a:solidFill>
                <a:effectLst/>
                <a:latin typeface="+mn-ea"/>
              </a:rPr>
              <a:t>让每一位成员的才能与角色相匹配</a:t>
            </a:r>
          </a:p>
          <a:p>
            <a:pPr marL="342900" indent="-342900">
              <a:lnSpc>
                <a:spcPct val="150000"/>
              </a:lnSpc>
              <a:buClr>
                <a:srgbClr val="C00000"/>
              </a:buClr>
              <a:buFont typeface="Arial" panose="020B0604020202020204" pitchFamily="34" charset="0"/>
              <a:buChar char="•"/>
            </a:pPr>
            <a:r>
              <a:rPr lang="zh-CN" altLang="en-US" sz="2000" dirty="0">
                <a:solidFill>
                  <a:srgbClr val="000000"/>
                </a:solidFill>
                <a:effectLst/>
                <a:latin typeface="+mn-ea"/>
              </a:rPr>
              <a:t>正确的绩效评估</a:t>
            </a:r>
          </a:p>
        </p:txBody>
      </p:sp>
      <p:pic>
        <p:nvPicPr>
          <p:cNvPr id="14" name="图片 13" descr="图表, 雷达图&#10;&#10;描述已自动生成">
            <a:extLst>
              <a:ext uri="{FF2B5EF4-FFF2-40B4-BE49-F238E27FC236}">
                <a16:creationId xmlns:a16="http://schemas.microsoft.com/office/drawing/2014/main" id="{C9E6CE9E-70A8-2C71-8B0F-256C389284D2}"/>
              </a:ext>
            </a:extLst>
          </p:cNvPr>
          <p:cNvPicPr>
            <a:picLocks noChangeAspect="1"/>
          </p:cNvPicPr>
          <p:nvPr/>
        </p:nvPicPr>
        <p:blipFill>
          <a:blip r:embed="rId3"/>
          <a:stretch>
            <a:fillRect/>
          </a:stretch>
        </p:blipFill>
        <p:spPr>
          <a:xfrm>
            <a:off x="7008982" y="2625102"/>
            <a:ext cx="3873500" cy="3035300"/>
          </a:xfrm>
          <a:prstGeom prst="rect">
            <a:avLst/>
          </a:prstGeom>
        </p:spPr>
      </p:pic>
    </p:spTree>
    <p:extLst>
      <p:ext uri="{BB962C8B-B14F-4D97-AF65-F5344CB8AC3E}">
        <p14:creationId xmlns:p14="http://schemas.microsoft.com/office/powerpoint/2010/main" val="42598099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DDFCDC-A32E-928C-AF01-36915F43BEC7}"/>
            </a:ext>
          </a:extLst>
        </p:cNvPr>
        <p:cNvGrpSpPr/>
        <p:nvPr/>
      </p:nvGrpSpPr>
      <p:grpSpPr>
        <a:xfrm>
          <a:off x="0" y="0"/>
          <a:ext cx="0" cy="0"/>
          <a:chOff x="0" y="0"/>
          <a:chExt cx="0" cy="0"/>
        </a:xfrm>
      </p:grpSpPr>
      <p:cxnSp>
        <p:nvCxnSpPr>
          <p:cNvPr id="3" name="直线连接符 2">
            <a:extLst>
              <a:ext uri="{FF2B5EF4-FFF2-40B4-BE49-F238E27FC236}">
                <a16:creationId xmlns:a16="http://schemas.microsoft.com/office/drawing/2014/main" id="{A77315B1-EE44-9370-E77D-F3E0CBA369CD}"/>
              </a:ext>
            </a:extLst>
          </p:cNvPr>
          <p:cNvCxnSpPr>
            <a:cxnSpLocks/>
          </p:cNvCxnSpPr>
          <p:nvPr/>
        </p:nvCxnSpPr>
        <p:spPr>
          <a:xfrm>
            <a:off x="102093" y="714234"/>
            <a:ext cx="11987814" cy="0"/>
          </a:xfrm>
          <a:prstGeom prst="line">
            <a:avLst/>
          </a:prstGeom>
          <a:ln w="38100">
            <a:solidFill>
              <a:srgbClr val="C00000"/>
            </a:solidFill>
          </a:ln>
        </p:spPr>
        <p:style>
          <a:lnRef idx="2">
            <a:schemeClr val="accent1"/>
          </a:lnRef>
          <a:fillRef idx="0">
            <a:schemeClr val="accent1"/>
          </a:fillRef>
          <a:effectRef idx="1">
            <a:schemeClr val="accent1"/>
          </a:effectRef>
          <a:fontRef idx="minor">
            <a:schemeClr val="tx1"/>
          </a:fontRef>
        </p:style>
      </p:cxnSp>
      <p:sp>
        <p:nvSpPr>
          <p:cNvPr id="4" name="矩形 3">
            <a:extLst>
              <a:ext uri="{FF2B5EF4-FFF2-40B4-BE49-F238E27FC236}">
                <a16:creationId xmlns:a16="http://schemas.microsoft.com/office/drawing/2014/main" id="{7FD44283-10C3-A8C2-1782-F99C3462CC0C}"/>
              </a:ext>
            </a:extLst>
          </p:cNvPr>
          <p:cNvSpPr/>
          <p:nvPr/>
        </p:nvSpPr>
        <p:spPr>
          <a:xfrm>
            <a:off x="0" y="6492874"/>
            <a:ext cx="12192000" cy="365125"/>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标题 1">
            <a:extLst>
              <a:ext uri="{FF2B5EF4-FFF2-40B4-BE49-F238E27FC236}">
                <a16:creationId xmlns:a16="http://schemas.microsoft.com/office/drawing/2014/main" id="{89CB0ED5-159A-5D55-E571-0A20EC179C3F}"/>
              </a:ext>
            </a:extLst>
          </p:cNvPr>
          <p:cNvSpPr>
            <a:spLocks noGrp="1"/>
          </p:cNvSpPr>
          <p:nvPr>
            <p:ph type="title"/>
          </p:nvPr>
        </p:nvSpPr>
        <p:spPr>
          <a:xfrm>
            <a:off x="641636" y="166374"/>
            <a:ext cx="10712164" cy="547860"/>
          </a:xfrm>
        </p:spPr>
        <p:txBody>
          <a:bodyPr>
            <a:normAutofit fontScale="90000"/>
          </a:bodyPr>
          <a:lstStyle/>
          <a:p>
            <a:r>
              <a:rPr kumimoji="1" lang="zh-CN" altLang="en-US" sz="4000" dirty="0">
                <a:latin typeface="Microsoft YaHei" panose="020B0503020204020204" pitchFamily="34" charset="-122"/>
                <a:ea typeface="Microsoft YaHei" panose="020B0503020204020204" pitchFamily="34" charset="-122"/>
              </a:rPr>
              <a:t>人员的选择</a:t>
            </a:r>
          </a:p>
        </p:txBody>
      </p:sp>
      <p:sp>
        <p:nvSpPr>
          <p:cNvPr id="5" name="日期占位符 4">
            <a:extLst>
              <a:ext uri="{FF2B5EF4-FFF2-40B4-BE49-F238E27FC236}">
                <a16:creationId xmlns:a16="http://schemas.microsoft.com/office/drawing/2014/main" id="{67613033-F6E4-3DEE-6DA5-FE7364B2B970}"/>
              </a:ext>
            </a:extLst>
          </p:cNvPr>
          <p:cNvSpPr>
            <a:spLocks noGrp="1"/>
          </p:cNvSpPr>
          <p:nvPr>
            <p:ph type="dt" sz="half" idx="10"/>
          </p:nvPr>
        </p:nvSpPr>
        <p:spPr>
          <a:xfrm>
            <a:off x="838200" y="6492872"/>
            <a:ext cx="2743200" cy="365125"/>
          </a:xfrm>
        </p:spPr>
        <p:txBody>
          <a:bodyPr/>
          <a:lstStyle/>
          <a:p>
            <a:fld id="{E4C2CF94-821F-194A-BC37-ED2010A58F59}" type="datetime1">
              <a:rPr kumimoji="1" lang="zh-CN" altLang="en-US" smtClean="0">
                <a:solidFill>
                  <a:schemeClr val="bg1"/>
                </a:solidFill>
              </a:rPr>
              <a:t>2024/9/18</a:t>
            </a:fld>
            <a:endParaRPr kumimoji="1" lang="zh-CN" altLang="en-US" dirty="0">
              <a:solidFill>
                <a:schemeClr val="bg1"/>
              </a:solidFill>
            </a:endParaRPr>
          </a:p>
        </p:txBody>
      </p:sp>
      <p:sp>
        <p:nvSpPr>
          <p:cNvPr id="6" name="页脚占位符 5">
            <a:extLst>
              <a:ext uri="{FF2B5EF4-FFF2-40B4-BE49-F238E27FC236}">
                <a16:creationId xmlns:a16="http://schemas.microsoft.com/office/drawing/2014/main" id="{B996FE77-E537-34B4-44FA-4409FC8AE9CE}"/>
              </a:ext>
            </a:extLst>
          </p:cNvPr>
          <p:cNvSpPr>
            <a:spLocks noGrp="1"/>
          </p:cNvSpPr>
          <p:nvPr>
            <p:ph type="ftr" sz="quarter" idx="11"/>
          </p:nvPr>
        </p:nvSpPr>
        <p:spPr>
          <a:xfrm>
            <a:off x="4038600" y="6492873"/>
            <a:ext cx="4114800" cy="365125"/>
          </a:xfrm>
        </p:spPr>
        <p:txBody>
          <a:bodyPr/>
          <a:lstStyle/>
          <a:p>
            <a:r>
              <a:rPr kumimoji="1" lang="en-US" altLang="zh-CN" dirty="0">
                <a:solidFill>
                  <a:schemeClr val="bg1"/>
                </a:solidFill>
              </a:rPr>
              <a:t>2024</a:t>
            </a:r>
            <a:r>
              <a:rPr kumimoji="1" lang="zh-CN" altLang="en-US" dirty="0">
                <a:solidFill>
                  <a:schemeClr val="bg1"/>
                </a:solidFill>
              </a:rPr>
              <a:t>秋，软件设计与体系结构</a:t>
            </a:r>
          </a:p>
        </p:txBody>
      </p:sp>
      <p:sp>
        <p:nvSpPr>
          <p:cNvPr id="7" name="灯片编号占位符 6">
            <a:extLst>
              <a:ext uri="{FF2B5EF4-FFF2-40B4-BE49-F238E27FC236}">
                <a16:creationId xmlns:a16="http://schemas.microsoft.com/office/drawing/2014/main" id="{F6BE11A1-FB3E-C0C5-F563-7DA9E7C77B4E}"/>
              </a:ext>
            </a:extLst>
          </p:cNvPr>
          <p:cNvSpPr>
            <a:spLocks noGrp="1"/>
          </p:cNvSpPr>
          <p:nvPr>
            <p:ph type="sldNum" sz="quarter" idx="12"/>
          </p:nvPr>
        </p:nvSpPr>
        <p:spPr>
          <a:xfrm>
            <a:off x="8610600" y="6485074"/>
            <a:ext cx="2743200" cy="365125"/>
          </a:xfrm>
        </p:spPr>
        <p:txBody>
          <a:bodyPr/>
          <a:lstStyle/>
          <a:p>
            <a:fld id="{CE4DB412-8034-E14D-81D5-D45E190EBA3C}" type="slidenum">
              <a:rPr kumimoji="1" lang="zh-CN" altLang="en-US" smtClean="0">
                <a:solidFill>
                  <a:schemeClr val="bg1"/>
                </a:solidFill>
              </a:rPr>
              <a:t>16</a:t>
            </a:fld>
            <a:endParaRPr kumimoji="1" lang="zh-CN" altLang="en-US" dirty="0">
              <a:solidFill>
                <a:schemeClr val="bg1"/>
              </a:solidFill>
            </a:endParaRPr>
          </a:p>
        </p:txBody>
      </p:sp>
      <p:pic>
        <p:nvPicPr>
          <p:cNvPr id="9" name="图片 8" descr="徽标&#10;&#10;描述已自动生成">
            <a:extLst>
              <a:ext uri="{FF2B5EF4-FFF2-40B4-BE49-F238E27FC236}">
                <a16:creationId xmlns:a16="http://schemas.microsoft.com/office/drawing/2014/main" id="{0E2403CE-E271-9F09-8CF8-9694B58F8EB0}"/>
              </a:ext>
            </a:extLst>
          </p:cNvPr>
          <p:cNvPicPr>
            <a:picLocks noChangeAspect="1"/>
          </p:cNvPicPr>
          <p:nvPr/>
        </p:nvPicPr>
        <p:blipFill>
          <a:blip r:embed="rId2"/>
          <a:stretch>
            <a:fillRect/>
          </a:stretch>
        </p:blipFill>
        <p:spPr>
          <a:xfrm>
            <a:off x="11353800" y="0"/>
            <a:ext cx="838199" cy="818771"/>
          </a:xfrm>
          <a:prstGeom prst="rect">
            <a:avLst/>
          </a:prstGeom>
        </p:spPr>
      </p:pic>
      <p:pic>
        <p:nvPicPr>
          <p:cNvPr id="10" name="图片 9">
            <a:extLst>
              <a:ext uri="{FF2B5EF4-FFF2-40B4-BE49-F238E27FC236}">
                <a16:creationId xmlns:a16="http://schemas.microsoft.com/office/drawing/2014/main" id="{CDF80394-3552-3053-E2E1-249B050847F2}"/>
              </a:ext>
            </a:extLst>
          </p:cNvPr>
          <p:cNvPicPr>
            <a:picLocks noChangeAspect="1"/>
          </p:cNvPicPr>
          <p:nvPr/>
        </p:nvPicPr>
        <p:blipFill>
          <a:blip r:embed="rId3"/>
          <a:stretch>
            <a:fillRect/>
          </a:stretch>
        </p:blipFill>
        <p:spPr>
          <a:xfrm>
            <a:off x="1777978" y="881632"/>
            <a:ext cx="4114800" cy="5553160"/>
          </a:xfrm>
          <a:prstGeom prst="rect">
            <a:avLst/>
          </a:prstGeom>
        </p:spPr>
      </p:pic>
      <p:pic>
        <p:nvPicPr>
          <p:cNvPr id="11" name="图片 10" descr="徽标, 公司名称&#10;&#10;描述已自动生成">
            <a:extLst>
              <a:ext uri="{FF2B5EF4-FFF2-40B4-BE49-F238E27FC236}">
                <a16:creationId xmlns:a16="http://schemas.microsoft.com/office/drawing/2014/main" id="{8062CD7A-3732-A795-0C60-7871305F4BD9}"/>
              </a:ext>
            </a:extLst>
          </p:cNvPr>
          <p:cNvPicPr>
            <a:picLocks noChangeAspect="1"/>
          </p:cNvPicPr>
          <p:nvPr/>
        </p:nvPicPr>
        <p:blipFill>
          <a:blip r:embed="rId4"/>
          <a:stretch>
            <a:fillRect/>
          </a:stretch>
        </p:blipFill>
        <p:spPr>
          <a:xfrm>
            <a:off x="6216024" y="876850"/>
            <a:ext cx="4102788" cy="5455454"/>
          </a:xfrm>
          <a:prstGeom prst="rect">
            <a:avLst/>
          </a:prstGeom>
        </p:spPr>
      </p:pic>
    </p:spTree>
    <p:extLst>
      <p:ext uri="{BB962C8B-B14F-4D97-AF65-F5344CB8AC3E}">
        <p14:creationId xmlns:p14="http://schemas.microsoft.com/office/powerpoint/2010/main" val="30405121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A808F8-B85E-659A-0F60-B62F36FFF462}"/>
            </a:ext>
          </a:extLst>
        </p:cNvPr>
        <p:cNvGrpSpPr/>
        <p:nvPr/>
      </p:nvGrpSpPr>
      <p:grpSpPr>
        <a:xfrm>
          <a:off x="0" y="0"/>
          <a:ext cx="0" cy="0"/>
          <a:chOff x="0" y="0"/>
          <a:chExt cx="0" cy="0"/>
        </a:xfrm>
      </p:grpSpPr>
      <p:cxnSp>
        <p:nvCxnSpPr>
          <p:cNvPr id="3" name="直线连接符 2">
            <a:extLst>
              <a:ext uri="{FF2B5EF4-FFF2-40B4-BE49-F238E27FC236}">
                <a16:creationId xmlns:a16="http://schemas.microsoft.com/office/drawing/2014/main" id="{A451A9EA-B2CA-FC38-793C-8AC904C9C338}"/>
              </a:ext>
            </a:extLst>
          </p:cNvPr>
          <p:cNvCxnSpPr>
            <a:cxnSpLocks/>
          </p:cNvCxnSpPr>
          <p:nvPr/>
        </p:nvCxnSpPr>
        <p:spPr>
          <a:xfrm>
            <a:off x="102093" y="714234"/>
            <a:ext cx="11987814" cy="0"/>
          </a:xfrm>
          <a:prstGeom prst="line">
            <a:avLst/>
          </a:prstGeom>
          <a:ln w="38100">
            <a:solidFill>
              <a:srgbClr val="C00000"/>
            </a:solidFill>
          </a:ln>
        </p:spPr>
        <p:style>
          <a:lnRef idx="2">
            <a:schemeClr val="accent1"/>
          </a:lnRef>
          <a:fillRef idx="0">
            <a:schemeClr val="accent1"/>
          </a:fillRef>
          <a:effectRef idx="1">
            <a:schemeClr val="accent1"/>
          </a:effectRef>
          <a:fontRef idx="minor">
            <a:schemeClr val="tx1"/>
          </a:fontRef>
        </p:style>
      </p:cxnSp>
      <p:sp>
        <p:nvSpPr>
          <p:cNvPr id="4" name="矩形 3">
            <a:extLst>
              <a:ext uri="{FF2B5EF4-FFF2-40B4-BE49-F238E27FC236}">
                <a16:creationId xmlns:a16="http://schemas.microsoft.com/office/drawing/2014/main" id="{06A9B598-9EBD-E682-BF02-F57A106DAF9D}"/>
              </a:ext>
            </a:extLst>
          </p:cNvPr>
          <p:cNvSpPr/>
          <p:nvPr/>
        </p:nvSpPr>
        <p:spPr>
          <a:xfrm>
            <a:off x="0" y="6492874"/>
            <a:ext cx="12192000" cy="365125"/>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标题 1">
            <a:extLst>
              <a:ext uri="{FF2B5EF4-FFF2-40B4-BE49-F238E27FC236}">
                <a16:creationId xmlns:a16="http://schemas.microsoft.com/office/drawing/2014/main" id="{B077E73D-2693-CF00-86DF-7B0C1BD55A90}"/>
              </a:ext>
            </a:extLst>
          </p:cNvPr>
          <p:cNvSpPr>
            <a:spLocks noGrp="1"/>
          </p:cNvSpPr>
          <p:nvPr>
            <p:ph type="title"/>
          </p:nvPr>
        </p:nvSpPr>
        <p:spPr>
          <a:xfrm>
            <a:off x="641636" y="166374"/>
            <a:ext cx="10712164" cy="547860"/>
          </a:xfrm>
        </p:spPr>
        <p:txBody>
          <a:bodyPr>
            <a:normAutofit fontScale="90000"/>
          </a:bodyPr>
          <a:lstStyle/>
          <a:p>
            <a:r>
              <a:rPr kumimoji="1" lang="zh-CN" altLang="en-US" sz="4000" dirty="0">
                <a:latin typeface="Microsoft YaHei" panose="020B0503020204020204" pitchFamily="34" charset="-122"/>
                <a:ea typeface="Microsoft YaHei" panose="020B0503020204020204" pitchFamily="34" charset="-122"/>
              </a:rPr>
              <a:t>开发团队组织模式</a:t>
            </a:r>
          </a:p>
        </p:txBody>
      </p:sp>
      <p:sp>
        <p:nvSpPr>
          <p:cNvPr id="5" name="日期占位符 4">
            <a:extLst>
              <a:ext uri="{FF2B5EF4-FFF2-40B4-BE49-F238E27FC236}">
                <a16:creationId xmlns:a16="http://schemas.microsoft.com/office/drawing/2014/main" id="{913CC970-EA90-5CD9-D674-9B425C141370}"/>
              </a:ext>
            </a:extLst>
          </p:cNvPr>
          <p:cNvSpPr>
            <a:spLocks noGrp="1"/>
          </p:cNvSpPr>
          <p:nvPr>
            <p:ph type="dt" sz="half" idx="10"/>
          </p:nvPr>
        </p:nvSpPr>
        <p:spPr>
          <a:xfrm>
            <a:off x="838200" y="6492872"/>
            <a:ext cx="2743200" cy="365125"/>
          </a:xfrm>
        </p:spPr>
        <p:txBody>
          <a:bodyPr/>
          <a:lstStyle/>
          <a:p>
            <a:fld id="{E4C2CF94-821F-194A-BC37-ED2010A58F59}" type="datetime1">
              <a:rPr kumimoji="1" lang="zh-CN" altLang="en-US" smtClean="0">
                <a:solidFill>
                  <a:schemeClr val="bg1"/>
                </a:solidFill>
              </a:rPr>
              <a:t>2024/9/18</a:t>
            </a:fld>
            <a:endParaRPr kumimoji="1" lang="zh-CN" altLang="en-US" dirty="0">
              <a:solidFill>
                <a:schemeClr val="bg1"/>
              </a:solidFill>
            </a:endParaRPr>
          </a:p>
        </p:txBody>
      </p:sp>
      <p:sp>
        <p:nvSpPr>
          <p:cNvPr id="6" name="页脚占位符 5">
            <a:extLst>
              <a:ext uri="{FF2B5EF4-FFF2-40B4-BE49-F238E27FC236}">
                <a16:creationId xmlns:a16="http://schemas.microsoft.com/office/drawing/2014/main" id="{AD310DDA-5E67-8CBE-753A-D0DD3F459AD0}"/>
              </a:ext>
            </a:extLst>
          </p:cNvPr>
          <p:cNvSpPr>
            <a:spLocks noGrp="1"/>
          </p:cNvSpPr>
          <p:nvPr>
            <p:ph type="ftr" sz="quarter" idx="11"/>
          </p:nvPr>
        </p:nvSpPr>
        <p:spPr>
          <a:xfrm>
            <a:off x="4038600" y="6492873"/>
            <a:ext cx="4114800" cy="365125"/>
          </a:xfrm>
        </p:spPr>
        <p:txBody>
          <a:bodyPr/>
          <a:lstStyle/>
          <a:p>
            <a:r>
              <a:rPr kumimoji="1" lang="en-US" altLang="zh-CN" dirty="0">
                <a:solidFill>
                  <a:schemeClr val="bg1"/>
                </a:solidFill>
              </a:rPr>
              <a:t>2024</a:t>
            </a:r>
            <a:r>
              <a:rPr kumimoji="1" lang="zh-CN" altLang="en-US" dirty="0">
                <a:solidFill>
                  <a:schemeClr val="bg1"/>
                </a:solidFill>
              </a:rPr>
              <a:t>秋，软件设计与体系结构</a:t>
            </a:r>
          </a:p>
        </p:txBody>
      </p:sp>
      <p:sp>
        <p:nvSpPr>
          <p:cNvPr id="7" name="灯片编号占位符 6">
            <a:extLst>
              <a:ext uri="{FF2B5EF4-FFF2-40B4-BE49-F238E27FC236}">
                <a16:creationId xmlns:a16="http://schemas.microsoft.com/office/drawing/2014/main" id="{05CA40E3-5256-120B-974B-DA1B29A83362}"/>
              </a:ext>
            </a:extLst>
          </p:cNvPr>
          <p:cNvSpPr>
            <a:spLocks noGrp="1"/>
          </p:cNvSpPr>
          <p:nvPr>
            <p:ph type="sldNum" sz="quarter" idx="12"/>
          </p:nvPr>
        </p:nvSpPr>
        <p:spPr>
          <a:xfrm>
            <a:off x="8610600" y="6485074"/>
            <a:ext cx="2743200" cy="365125"/>
          </a:xfrm>
        </p:spPr>
        <p:txBody>
          <a:bodyPr/>
          <a:lstStyle/>
          <a:p>
            <a:fld id="{CE4DB412-8034-E14D-81D5-D45E190EBA3C}" type="slidenum">
              <a:rPr kumimoji="1" lang="zh-CN" altLang="en-US" smtClean="0">
                <a:solidFill>
                  <a:schemeClr val="bg1"/>
                </a:solidFill>
              </a:rPr>
              <a:t>17</a:t>
            </a:fld>
            <a:endParaRPr kumimoji="1" lang="zh-CN" altLang="en-US" dirty="0">
              <a:solidFill>
                <a:schemeClr val="bg1"/>
              </a:solidFill>
            </a:endParaRPr>
          </a:p>
        </p:txBody>
      </p:sp>
      <p:pic>
        <p:nvPicPr>
          <p:cNvPr id="9" name="图片 8" descr="徽标&#10;&#10;描述已自动生成">
            <a:extLst>
              <a:ext uri="{FF2B5EF4-FFF2-40B4-BE49-F238E27FC236}">
                <a16:creationId xmlns:a16="http://schemas.microsoft.com/office/drawing/2014/main" id="{F4514753-F78B-BA41-A135-DB11F44040BB}"/>
              </a:ext>
            </a:extLst>
          </p:cNvPr>
          <p:cNvPicPr>
            <a:picLocks noChangeAspect="1"/>
          </p:cNvPicPr>
          <p:nvPr/>
        </p:nvPicPr>
        <p:blipFill>
          <a:blip r:embed="rId2"/>
          <a:stretch>
            <a:fillRect/>
          </a:stretch>
        </p:blipFill>
        <p:spPr>
          <a:xfrm>
            <a:off x="11353800" y="0"/>
            <a:ext cx="838199" cy="818771"/>
          </a:xfrm>
          <a:prstGeom prst="rect">
            <a:avLst/>
          </a:prstGeom>
        </p:spPr>
      </p:pic>
      <p:sp>
        <p:nvSpPr>
          <p:cNvPr id="8" name="文本框 7">
            <a:extLst>
              <a:ext uri="{FF2B5EF4-FFF2-40B4-BE49-F238E27FC236}">
                <a16:creationId xmlns:a16="http://schemas.microsoft.com/office/drawing/2014/main" id="{6C8CA682-2562-A576-E96A-4117BD2808AF}"/>
              </a:ext>
            </a:extLst>
          </p:cNvPr>
          <p:cNvSpPr txBox="1"/>
          <p:nvPr/>
        </p:nvSpPr>
        <p:spPr>
          <a:xfrm>
            <a:off x="641636" y="1174904"/>
            <a:ext cx="10712164" cy="507127"/>
          </a:xfrm>
          <a:prstGeom prst="rect">
            <a:avLst/>
          </a:prstGeom>
          <a:noFill/>
        </p:spPr>
        <p:txBody>
          <a:bodyPr wrap="square">
            <a:spAutoFit/>
          </a:bodyPr>
          <a:lstStyle/>
          <a:p>
            <a:pPr>
              <a:lnSpc>
                <a:spcPct val="150000"/>
              </a:lnSpc>
            </a:pPr>
            <a:r>
              <a:rPr lang="zh-CN" altLang="en-US" sz="2000" dirty="0">
                <a:solidFill>
                  <a:srgbClr val="2500C0"/>
                </a:solidFill>
                <a:effectLst/>
                <a:latin typeface="Helvetica" pitchFamily="2" charset="0"/>
              </a:rPr>
              <a:t>民主式结构</a:t>
            </a:r>
            <a:r>
              <a:rPr lang="zh-CN" altLang="en-US" sz="2000" dirty="0">
                <a:solidFill>
                  <a:srgbClr val="3300CC"/>
                </a:solidFill>
                <a:effectLst/>
                <a:latin typeface="Helvetica" pitchFamily="2" charset="0"/>
              </a:rPr>
              <a:t>：</a:t>
            </a:r>
            <a:r>
              <a:rPr lang="zh-CN" altLang="en-US" sz="2000" dirty="0">
                <a:solidFill>
                  <a:srgbClr val="000000"/>
                </a:solidFill>
                <a:effectLst/>
                <a:latin typeface="Helvetica" pitchFamily="2" charset="0"/>
              </a:rPr>
              <a:t>团队成员完全平等，享有充分民主，成员之间通过协商做出决策。</a:t>
            </a:r>
          </a:p>
        </p:txBody>
      </p:sp>
      <p:pic>
        <p:nvPicPr>
          <p:cNvPr id="13" name="图片 12" descr="图片包含 线, 滑雪, 小, 盒子&#10;&#10;描述已自动生成">
            <a:extLst>
              <a:ext uri="{FF2B5EF4-FFF2-40B4-BE49-F238E27FC236}">
                <a16:creationId xmlns:a16="http://schemas.microsoft.com/office/drawing/2014/main" id="{F67332FF-42B6-C333-87AB-EF3CAE245D2E}"/>
              </a:ext>
            </a:extLst>
          </p:cNvPr>
          <p:cNvPicPr>
            <a:picLocks noChangeAspect="1"/>
          </p:cNvPicPr>
          <p:nvPr/>
        </p:nvPicPr>
        <p:blipFill>
          <a:blip r:embed="rId3"/>
          <a:stretch>
            <a:fillRect/>
          </a:stretch>
        </p:blipFill>
        <p:spPr>
          <a:xfrm>
            <a:off x="838200" y="2235775"/>
            <a:ext cx="3937000" cy="3289300"/>
          </a:xfrm>
          <a:prstGeom prst="rect">
            <a:avLst/>
          </a:prstGeom>
        </p:spPr>
      </p:pic>
      <p:sp>
        <p:nvSpPr>
          <p:cNvPr id="15" name="文本框 14">
            <a:extLst>
              <a:ext uri="{FF2B5EF4-FFF2-40B4-BE49-F238E27FC236}">
                <a16:creationId xmlns:a16="http://schemas.microsoft.com/office/drawing/2014/main" id="{4284F50F-9FBA-EE49-C386-8F0FD3E3F3DA}"/>
              </a:ext>
            </a:extLst>
          </p:cNvPr>
          <p:cNvSpPr txBox="1"/>
          <p:nvPr/>
        </p:nvSpPr>
        <p:spPr>
          <a:xfrm>
            <a:off x="5103921" y="2476482"/>
            <a:ext cx="6249879" cy="2807885"/>
          </a:xfrm>
          <a:prstGeom prst="rect">
            <a:avLst/>
          </a:prstGeom>
          <a:noFill/>
        </p:spPr>
        <p:txBody>
          <a:bodyPr wrap="square">
            <a:spAutoFit/>
          </a:bodyPr>
          <a:lstStyle/>
          <a:p>
            <a:pPr marL="342900" indent="-342900">
              <a:lnSpc>
                <a:spcPct val="150000"/>
              </a:lnSpc>
              <a:buClr>
                <a:srgbClr val="C00000"/>
              </a:buClr>
              <a:buFont typeface="Arial" panose="020B0604020202020204" pitchFamily="34" charset="0"/>
              <a:buChar char="•"/>
            </a:pPr>
            <a:r>
              <a:rPr lang="zh-CN" altLang="en-US" sz="2000" dirty="0">
                <a:solidFill>
                  <a:srgbClr val="000000"/>
                </a:solidFill>
                <a:effectLst/>
                <a:latin typeface="+mn-ea"/>
              </a:rPr>
              <a:t>小组成员完全平等，名义上的组长与其他成员没有任何区别。</a:t>
            </a:r>
          </a:p>
          <a:p>
            <a:pPr marL="342900" indent="-342900">
              <a:lnSpc>
                <a:spcPct val="150000"/>
              </a:lnSpc>
              <a:buClr>
                <a:srgbClr val="C00000"/>
              </a:buClr>
              <a:buFont typeface="Arial" panose="020B0604020202020204" pitchFamily="34" charset="0"/>
              <a:buChar char="•"/>
            </a:pPr>
            <a:r>
              <a:rPr lang="zh-CN" altLang="en-US" sz="2000" dirty="0">
                <a:solidFill>
                  <a:srgbClr val="000000"/>
                </a:solidFill>
                <a:effectLst/>
                <a:latin typeface="+mn-ea"/>
              </a:rPr>
              <a:t>项目工作由全体讨论协商决定，并根据每个人的能力和经验进行分配。</a:t>
            </a:r>
          </a:p>
          <a:p>
            <a:pPr marL="342900" indent="-342900">
              <a:lnSpc>
                <a:spcPct val="150000"/>
              </a:lnSpc>
              <a:buClr>
                <a:srgbClr val="C00000"/>
              </a:buClr>
              <a:buFont typeface="Arial" panose="020B0604020202020204" pitchFamily="34" charset="0"/>
              <a:buChar char="•"/>
            </a:pPr>
            <a:r>
              <a:rPr lang="zh-CN" altLang="en-US" sz="2000" dirty="0">
                <a:solidFill>
                  <a:srgbClr val="000000"/>
                </a:solidFill>
                <a:effectLst/>
                <a:latin typeface="+mn-ea"/>
              </a:rPr>
              <a:t>特别适合于规模小、能力强、习惯于共同工作的软件开发组。</a:t>
            </a:r>
          </a:p>
        </p:txBody>
      </p:sp>
    </p:spTree>
    <p:extLst>
      <p:ext uri="{BB962C8B-B14F-4D97-AF65-F5344CB8AC3E}">
        <p14:creationId xmlns:p14="http://schemas.microsoft.com/office/powerpoint/2010/main" val="35547829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C864FE-7C9F-2034-8D71-A44A558EEEAB}"/>
            </a:ext>
          </a:extLst>
        </p:cNvPr>
        <p:cNvGrpSpPr/>
        <p:nvPr/>
      </p:nvGrpSpPr>
      <p:grpSpPr>
        <a:xfrm>
          <a:off x="0" y="0"/>
          <a:ext cx="0" cy="0"/>
          <a:chOff x="0" y="0"/>
          <a:chExt cx="0" cy="0"/>
        </a:xfrm>
      </p:grpSpPr>
      <p:cxnSp>
        <p:nvCxnSpPr>
          <p:cNvPr id="3" name="直线连接符 2">
            <a:extLst>
              <a:ext uri="{FF2B5EF4-FFF2-40B4-BE49-F238E27FC236}">
                <a16:creationId xmlns:a16="http://schemas.microsoft.com/office/drawing/2014/main" id="{050A9E14-8D90-1C2D-13D6-AD718C3AA2AB}"/>
              </a:ext>
            </a:extLst>
          </p:cNvPr>
          <p:cNvCxnSpPr>
            <a:cxnSpLocks/>
          </p:cNvCxnSpPr>
          <p:nvPr/>
        </p:nvCxnSpPr>
        <p:spPr>
          <a:xfrm>
            <a:off x="102093" y="714234"/>
            <a:ext cx="11987814" cy="0"/>
          </a:xfrm>
          <a:prstGeom prst="line">
            <a:avLst/>
          </a:prstGeom>
          <a:ln w="38100">
            <a:solidFill>
              <a:srgbClr val="C00000"/>
            </a:solidFill>
          </a:ln>
        </p:spPr>
        <p:style>
          <a:lnRef idx="2">
            <a:schemeClr val="accent1"/>
          </a:lnRef>
          <a:fillRef idx="0">
            <a:schemeClr val="accent1"/>
          </a:fillRef>
          <a:effectRef idx="1">
            <a:schemeClr val="accent1"/>
          </a:effectRef>
          <a:fontRef idx="minor">
            <a:schemeClr val="tx1"/>
          </a:fontRef>
        </p:style>
      </p:cxnSp>
      <p:sp>
        <p:nvSpPr>
          <p:cNvPr id="4" name="矩形 3">
            <a:extLst>
              <a:ext uri="{FF2B5EF4-FFF2-40B4-BE49-F238E27FC236}">
                <a16:creationId xmlns:a16="http://schemas.microsoft.com/office/drawing/2014/main" id="{68F9B021-9A8A-663D-403C-0FB33D1811DA}"/>
              </a:ext>
            </a:extLst>
          </p:cNvPr>
          <p:cNvSpPr/>
          <p:nvPr/>
        </p:nvSpPr>
        <p:spPr>
          <a:xfrm>
            <a:off x="0" y="6492874"/>
            <a:ext cx="12192000" cy="365125"/>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标题 1">
            <a:extLst>
              <a:ext uri="{FF2B5EF4-FFF2-40B4-BE49-F238E27FC236}">
                <a16:creationId xmlns:a16="http://schemas.microsoft.com/office/drawing/2014/main" id="{53AE0326-208A-7A82-942D-0B9332B0D694}"/>
              </a:ext>
            </a:extLst>
          </p:cNvPr>
          <p:cNvSpPr>
            <a:spLocks noGrp="1"/>
          </p:cNvSpPr>
          <p:nvPr>
            <p:ph type="title"/>
          </p:nvPr>
        </p:nvSpPr>
        <p:spPr>
          <a:xfrm>
            <a:off x="641636" y="166374"/>
            <a:ext cx="10712164" cy="547860"/>
          </a:xfrm>
        </p:spPr>
        <p:txBody>
          <a:bodyPr>
            <a:normAutofit fontScale="90000"/>
          </a:bodyPr>
          <a:lstStyle/>
          <a:p>
            <a:r>
              <a:rPr kumimoji="1" lang="zh-CN" altLang="en-US" sz="4000" dirty="0">
                <a:latin typeface="Microsoft YaHei" panose="020B0503020204020204" pitchFamily="34" charset="-122"/>
                <a:ea typeface="Microsoft YaHei" panose="020B0503020204020204" pitchFamily="34" charset="-122"/>
              </a:rPr>
              <a:t>开发团队组织模式</a:t>
            </a:r>
          </a:p>
        </p:txBody>
      </p:sp>
      <p:sp>
        <p:nvSpPr>
          <p:cNvPr id="5" name="日期占位符 4">
            <a:extLst>
              <a:ext uri="{FF2B5EF4-FFF2-40B4-BE49-F238E27FC236}">
                <a16:creationId xmlns:a16="http://schemas.microsoft.com/office/drawing/2014/main" id="{89F3C29C-DC51-089F-6B9F-C062D1CD46D4}"/>
              </a:ext>
            </a:extLst>
          </p:cNvPr>
          <p:cNvSpPr>
            <a:spLocks noGrp="1"/>
          </p:cNvSpPr>
          <p:nvPr>
            <p:ph type="dt" sz="half" idx="10"/>
          </p:nvPr>
        </p:nvSpPr>
        <p:spPr>
          <a:xfrm>
            <a:off x="838200" y="6492872"/>
            <a:ext cx="2743200" cy="365125"/>
          </a:xfrm>
        </p:spPr>
        <p:txBody>
          <a:bodyPr/>
          <a:lstStyle/>
          <a:p>
            <a:fld id="{E4C2CF94-821F-194A-BC37-ED2010A58F59}" type="datetime1">
              <a:rPr kumimoji="1" lang="zh-CN" altLang="en-US" smtClean="0">
                <a:solidFill>
                  <a:schemeClr val="bg1"/>
                </a:solidFill>
              </a:rPr>
              <a:t>2024/9/18</a:t>
            </a:fld>
            <a:endParaRPr kumimoji="1" lang="zh-CN" altLang="en-US" dirty="0">
              <a:solidFill>
                <a:schemeClr val="bg1"/>
              </a:solidFill>
            </a:endParaRPr>
          </a:p>
        </p:txBody>
      </p:sp>
      <p:sp>
        <p:nvSpPr>
          <p:cNvPr id="6" name="页脚占位符 5">
            <a:extLst>
              <a:ext uri="{FF2B5EF4-FFF2-40B4-BE49-F238E27FC236}">
                <a16:creationId xmlns:a16="http://schemas.microsoft.com/office/drawing/2014/main" id="{49DDDC98-5125-C5DF-2353-4E0E87F40D6A}"/>
              </a:ext>
            </a:extLst>
          </p:cNvPr>
          <p:cNvSpPr>
            <a:spLocks noGrp="1"/>
          </p:cNvSpPr>
          <p:nvPr>
            <p:ph type="ftr" sz="quarter" idx="11"/>
          </p:nvPr>
        </p:nvSpPr>
        <p:spPr>
          <a:xfrm>
            <a:off x="4038600" y="6492873"/>
            <a:ext cx="4114800" cy="365125"/>
          </a:xfrm>
        </p:spPr>
        <p:txBody>
          <a:bodyPr/>
          <a:lstStyle/>
          <a:p>
            <a:r>
              <a:rPr kumimoji="1" lang="en-US" altLang="zh-CN" dirty="0">
                <a:solidFill>
                  <a:schemeClr val="bg1"/>
                </a:solidFill>
              </a:rPr>
              <a:t>2024</a:t>
            </a:r>
            <a:r>
              <a:rPr kumimoji="1" lang="zh-CN" altLang="en-US" dirty="0">
                <a:solidFill>
                  <a:schemeClr val="bg1"/>
                </a:solidFill>
              </a:rPr>
              <a:t>秋，软件设计与体系结构</a:t>
            </a:r>
          </a:p>
        </p:txBody>
      </p:sp>
      <p:sp>
        <p:nvSpPr>
          <p:cNvPr id="7" name="灯片编号占位符 6">
            <a:extLst>
              <a:ext uri="{FF2B5EF4-FFF2-40B4-BE49-F238E27FC236}">
                <a16:creationId xmlns:a16="http://schemas.microsoft.com/office/drawing/2014/main" id="{9C5FC754-D00C-90FC-0F4B-79348268DBE4}"/>
              </a:ext>
            </a:extLst>
          </p:cNvPr>
          <p:cNvSpPr>
            <a:spLocks noGrp="1"/>
          </p:cNvSpPr>
          <p:nvPr>
            <p:ph type="sldNum" sz="quarter" idx="12"/>
          </p:nvPr>
        </p:nvSpPr>
        <p:spPr>
          <a:xfrm>
            <a:off x="8610600" y="6485074"/>
            <a:ext cx="2743200" cy="365125"/>
          </a:xfrm>
        </p:spPr>
        <p:txBody>
          <a:bodyPr/>
          <a:lstStyle/>
          <a:p>
            <a:fld id="{CE4DB412-8034-E14D-81D5-D45E190EBA3C}" type="slidenum">
              <a:rPr kumimoji="1" lang="zh-CN" altLang="en-US" smtClean="0">
                <a:solidFill>
                  <a:schemeClr val="bg1"/>
                </a:solidFill>
              </a:rPr>
              <a:t>18</a:t>
            </a:fld>
            <a:endParaRPr kumimoji="1" lang="zh-CN" altLang="en-US" dirty="0">
              <a:solidFill>
                <a:schemeClr val="bg1"/>
              </a:solidFill>
            </a:endParaRPr>
          </a:p>
        </p:txBody>
      </p:sp>
      <p:pic>
        <p:nvPicPr>
          <p:cNvPr id="9" name="图片 8" descr="徽标&#10;&#10;描述已自动生成">
            <a:extLst>
              <a:ext uri="{FF2B5EF4-FFF2-40B4-BE49-F238E27FC236}">
                <a16:creationId xmlns:a16="http://schemas.microsoft.com/office/drawing/2014/main" id="{BF310559-B8F5-2E60-7D96-465B767B17D3}"/>
              </a:ext>
            </a:extLst>
          </p:cNvPr>
          <p:cNvPicPr>
            <a:picLocks noChangeAspect="1"/>
          </p:cNvPicPr>
          <p:nvPr/>
        </p:nvPicPr>
        <p:blipFill>
          <a:blip r:embed="rId2"/>
          <a:stretch>
            <a:fillRect/>
          </a:stretch>
        </p:blipFill>
        <p:spPr>
          <a:xfrm>
            <a:off x="11353800" y="0"/>
            <a:ext cx="838199" cy="818771"/>
          </a:xfrm>
          <a:prstGeom prst="rect">
            <a:avLst/>
          </a:prstGeom>
        </p:spPr>
      </p:pic>
      <p:sp>
        <p:nvSpPr>
          <p:cNvPr id="8" name="文本框 7">
            <a:extLst>
              <a:ext uri="{FF2B5EF4-FFF2-40B4-BE49-F238E27FC236}">
                <a16:creationId xmlns:a16="http://schemas.microsoft.com/office/drawing/2014/main" id="{A2EBFB6E-A88E-092E-6E14-143571209734}"/>
              </a:ext>
            </a:extLst>
          </p:cNvPr>
          <p:cNvSpPr txBox="1"/>
          <p:nvPr/>
        </p:nvSpPr>
        <p:spPr>
          <a:xfrm>
            <a:off x="641636" y="1089237"/>
            <a:ext cx="10712164" cy="968791"/>
          </a:xfrm>
          <a:prstGeom prst="rect">
            <a:avLst/>
          </a:prstGeom>
          <a:noFill/>
        </p:spPr>
        <p:txBody>
          <a:bodyPr wrap="square">
            <a:spAutoFit/>
          </a:bodyPr>
          <a:lstStyle/>
          <a:p>
            <a:pPr>
              <a:lnSpc>
                <a:spcPct val="150000"/>
              </a:lnSpc>
            </a:pPr>
            <a:r>
              <a:rPr lang="zh-CN" altLang="en-US" sz="2000" dirty="0">
                <a:solidFill>
                  <a:srgbClr val="2500C0"/>
                </a:solidFill>
                <a:effectLst/>
                <a:latin typeface="Helvetica" pitchFamily="2" charset="0"/>
              </a:rPr>
              <a:t>主程序员式结构</a:t>
            </a:r>
            <a:r>
              <a:rPr lang="zh-CN" altLang="en-US" sz="2000" dirty="0">
                <a:solidFill>
                  <a:srgbClr val="3300CC"/>
                </a:solidFill>
                <a:effectLst/>
                <a:latin typeface="Helvetica" pitchFamily="2" charset="0"/>
              </a:rPr>
              <a:t>：</a:t>
            </a:r>
            <a:r>
              <a:rPr lang="zh-CN" altLang="en-US" sz="2000" dirty="0">
                <a:solidFill>
                  <a:srgbClr val="000000"/>
                </a:solidFill>
                <a:effectLst/>
                <a:latin typeface="Helvetica" pitchFamily="2" charset="0"/>
              </a:rPr>
              <a:t>以主程序员为核心，主程序员既是项目管理者也是技术负责人，团队其他人员的职能进行专业化分工。</a:t>
            </a:r>
          </a:p>
        </p:txBody>
      </p:sp>
      <p:pic>
        <p:nvPicPr>
          <p:cNvPr id="11" name="图片 10" descr="图片包含 人, 户外, 男人, 病房&#10;&#10;描述已自动生成">
            <a:extLst>
              <a:ext uri="{FF2B5EF4-FFF2-40B4-BE49-F238E27FC236}">
                <a16:creationId xmlns:a16="http://schemas.microsoft.com/office/drawing/2014/main" id="{DADF77F8-22D0-EA09-EB72-BD31C7CDEDD4}"/>
              </a:ext>
            </a:extLst>
          </p:cNvPr>
          <p:cNvPicPr>
            <a:picLocks noChangeAspect="1"/>
          </p:cNvPicPr>
          <p:nvPr/>
        </p:nvPicPr>
        <p:blipFill>
          <a:blip r:embed="rId3"/>
          <a:stretch>
            <a:fillRect/>
          </a:stretch>
        </p:blipFill>
        <p:spPr>
          <a:xfrm>
            <a:off x="517741" y="2458024"/>
            <a:ext cx="4445000" cy="2844800"/>
          </a:xfrm>
          <a:prstGeom prst="rect">
            <a:avLst/>
          </a:prstGeom>
        </p:spPr>
      </p:pic>
      <p:sp>
        <p:nvSpPr>
          <p:cNvPr id="12" name="矩形 11">
            <a:extLst>
              <a:ext uri="{FF2B5EF4-FFF2-40B4-BE49-F238E27FC236}">
                <a16:creationId xmlns:a16="http://schemas.microsoft.com/office/drawing/2014/main" id="{EA69B1D5-3946-5E5E-7B88-1563E8FB5B37}"/>
              </a:ext>
            </a:extLst>
          </p:cNvPr>
          <p:cNvSpPr/>
          <p:nvPr/>
        </p:nvSpPr>
        <p:spPr>
          <a:xfrm>
            <a:off x="7617041" y="3096087"/>
            <a:ext cx="1740023" cy="665825"/>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2400" b="1" dirty="0"/>
              <a:t>主程序员</a:t>
            </a:r>
          </a:p>
        </p:txBody>
      </p:sp>
      <p:sp>
        <p:nvSpPr>
          <p:cNvPr id="14" name="矩形 13">
            <a:extLst>
              <a:ext uri="{FF2B5EF4-FFF2-40B4-BE49-F238E27FC236}">
                <a16:creationId xmlns:a16="http://schemas.microsoft.com/office/drawing/2014/main" id="{46212B94-4F7A-726A-AEAE-69E07A47153A}"/>
              </a:ext>
            </a:extLst>
          </p:cNvPr>
          <p:cNvSpPr/>
          <p:nvPr/>
        </p:nvSpPr>
        <p:spPr>
          <a:xfrm>
            <a:off x="7617041" y="4286137"/>
            <a:ext cx="1740023" cy="665825"/>
          </a:xfrm>
          <a:prstGeom prst="rect">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2400" b="1" dirty="0"/>
              <a:t>程序员</a:t>
            </a:r>
          </a:p>
        </p:txBody>
      </p:sp>
      <p:sp>
        <p:nvSpPr>
          <p:cNvPr id="16" name="矩形 15">
            <a:extLst>
              <a:ext uri="{FF2B5EF4-FFF2-40B4-BE49-F238E27FC236}">
                <a16:creationId xmlns:a16="http://schemas.microsoft.com/office/drawing/2014/main" id="{03CB97B8-FCE1-ECF1-53E4-5EA8FB7EA1F8}"/>
              </a:ext>
            </a:extLst>
          </p:cNvPr>
          <p:cNvSpPr/>
          <p:nvPr/>
        </p:nvSpPr>
        <p:spPr>
          <a:xfrm>
            <a:off x="5419879" y="4286137"/>
            <a:ext cx="1740023" cy="665825"/>
          </a:xfrm>
          <a:prstGeom prst="rect">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2400" b="1" dirty="0"/>
              <a:t>程序员</a:t>
            </a:r>
          </a:p>
        </p:txBody>
      </p:sp>
      <p:sp>
        <p:nvSpPr>
          <p:cNvPr id="17" name="矩形 16">
            <a:extLst>
              <a:ext uri="{FF2B5EF4-FFF2-40B4-BE49-F238E27FC236}">
                <a16:creationId xmlns:a16="http://schemas.microsoft.com/office/drawing/2014/main" id="{521635D7-1FF6-1155-C836-9B698BF5B8B3}"/>
              </a:ext>
            </a:extLst>
          </p:cNvPr>
          <p:cNvSpPr/>
          <p:nvPr/>
        </p:nvSpPr>
        <p:spPr>
          <a:xfrm>
            <a:off x="9814203" y="4286168"/>
            <a:ext cx="1740023" cy="665825"/>
          </a:xfrm>
          <a:prstGeom prst="rect">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2400" b="1" dirty="0"/>
              <a:t>程序员</a:t>
            </a:r>
          </a:p>
        </p:txBody>
      </p:sp>
      <p:sp>
        <p:nvSpPr>
          <p:cNvPr id="18" name="矩形 17">
            <a:extLst>
              <a:ext uri="{FF2B5EF4-FFF2-40B4-BE49-F238E27FC236}">
                <a16:creationId xmlns:a16="http://schemas.microsoft.com/office/drawing/2014/main" id="{46212B94-4F7A-726A-AEAE-69E07A47153A}"/>
              </a:ext>
            </a:extLst>
          </p:cNvPr>
          <p:cNvSpPr/>
          <p:nvPr/>
        </p:nvSpPr>
        <p:spPr>
          <a:xfrm>
            <a:off x="9814203" y="3096086"/>
            <a:ext cx="1740023" cy="665825"/>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kumimoji="1" lang="zh-CN" altLang="en-US" sz="2400" b="1" dirty="0"/>
              <a:t>后备程序员</a:t>
            </a:r>
          </a:p>
        </p:txBody>
      </p:sp>
      <p:sp>
        <p:nvSpPr>
          <p:cNvPr id="19" name="矩形 18">
            <a:extLst>
              <a:ext uri="{FF2B5EF4-FFF2-40B4-BE49-F238E27FC236}">
                <a16:creationId xmlns:a16="http://schemas.microsoft.com/office/drawing/2014/main" id="{46212B94-4F7A-726A-AEAE-69E07A47153A}"/>
              </a:ext>
            </a:extLst>
          </p:cNvPr>
          <p:cNvSpPr/>
          <p:nvPr/>
        </p:nvSpPr>
        <p:spPr>
          <a:xfrm>
            <a:off x="5419878" y="3096086"/>
            <a:ext cx="1740023" cy="665825"/>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kumimoji="1" lang="zh-CN" altLang="en-US" sz="2400" b="1" dirty="0"/>
              <a:t>秘书</a:t>
            </a:r>
          </a:p>
        </p:txBody>
      </p:sp>
      <p:cxnSp>
        <p:nvCxnSpPr>
          <p:cNvPr id="21" name="直线连接符 20">
            <a:extLst>
              <a:ext uri="{FF2B5EF4-FFF2-40B4-BE49-F238E27FC236}">
                <a16:creationId xmlns:a16="http://schemas.microsoft.com/office/drawing/2014/main" id="{F174B8D8-161B-9558-45E8-FB0F867ECF85}"/>
              </a:ext>
            </a:extLst>
          </p:cNvPr>
          <p:cNvCxnSpPr>
            <a:stCxn id="12" idx="1"/>
            <a:endCxn id="19" idx="3"/>
          </p:cNvCxnSpPr>
          <p:nvPr/>
        </p:nvCxnSpPr>
        <p:spPr>
          <a:xfrm flipH="1" flipV="1">
            <a:off x="7159901" y="3428999"/>
            <a:ext cx="457140" cy="1"/>
          </a:xfrm>
          <a:prstGeom prst="line">
            <a:avLst/>
          </a:prstGeom>
        </p:spPr>
        <p:style>
          <a:lnRef idx="2">
            <a:schemeClr val="accent1"/>
          </a:lnRef>
          <a:fillRef idx="0">
            <a:schemeClr val="accent1"/>
          </a:fillRef>
          <a:effectRef idx="1">
            <a:schemeClr val="accent1"/>
          </a:effectRef>
          <a:fontRef idx="minor">
            <a:schemeClr val="tx1"/>
          </a:fontRef>
        </p:style>
      </p:cxnSp>
      <p:cxnSp>
        <p:nvCxnSpPr>
          <p:cNvPr id="23" name="直线连接符 22">
            <a:extLst>
              <a:ext uri="{FF2B5EF4-FFF2-40B4-BE49-F238E27FC236}">
                <a16:creationId xmlns:a16="http://schemas.microsoft.com/office/drawing/2014/main" id="{D249190D-47F6-2B62-BA70-333C7CAC9A79}"/>
              </a:ext>
            </a:extLst>
          </p:cNvPr>
          <p:cNvCxnSpPr>
            <a:stCxn id="12" idx="3"/>
            <a:endCxn id="18" idx="1"/>
          </p:cNvCxnSpPr>
          <p:nvPr/>
        </p:nvCxnSpPr>
        <p:spPr>
          <a:xfrm flipV="1">
            <a:off x="9357064" y="3428999"/>
            <a:ext cx="457139" cy="1"/>
          </a:xfrm>
          <a:prstGeom prst="line">
            <a:avLst/>
          </a:prstGeom>
        </p:spPr>
        <p:style>
          <a:lnRef idx="2">
            <a:schemeClr val="accent1"/>
          </a:lnRef>
          <a:fillRef idx="0">
            <a:schemeClr val="accent1"/>
          </a:fillRef>
          <a:effectRef idx="1">
            <a:schemeClr val="accent1"/>
          </a:effectRef>
          <a:fontRef idx="minor">
            <a:schemeClr val="tx1"/>
          </a:fontRef>
        </p:style>
      </p:cxnSp>
      <p:cxnSp>
        <p:nvCxnSpPr>
          <p:cNvPr id="25" name="直线连接符 24">
            <a:extLst>
              <a:ext uri="{FF2B5EF4-FFF2-40B4-BE49-F238E27FC236}">
                <a16:creationId xmlns:a16="http://schemas.microsoft.com/office/drawing/2014/main" id="{CFA85019-21CF-868B-E97F-DCD04CCD455B}"/>
              </a:ext>
            </a:extLst>
          </p:cNvPr>
          <p:cNvCxnSpPr>
            <a:endCxn id="16" idx="0"/>
          </p:cNvCxnSpPr>
          <p:nvPr/>
        </p:nvCxnSpPr>
        <p:spPr>
          <a:xfrm flipH="1">
            <a:off x="6289891" y="3761911"/>
            <a:ext cx="1611235" cy="524226"/>
          </a:xfrm>
          <a:prstGeom prst="line">
            <a:avLst/>
          </a:prstGeom>
        </p:spPr>
        <p:style>
          <a:lnRef idx="2">
            <a:schemeClr val="accent1"/>
          </a:lnRef>
          <a:fillRef idx="0">
            <a:schemeClr val="accent1"/>
          </a:fillRef>
          <a:effectRef idx="1">
            <a:schemeClr val="accent1"/>
          </a:effectRef>
          <a:fontRef idx="minor">
            <a:schemeClr val="tx1"/>
          </a:fontRef>
        </p:style>
      </p:cxnSp>
      <p:cxnSp>
        <p:nvCxnSpPr>
          <p:cNvPr id="27" name="直线连接符 26">
            <a:extLst>
              <a:ext uri="{FF2B5EF4-FFF2-40B4-BE49-F238E27FC236}">
                <a16:creationId xmlns:a16="http://schemas.microsoft.com/office/drawing/2014/main" id="{992A0856-D70A-EC5E-6478-C9A6339F40B3}"/>
              </a:ext>
            </a:extLst>
          </p:cNvPr>
          <p:cNvCxnSpPr>
            <a:endCxn id="17" idx="0"/>
          </p:cNvCxnSpPr>
          <p:nvPr/>
        </p:nvCxnSpPr>
        <p:spPr>
          <a:xfrm>
            <a:off x="9081856" y="3761911"/>
            <a:ext cx="1602359" cy="524257"/>
          </a:xfrm>
          <a:prstGeom prst="line">
            <a:avLst/>
          </a:prstGeom>
        </p:spPr>
        <p:style>
          <a:lnRef idx="2">
            <a:schemeClr val="accent1"/>
          </a:lnRef>
          <a:fillRef idx="0">
            <a:schemeClr val="accent1"/>
          </a:fillRef>
          <a:effectRef idx="1">
            <a:schemeClr val="accent1"/>
          </a:effectRef>
          <a:fontRef idx="minor">
            <a:schemeClr val="tx1"/>
          </a:fontRef>
        </p:style>
      </p:cxnSp>
      <p:cxnSp>
        <p:nvCxnSpPr>
          <p:cNvPr id="29" name="直线连接符 28">
            <a:extLst>
              <a:ext uri="{FF2B5EF4-FFF2-40B4-BE49-F238E27FC236}">
                <a16:creationId xmlns:a16="http://schemas.microsoft.com/office/drawing/2014/main" id="{3B1ACB75-DEE6-D82E-6E36-7966D2B8B919}"/>
              </a:ext>
            </a:extLst>
          </p:cNvPr>
          <p:cNvCxnSpPr>
            <a:stCxn id="12" idx="2"/>
            <a:endCxn id="14" idx="0"/>
          </p:cNvCxnSpPr>
          <p:nvPr/>
        </p:nvCxnSpPr>
        <p:spPr>
          <a:xfrm>
            <a:off x="8487053" y="3761912"/>
            <a:ext cx="0" cy="524225"/>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817624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544138-DC0B-74FC-CDA0-9C21ECBD07B7}"/>
            </a:ext>
          </a:extLst>
        </p:cNvPr>
        <p:cNvGrpSpPr/>
        <p:nvPr/>
      </p:nvGrpSpPr>
      <p:grpSpPr>
        <a:xfrm>
          <a:off x="0" y="0"/>
          <a:ext cx="0" cy="0"/>
          <a:chOff x="0" y="0"/>
          <a:chExt cx="0" cy="0"/>
        </a:xfrm>
      </p:grpSpPr>
      <p:cxnSp>
        <p:nvCxnSpPr>
          <p:cNvPr id="3" name="直线连接符 2">
            <a:extLst>
              <a:ext uri="{FF2B5EF4-FFF2-40B4-BE49-F238E27FC236}">
                <a16:creationId xmlns:a16="http://schemas.microsoft.com/office/drawing/2014/main" id="{739E9168-223E-2E1B-521E-DA6646FAD2D2}"/>
              </a:ext>
            </a:extLst>
          </p:cNvPr>
          <p:cNvCxnSpPr>
            <a:cxnSpLocks/>
          </p:cNvCxnSpPr>
          <p:nvPr/>
        </p:nvCxnSpPr>
        <p:spPr>
          <a:xfrm>
            <a:off x="102093" y="714234"/>
            <a:ext cx="11987814" cy="0"/>
          </a:xfrm>
          <a:prstGeom prst="line">
            <a:avLst/>
          </a:prstGeom>
          <a:ln w="38100">
            <a:solidFill>
              <a:srgbClr val="C00000"/>
            </a:solidFill>
          </a:ln>
        </p:spPr>
        <p:style>
          <a:lnRef idx="2">
            <a:schemeClr val="accent1"/>
          </a:lnRef>
          <a:fillRef idx="0">
            <a:schemeClr val="accent1"/>
          </a:fillRef>
          <a:effectRef idx="1">
            <a:schemeClr val="accent1"/>
          </a:effectRef>
          <a:fontRef idx="minor">
            <a:schemeClr val="tx1"/>
          </a:fontRef>
        </p:style>
      </p:cxnSp>
      <p:sp>
        <p:nvSpPr>
          <p:cNvPr id="4" name="矩形 3">
            <a:extLst>
              <a:ext uri="{FF2B5EF4-FFF2-40B4-BE49-F238E27FC236}">
                <a16:creationId xmlns:a16="http://schemas.microsoft.com/office/drawing/2014/main" id="{018345DC-BF2D-914A-5817-189F5B3D04FB}"/>
              </a:ext>
            </a:extLst>
          </p:cNvPr>
          <p:cNvSpPr/>
          <p:nvPr/>
        </p:nvSpPr>
        <p:spPr>
          <a:xfrm>
            <a:off x="0" y="6492874"/>
            <a:ext cx="12192000" cy="365125"/>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标题 1">
            <a:extLst>
              <a:ext uri="{FF2B5EF4-FFF2-40B4-BE49-F238E27FC236}">
                <a16:creationId xmlns:a16="http://schemas.microsoft.com/office/drawing/2014/main" id="{031D01B3-5814-34A2-B18B-DA3DC681EA96}"/>
              </a:ext>
            </a:extLst>
          </p:cNvPr>
          <p:cNvSpPr>
            <a:spLocks noGrp="1"/>
          </p:cNvSpPr>
          <p:nvPr>
            <p:ph type="title"/>
          </p:nvPr>
        </p:nvSpPr>
        <p:spPr>
          <a:xfrm>
            <a:off x="641636" y="166374"/>
            <a:ext cx="10712164" cy="547860"/>
          </a:xfrm>
        </p:spPr>
        <p:txBody>
          <a:bodyPr>
            <a:normAutofit fontScale="90000"/>
          </a:bodyPr>
          <a:lstStyle/>
          <a:p>
            <a:r>
              <a:rPr kumimoji="1" lang="zh-CN" altLang="en-US" sz="4000" dirty="0">
                <a:latin typeface="Microsoft YaHei" panose="020B0503020204020204" pitchFamily="34" charset="-122"/>
                <a:ea typeface="Microsoft YaHei" panose="020B0503020204020204" pitchFamily="34" charset="-122"/>
              </a:rPr>
              <a:t>开发团队组织模式</a:t>
            </a:r>
          </a:p>
        </p:txBody>
      </p:sp>
      <p:sp>
        <p:nvSpPr>
          <p:cNvPr id="5" name="日期占位符 4">
            <a:extLst>
              <a:ext uri="{FF2B5EF4-FFF2-40B4-BE49-F238E27FC236}">
                <a16:creationId xmlns:a16="http://schemas.microsoft.com/office/drawing/2014/main" id="{535030C7-D13C-B4F7-F19C-7F52D3B97254}"/>
              </a:ext>
            </a:extLst>
          </p:cNvPr>
          <p:cNvSpPr>
            <a:spLocks noGrp="1"/>
          </p:cNvSpPr>
          <p:nvPr>
            <p:ph type="dt" sz="half" idx="10"/>
          </p:nvPr>
        </p:nvSpPr>
        <p:spPr>
          <a:xfrm>
            <a:off x="838200" y="6492872"/>
            <a:ext cx="2743200" cy="365125"/>
          </a:xfrm>
        </p:spPr>
        <p:txBody>
          <a:bodyPr/>
          <a:lstStyle/>
          <a:p>
            <a:fld id="{E4C2CF94-821F-194A-BC37-ED2010A58F59}" type="datetime1">
              <a:rPr kumimoji="1" lang="zh-CN" altLang="en-US" smtClean="0">
                <a:solidFill>
                  <a:schemeClr val="bg1"/>
                </a:solidFill>
              </a:rPr>
              <a:t>2024/9/18</a:t>
            </a:fld>
            <a:endParaRPr kumimoji="1" lang="zh-CN" altLang="en-US" dirty="0">
              <a:solidFill>
                <a:schemeClr val="bg1"/>
              </a:solidFill>
            </a:endParaRPr>
          </a:p>
        </p:txBody>
      </p:sp>
      <p:sp>
        <p:nvSpPr>
          <p:cNvPr id="6" name="页脚占位符 5">
            <a:extLst>
              <a:ext uri="{FF2B5EF4-FFF2-40B4-BE49-F238E27FC236}">
                <a16:creationId xmlns:a16="http://schemas.microsoft.com/office/drawing/2014/main" id="{255746F3-C12F-837F-AEED-5F4DFD6DB5C4}"/>
              </a:ext>
            </a:extLst>
          </p:cNvPr>
          <p:cNvSpPr>
            <a:spLocks noGrp="1"/>
          </p:cNvSpPr>
          <p:nvPr>
            <p:ph type="ftr" sz="quarter" idx="11"/>
          </p:nvPr>
        </p:nvSpPr>
        <p:spPr>
          <a:xfrm>
            <a:off x="4038600" y="6492873"/>
            <a:ext cx="4114800" cy="365125"/>
          </a:xfrm>
        </p:spPr>
        <p:txBody>
          <a:bodyPr/>
          <a:lstStyle/>
          <a:p>
            <a:r>
              <a:rPr kumimoji="1" lang="en-US" altLang="zh-CN" dirty="0">
                <a:solidFill>
                  <a:schemeClr val="bg1"/>
                </a:solidFill>
              </a:rPr>
              <a:t>2024</a:t>
            </a:r>
            <a:r>
              <a:rPr kumimoji="1" lang="zh-CN" altLang="en-US" dirty="0">
                <a:solidFill>
                  <a:schemeClr val="bg1"/>
                </a:solidFill>
              </a:rPr>
              <a:t>秋，软件设计与体系结构</a:t>
            </a:r>
          </a:p>
        </p:txBody>
      </p:sp>
      <p:sp>
        <p:nvSpPr>
          <p:cNvPr id="7" name="灯片编号占位符 6">
            <a:extLst>
              <a:ext uri="{FF2B5EF4-FFF2-40B4-BE49-F238E27FC236}">
                <a16:creationId xmlns:a16="http://schemas.microsoft.com/office/drawing/2014/main" id="{36903704-0AE8-E6C2-222D-9A9A8C334AEA}"/>
              </a:ext>
            </a:extLst>
          </p:cNvPr>
          <p:cNvSpPr>
            <a:spLocks noGrp="1"/>
          </p:cNvSpPr>
          <p:nvPr>
            <p:ph type="sldNum" sz="quarter" idx="12"/>
          </p:nvPr>
        </p:nvSpPr>
        <p:spPr>
          <a:xfrm>
            <a:off x="8610600" y="6485074"/>
            <a:ext cx="2743200" cy="365125"/>
          </a:xfrm>
        </p:spPr>
        <p:txBody>
          <a:bodyPr/>
          <a:lstStyle/>
          <a:p>
            <a:fld id="{CE4DB412-8034-E14D-81D5-D45E190EBA3C}" type="slidenum">
              <a:rPr kumimoji="1" lang="zh-CN" altLang="en-US" smtClean="0">
                <a:solidFill>
                  <a:schemeClr val="bg1"/>
                </a:solidFill>
              </a:rPr>
              <a:t>19</a:t>
            </a:fld>
            <a:endParaRPr kumimoji="1" lang="zh-CN" altLang="en-US" dirty="0">
              <a:solidFill>
                <a:schemeClr val="bg1"/>
              </a:solidFill>
            </a:endParaRPr>
          </a:p>
        </p:txBody>
      </p:sp>
      <p:pic>
        <p:nvPicPr>
          <p:cNvPr id="9" name="图片 8" descr="徽标&#10;&#10;描述已自动生成">
            <a:extLst>
              <a:ext uri="{FF2B5EF4-FFF2-40B4-BE49-F238E27FC236}">
                <a16:creationId xmlns:a16="http://schemas.microsoft.com/office/drawing/2014/main" id="{034EF46D-0638-B7E7-794E-4A0A30743FC9}"/>
              </a:ext>
            </a:extLst>
          </p:cNvPr>
          <p:cNvPicPr>
            <a:picLocks noChangeAspect="1"/>
          </p:cNvPicPr>
          <p:nvPr/>
        </p:nvPicPr>
        <p:blipFill>
          <a:blip r:embed="rId2"/>
          <a:stretch>
            <a:fillRect/>
          </a:stretch>
        </p:blipFill>
        <p:spPr>
          <a:xfrm>
            <a:off x="11353800" y="0"/>
            <a:ext cx="838199" cy="818771"/>
          </a:xfrm>
          <a:prstGeom prst="rect">
            <a:avLst/>
          </a:prstGeom>
        </p:spPr>
      </p:pic>
      <p:sp>
        <p:nvSpPr>
          <p:cNvPr id="8" name="文本框 7">
            <a:extLst>
              <a:ext uri="{FF2B5EF4-FFF2-40B4-BE49-F238E27FC236}">
                <a16:creationId xmlns:a16="http://schemas.microsoft.com/office/drawing/2014/main" id="{B0BF9774-C642-AC4F-885D-31744CCC48BC}"/>
              </a:ext>
            </a:extLst>
          </p:cNvPr>
          <p:cNvSpPr txBox="1"/>
          <p:nvPr/>
        </p:nvSpPr>
        <p:spPr>
          <a:xfrm>
            <a:off x="641636" y="1089237"/>
            <a:ext cx="10712164" cy="968791"/>
          </a:xfrm>
          <a:prstGeom prst="rect">
            <a:avLst/>
          </a:prstGeom>
          <a:noFill/>
        </p:spPr>
        <p:txBody>
          <a:bodyPr wrap="square">
            <a:spAutoFit/>
          </a:bodyPr>
          <a:lstStyle/>
          <a:p>
            <a:pPr>
              <a:lnSpc>
                <a:spcPct val="150000"/>
              </a:lnSpc>
            </a:pPr>
            <a:r>
              <a:rPr lang="zh-CN" altLang="en-US" sz="2000" dirty="0">
                <a:solidFill>
                  <a:srgbClr val="2500C0"/>
                </a:solidFill>
                <a:effectLst/>
                <a:latin typeface="Helvetica" pitchFamily="2" charset="0"/>
              </a:rPr>
              <a:t>矩阵式结构</a:t>
            </a:r>
            <a:r>
              <a:rPr lang="zh-CN" altLang="en-US" sz="2000" dirty="0">
                <a:solidFill>
                  <a:srgbClr val="3300CC"/>
                </a:solidFill>
                <a:effectLst/>
                <a:latin typeface="Helvetica" pitchFamily="2" charset="0"/>
              </a:rPr>
              <a:t>：</a:t>
            </a:r>
            <a:r>
              <a:rPr lang="zh-CN" altLang="en-US" sz="2000" dirty="0">
                <a:solidFill>
                  <a:srgbClr val="000000"/>
                </a:solidFill>
                <a:effectLst/>
                <a:latin typeface="Helvetica" pitchFamily="2" charset="0"/>
              </a:rPr>
              <a:t>将技术与管理工作进行分离，技术负责人负责技术上的决策，管理</a:t>
            </a:r>
          </a:p>
          <a:p>
            <a:pPr>
              <a:lnSpc>
                <a:spcPct val="150000"/>
              </a:lnSpc>
            </a:pPr>
            <a:r>
              <a:rPr lang="zh-CN" altLang="en-US" sz="2000" dirty="0">
                <a:solidFill>
                  <a:srgbClr val="000000"/>
                </a:solidFill>
                <a:effectLst/>
                <a:latin typeface="Helvetica" pitchFamily="2" charset="0"/>
              </a:rPr>
              <a:t>负责人负责非技术性事务的管理决策和绩效评价。</a:t>
            </a:r>
          </a:p>
        </p:txBody>
      </p:sp>
      <p:pic>
        <p:nvPicPr>
          <p:cNvPr id="15" name="图片 14" descr="图示&#10;&#10;描述已自动生成">
            <a:extLst>
              <a:ext uri="{FF2B5EF4-FFF2-40B4-BE49-F238E27FC236}">
                <a16:creationId xmlns:a16="http://schemas.microsoft.com/office/drawing/2014/main" id="{37D9C6F1-47A9-59E6-9F6C-A3634430E2AC}"/>
              </a:ext>
            </a:extLst>
          </p:cNvPr>
          <p:cNvPicPr>
            <a:picLocks noChangeAspect="1"/>
          </p:cNvPicPr>
          <p:nvPr/>
        </p:nvPicPr>
        <p:blipFill>
          <a:blip r:embed="rId3"/>
          <a:stretch>
            <a:fillRect/>
          </a:stretch>
        </p:blipFill>
        <p:spPr>
          <a:xfrm>
            <a:off x="450811" y="2790707"/>
            <a:ext cx="5236295" cy="2910153"/>
          </a:xfrm>
          <a:prstGeom prst="rect">
            <a:avLst/>
          </a:prstGeom>
        </p:spPr>
      </p:pic>
      <p:sp>
        <p:nvSpPr>
          <p:cNvPr id="22" name="矩形 21">
            <a:extLst>
              <a:ext uri="{FF2B5EF4-FFF2-40B4-BE49-F238E27FC236}">
                <a16:creationId xmlns:a16="http://schemas.microsoft.com/office/drawing/2014/main" id="{806F0DC4-8316-831A-19FC-D250CBFCC73F}"/>
              </a:ext>
            </a:extLst>
          </p:cNvPr>
          <p:cNvSpPr/>
          <p:nvPr/>
        </p:nvSpPr>
        <p:spPr>
          <a:xfrm>
            <a:off x="8034291" y="4507897"/>
            <a:ext cx="1740023" cy="665825"/>
          </a:xfrm>
          <a:prstGeom prst="rect">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2400" b="1" dirty="0"/>
              <a:t>程序员</a:t>
            </a:r>
          </a:p>
        </p:txBody>
      </p:sp>
      <p:sp>
        <p:nvSpPr>
          <p:cNvPr id="24" name="矩形 23">
            <a:extLst>
              <a:ext uri="{FF2B5EF4-FFF2-40B4-BE49-F238E27FC236}">
                <a16:creationId xmlns:a16="http://schemas.microsoft.com/office/drawing/2014/main" id="{54B0C0AD-7200-02F3-9731-A783A92B4256}"/>
              </a:ext>
            </a:extLst>
          </p:cNvPr>
          <p:cNvSpPr/>
          <p:nvPr/>
        </p:nvSpPr>
        <p:spPr>
          <a:xfrm>
            <a:off x="5837129" y="4507897"/>
            <a:ext cx="1740023" cy="665825"/>
          </a:xfrm>
          <a:prstGeom prst="rect">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2400" b="1" dirty="0"/>
              <a:t>程序员</a:t>
            </a:r>
          </a:p>
        </p:txBody>
      </p:sp>
      <p:sp>
        <p:nvSpPr>
          <p:cNvPr id="26" name="矩形 25">
            <a:extLst>
              <a:ext uri="{FF2B5EF4-FFF2-40B4-BE49-F238E27FC236}">
                <a16:creationId xmlns:a16="http://schemas.microsoft.com/office/drawing/2014/main" id="{CA8B9503-6D77-7B60-7926-1A83A71FB1BB}"/>
              </a:ext>
            </a:extLst>
          </p:cNvPr>
          <p:cNvSpPr/>
          <p:nvPr/>
        </p:nvSpPr>
        <p:spPr>
          <a:xfrm>
            <a:off x="10231453" y="4507928"/>
            <a:ext cx="1740023" cy="665825"/>
          </a:xfrm>
          <a:prstGeom prst="rect">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2400" b="1" dirty="0"/>
              <a:t>程序员</a:t>
            </a:r>
          </a:p>
        </p:txBody>
      </p:sp>
      <p:sp>
        <p:nvSpPr>
          <p:cNvPr id="28" name="矩形 27">
            <a:extLst>
              <a:ext uri="{FF2B5EF4-FFF2-40B4-BE49-F238E27FC236}">
                <a16:creationId xmlns:a16="http://schemas.microsoft.com/office/drawing/2014/main" id="{614F6C25-2FDA-502C-82FC-22530C3FF1B9}"/>
              </a:ext>
            </a:extLst>
          </p:cNvPr>
          <p:cNvSpPr/>
          <p:nvPr/>
        </p:nvSpPr>
        <p:spPr>
          <a:xfrm>
            <a:off x="9613777" y="3150005"/>
            <a:ext cx="1740023" cy="665825"/>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kumimoji="1" lang="zh-CN" altLang="en-US" sz="2400" b="1" dirty="0"/>
              <a:t>管理组长</a:t>
            </a:r>
          </a:p>
        </p:txBody>
      </p:sp>
      <p:sp>
        <p:nvSpPr>
          <p:cNvPr id="30" name="矩形 29">
            <a:extLst>
              <a:ext uri="{FF2B5EF4-FFF2-40B4-BE49-F238E27FC236}">
                <a16:creationId xmlns:a16="http://schemas.microsoft.com/office/drawing/2014/main" id="{58A7D9F2-0013-225F-0599-089B9D537740}"/>
              </a:ext>
            </a:extLst>
          </p:cNvPr>
          <p:cNvSpPr/>
          <p:nvPr/>
        </p:nvSpPr>
        <p:spPr>
          <a:xfrm>
            <a:off x="6632129" y="3150006"/>
            <a:ext cx="1740023" cy="665825"/>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kumimoji="1" lang="zh-CN" altLang="en-US" sz="2400" b="1" dirty="0"/>
              <a:t>技术组长</a:t>
            </a:r>
          </a:p>
        </p:txBody>
      </p:sp>
      <p:cxnSp>
        <p:nvCxnSpPr>
          <p:cNvPr id="31" name="直线连接符 30">
            <a:extLst>
              <a:ext uri="{FF2B5EF4-FFF2-40B4-BE49-F238E27FC236}">
                <a16:creationId xmlns:a16="http://schemas.microsoft.com/office/drawing/2014/main" id="{63EF6AA5-6EF7-4A89-1760-BD737F8BBF5F}"/>
              </a:ext>
            </a:extLst>
          </p:cNvPr>
          <p:cNvCxnSpPr>
            <a:cxnSpLocks/>
            <a:stCxn id="24" idx="0"/>
            <a:endCxn id="30" idx="2"/>
          </p:cNvCxnSpPr>
          <p:nvPr/>
        </p:nvCxnSpPr>
        <p:spPr>
          <a:xfrm flipV="1">
            <a:off x="6707141" y="3815831"/>
            <a:ext cx="795000" cy="692066"/>
          </a:xfrm>
          <a:prstGeom prst="line">
            <a:avLst/>
          </a:prstGeom>
        </p:spPr>
        <p:style>
          <a:lnRef idx="2">
            <a:schemeClr val="accent1"/>
          </a:lnRef>
          <a:fillRef idx="0">
            <a:schemeClr val="accent1"/>
          </a:fillRef>
          <a:effectRef idx="1">
            <a:schemeClr val="accent1"/>
          </a:effectRef>
          <a:fontRef idx="minor">
            <a:schemeClr val="tx1"/>
          </a:fontRef>
        </p:style>
      </p:cxnSp>
      <p:cxnSp>
        <p:nvCxnSpPr>
          <p:cNvPr id="32" name="直线连接符 31">
            <a:extLst>
              <a:ext uri="{FF2B5EF4-FFF2-40B4-BE49-F238E27FC236}">
                <a16:creationId xmlns:a16="http://schemas.microsoft.com/office/drawing/2014/main" id="{69E593AC-7ED5-F424-CA0C-9481B27A87DF}"/>
              </a:ext>
            </a:extLst>
          </p:cNvPr>
          <p:cNvCxnSpPr>
            <a:cxnSpLocks/>
            <a:stCxn id="24" idx="0"/>
            <a:endCxn id="28" idx="2"/>
          </p:cNvCxnSpPr>
          <p:nvPr/>
        </p:nvCxnSpPr>
        <p:spPr>
          <a:xfrm flipV="1">
            <a:off x="6707141" y="3815830"/>
            <a:ext cx="3776648" cy="692067"/>
          </a:xfrm>
          <a:prstGeom prst="line">
            <a:avLst/>
          </a:prstGeom>
          <a:ln>
            <a:prstDash val="sysDash"/>
          </a:ln>
        </p:spPr>
        <p:style>
          <a:lnRef idx="2">
            <a:schemeClr val="accent1"/>
          </a:lnRef>
          <a:fillRef idx="0">
            <a:schemeClr val="accent1"/>
          </a:fillRef>
          <a:effectRef idx="1">
            <a:schemeClr val="accent1"/>
          </a:effectRef>
          <a:fontRef idx="minor">
            <a:schemeClr val="tx1"/>
          </a:fontRef>
        </p:style>
      </p:cxnSp>
      <p:cxnSp>
        <p:nvCxnSpPr>
          <p:cNvPr id="33" name="直线连接符 32">
            <a:extLst>
              <a:ext uri="{FF2B5EF4-FFF2-40B4-BE49-F238E27FC236}">
                <a16:creationId xmlns:a16="http://schemas.microsoft.com/office/drawing/2014/main" id="{7D8495B9-78D2-CAD4-18FD-65EAB89C9DBD}"/>
              </a:ext>
            </a:extLst>
          </p:cNvPr>
          <p:cNvCxnSpPr>
            <a:cxnSpLocks/>
            <a:stCxn id="30" idx="2"/>
            <a:endCxn id="22" idx="0"/>
          </p:cNvCxnSpPr>
          <p:nvPr/>
        </p:nvCxnSpPr>
        <p:spPr>
          <a:xfrm>
            <a:off x="7502141" y="3815831"/>
            <a:ext cx="1402162" cy="692066"/>
          </a:xfrm>
          <a:prstGeom prst="line">
            <a:avLst/>
          </a:prstGeom>
        </p:spPr>
        <p:style>
          <a:lnRef idx="2">
            <a:schemeClr val="accent1"/>
          </a:lnRef>
          <a:fillRef idx="0">
            <a:schemeClr val="accent1"/>
          </a:fillRef>
          <a:effectRef idx="1">
            <a:schemeClr val="accent1"/>
          </a:effectRef>
          <a:fontRef idx="minor">
            <a:schemeClr val="tx1"/>
          </a:fontRef>
        </p:style>
      </p:cxnSp>
      <p:cxnSp>
        <p:nvCxnSpPr>
          <p:cNvPr id="34" name="直线连接符 33">
            <a:extLst>
              <a:ext uri="{FF2B5EF4-FFF2-40B4-BE49-F238E27FC236}">
                <a16:creationId xmlns:a16="http://schemas.microsoft.com/office/drawing/2014/main" id="{438584A4-5353-EE60-DE9D-5FCD365B73FE}"/>
              </a:ext>
            </a:extLst>
          </p:cNvPr>
          <p:cNvCxnSpPr>
            <a:cxnSpLocks/>
            <a:stCxn id="28" idx="2"/>
            <a:endCxn id="26" idx="0"/>
          </p:cNvCxnSpPr>
          <p:nvPr/>
        </p:nvCxnSpPr>
        <p:spPr>
          <a:xfrm>
            <a:off x="10483789" y="3815830"/>
            <a:ext cx="617676" cy="692098"/>
          </a:xfrm>
          <a:prstGeom prst="line">
            <a:avLst/>
          </a:prstGeom>
          <a:ln>
            <a:prstDash val="sysDash"/>
          </a:ln>
        </p:spPr>
        <p:style>
          <a:lnRef idx="2">
            <a:schemeClr val="accent1"/>
          </a:lnRef>
          <a:fillRef idx="0">
            <a:schemeClr val="accent1"/>
          </a:fillRef>
          <a:effectRef idx="1">
            <a:schemeClr val="accent1"/>
          </a:effectRef>
          <a:fontRef idx="minor">
            <a:schemeClr val="tx1"/>
          </a:fontRef>
        </p:style>
      </p:cxnSp>
      <p:cxnSp>
        <p:nvCxnSpPr>
          <p:cNvPr id="35" name="直线连接符 34">
            <a:extLst>
              <a:ext uri="{FF2B5EF4-FFF2-40B4-BE49-F238E27FC236}">
                <a16:creationId xmlns:a16="http://schemas.microsoft.com/office/drawing/2014/main" id="{2D39DED1-C7A3-427B-BC2D-A7F318364C05}"/>
              </a:ext>
            </a:extLst>
          </p:cNvPr>
          <p:cNvCxnSpPr>
            <a:cxnSpLocks/>
            <a:stCxn id="30" idx="2"/>
            <a:endCxn id="26" idx="0"/>
          </p:cNvCxnSpPr>
          <p:nvPr/>
        </p:nvCxnSpPr>
        <p:spPr>
          <a:xfrm>
            <a:off x="7502141" y="3815831"/>
            <a:ext cx="3599324" cy="692097"/>
          </a:xfrm>
          <a:prstGeom prst="line">
            <a:avLst/>
          </a:prstGeom>
        </p:spPr>
        <p:style>
          <a:lnRef idx="2">
            <a:schemeClr val="accent1"/>
          </a:lnRef>
          <a:fillRef idx="0">
            <a:schemeClr val="accent1"/>
          </a:fillRef>
          <a:effectRef idx="1">
            <a:schemeClr val="accent1"/>
          </a:effectRef>
          <a:fontRef idx="minor">
            <a:schemeClr val="tx1"/>
          </a:fontRef>
        </p:style>
      </p:cxnSp>
      <p:cxnSp>
        <p:nvCxnSpPr>
          <p:cNvPr id="48" name="直线连接符 47">
            <a:extLst>
              <a:ext uri="{FF2B5EF4-FFF2-40B4-BE49-F238E27FC236}">
                <a16:creationId xmlns:a16="http://schemas.microsoft.com/office/drawing/2014/main" id="{CAC1D7C4-029F-CFFA-DC6A-2544EBA0941D}"/>
              </a:ext>
            </a:extLst>
          </p:cNvPr>
          <p:cNvCxnSpPr>
            <a:cxnSpLocks/>
            <a:stCxn id="22" idx="0"/>
            <a:endCxn id="28" idx="2"/>
          </p:cNvCxnSpPr>
          <p:nvPr/>
        </p:nvCxnSpPr>
        <p:spPr>
          <a:xfrm flipV="1">
            <a:off x="8904303" y="3815830"/>
            <a:ext cx="1579486" cy="692067"/>
          </a:xfrm>
          <a:prstGeom prst="line">
            <a:avLst/>
          </a:prstGeom>
          <a:ln>
            <a:prstDash val="sysDash"/>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464253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629942-8BB0-6536-BFF9-EFFBDCD0CFD1}"/>
            </a:ext>
          </a:extLst>
        </p:cNvPr>
        <p:cNvGrpSpPr/>
        <p:nvPr/>
      </p:nvGrpSpPr>
      <p:grpSpPr>
        <a:xfrm>
          <a:off x="0" y="0"/>
          <a:ext cx="0" cy="0"/>
          <a:chOff x="0" y="0"/>
          <a:chExt cx="0" cy="0"/>
        </a:xfrm>
      </p:grpSpPr>
      <p:sp>
        <p:nvSpPr>
          <p:cNvPr id="4" name="矩形 3">
            <a:extLst>
              <a:ext uri="{FF2B5EF4-FFF2-40B4-BE49-F238E27FC236}">
                <a16:creationId xmlns:a16="http://schemas.microsoft.com/office/drawing/2014/main" id="{D426B108-286D-6053-FC96-3FD948740B2B}"/>
              </a:ext>
            </a:extLst>
          </p:cNvPr>
          <p:cNvSpPr/>
          <p:nvPr/>
        </p:nvSpPr>
        <p:spPr>
          <a:xfrm>
            <a:off x="0" y="2530136"/>
            <a:ext cx="12192000" cy="97982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标题 1">
            <a:extLst>
              <a:ext uri="{FF2B5EF4-FFF2-40B4-BE49-F238E27FC236}">
                <a16:creationId xmlns:a16="http://schemas.microsoft.com/office/drawing/2014/main" id="{C1EC0972-BE20-B2B9-367D-C0F5DC2AB1DC}"/>
              </a:ext>
            </a:extLst>
          </p:cNvPr>
          <p:cNvSpPr>
            <a:spLocks noGrp="1"/>
          </p:cNvSpPr>
          <p:nvPr>
            <p:ph type="ctrTitle"/>
          </p:nvPr>
        </p:nvSpPr>
        <p:spPr/>
        <p:txBody>
          <a:bodyPr>
            <a:normAutofit/>
          </a:bodyPr>
          <a:lstStyle/>
          <a:p>
            <a:r>
              <a:rPr kumimoji="1" lang="zh-CN" altLang="en-US" sz="4000" dirty="0">
                <a:latin typeface="+mn-ea"/>
                <a:ea typeface="+mn-ea"/>
              </a:rPr>
              <a:t>项目人员和团队组织</a:t>
            </a:r>
          </a:p>
        </p:txBody>
      </p:sp>
      <p:sp>
        <p:nvSpPr>
          <p:cNvPr id="3" name="副标题 2">
            <a:extLst>
              <a:ext uri="{FF2B5EF4-FFF2-40B4-BE49-F238E27FC236}">
                <a16:creationId xmlns:a16="http://schemas.microsoft.com/office/drawing/2014/main" id="{C68D2E5E-CBE6-374A-A281-560B779F0B19}"/>
              </a:ext>
            </a:extLst>
          </p:cNvPr>
          <p:cNvSpPr>
            <a:spLocks noGrp="1"/>
          </p:cNvSpPr>
          <p:nvPr>
            <p:ph type="subTitle" idx="1"/>
          </p:nvPr>
        </p:nvSpPr>
        <p:spPr>
          <a:xfrm>
            <a:off x="3810000" y="3720317"/>
            <a:ext cx="4572000" cy="1655762"/>
          </a:xfrm>
        </p:spPr>
        <p:txBody>
          <a:bodyPr>
            <a:normAutofit lnSpcReduction="10000"/>
          </a:bodyPr>
          <a:lstStyle/>
          <a:p>
            <a:pPr marL="342900" indent="-342900" algn="l">
              <a:lnSpc>
                <a:spcPct val="100000"/>
              </a:lnSpc>
              <a:buClr>
                <a:srgbClr val="C00000"/>
              </a:buClr>
              <a:buFont typeface="Wingdings" pitchFamily="2" charset="2"/>
              <a:buChar char="n"/>
            </a:pPr>
            <a:r>
              <a:rPr kumimoji="1" lang="zh-CN" altLang="en-US" sz="2000" dirty="0"/>
              <a:t>开发团队的角色分工</a:t>
            </a:r>
            <a:endParaRPr kumimoji="1" lang="en-US" altLang="zh-CN" sz="2000" dirty="0"/>
          </a:p>
          <a:p>
            <a:pPr marL="342900" indent="-342900" algn="l">
              <a:lnSpc>
                <a:spcPct val="100000"/>
              </a:lnSpc>
              <a:buClr>
                <a:srgbClr val="C00000"/>
              </a:buClr>
              <a:buFont typeface="Wingdings" pitchFamily="2" charset="2"/>
              <a:buChar char="n"/>
            </a:pPr>
            <a:r>
              <a:rPr kumimoji="1" lang="zh-CN" altLang="en-US" sz="2000" dirty="0"/>
              <a:t>人员的选择</a:t>
            </a:r>
            <a:endParaRPr kumimoji="1" lang="en-US" altLang="zh-CN" sz="2000" dirty="0"/>
          </a:p>
          <a:p>
            <a:pPr marL="342900" indent="-342900" algn="l">
              <a:lnSpc>
                <a:spcPct val="100000"/>
              </a:lnSpc>
              <a:buClr>
                <a:srgbClr val="C00000"/>
              </a:buClr>
              <a:buFont typeface="Wingdings" pitchFamily="2" charset="2"/>
              <a:buChar char="n"/>
            </a:pPr>
            <a:r>
              <a:rPr kumimoji="1" lang="zh-CN" altLang="en-US" sz="2000" dirty="0"/>
              <a:t>团队组织结构</a:t>
            </a:r>
            <a:endParaRPr kumimoji="1" lang="en-US" altLang="zh-CN" sz="2000" dirty="0"/>
          </a:p>
          <a:p>
            <a:pPr marL="342900" indent="-342900" algn="l">
              <a:lnSpc>
                <a:spcPct val="100000"/>
              </a:lnSpc>
              <a:buClr>
                <a:srgbClr val="C00000"/>
              </a:buClr>
              <a:buFont typeface="Wingdings" pitchFamily="2" charset="2"/>
              <a:buChar char="n"/>
            </a:pPr>
            <a:r>
              <a:rPr kumimoji="1" lang="zh-CN" altLang="en-US" sz="2000" dirty="0"/>
              <a:t>团队建设与管理</a:t>
            </a:r>
          </a:p>
        </p:txBody>
      </p:sp>
      <p:cxnSp>
        <p:nvCxnSpPr>
          <p:cNvPr id="8" name="直线连接符 7">
            <a:extLst>
              <a:ext uri="{FF2B5EF4-FFF2-40B4-BE49-F238E27FC236}">
                <a16:creationId xmlns:a16="http://schemas.microsoft.com/office/drawing/2014/main" id="{2EBCF769-2A33-199F-C50F-C744E6F33A5A}"/>
              </a:ext>
            </a:extLst>
          </p:cNvPr>
          <p:cNvCxnSpPr/>
          <p:nvPr/>
        </p:nvCxnSpPr>
        <p:spPr>
          <a:xfrm>
            <a:off x="3509818" y="3509963"/>
            <a:ext cx="5200073" cy="0"/>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pic>
        <p:nvPicPr>
          <p:cNvPr id="9" name="图形 8" descr="徽章 1 纯色填充">
            <a:extLst>
              <a:ext uri="{FF2B5EF4-FFF2-40B4-BE49-F238E27FC236}">
                <a16:creationId xmlns:a16="http://schemas.microsoft.com/office/drawing/2014/main" id="{59628CF9-D299-C8D4-4D34-B832A7607D4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131414" y="2831377"/>
            <a:ext cx="678586" cy="678586"/>
          </a:xfrm>
          <a:prstGeom prst="rect">
            <a:avLst/>
          </a:prstGeom>
        </p:spPr>
      </p:pic>
    </p:spTree>
    <p:extLst>
      <p:ext uri="{BB962C8B-B14F-4D97-AF65-F5344CB8AC3E}">
        <p14:creationId xmlns:p14="http://schemas.microsoft.com/office/powerpoint/2010/main" val="41318693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613D95-7B1A-3D7D-58B6-27B4D4B193E8}"/>
            </a:ext>
          </a:extLst>
        </p:cNvPr>
        <p:cNvGrpSpPr/>
        <p:nvPr/>
      </p:nvGrpSpPr>
      <p:grpSpPr>
        <a:xfrm>
          <a:off x="0" y="0"/>
          <a:ext cx="0" cy="0"/>
          <a:chOff x="0" y="0"/>
          <a:chExt cx="0" cy="0"/>
        </a:xfrm>
      </p:grpSpPr>
      <p:cxnSp>
        <p:nvCxnSpPr>
          <p:cNvPr id="3" name="直线连接符 2">
            <a:extLst>
              <a:ext uri="{FF2B5EF4-FFF2-40B4-BE49-F238E27FC236}">
                <a16:creationId xmlns:a16="http://schemas.microsoft.com/office/drawing/2014/main" id="{D6954EF2-2E4E-5C79-865F-8699EEDE7AD2}"/>
              </a:ext>
            </a:extLst>
          </p:cNvPr>
          <p:cNvCxnSpPr>
            <a:cxnSpLocks/>
          </p:cNvCxnSpPr>
          <p:nvPr/>
        </p:nvCxnSpPr>
        <p:spPr>
          <a:xfrm>
            <a:off x="102093" y="714234"/>
            <a:ext cx="11987814" cy="0"/>
          </a:xfrm>
          <a:prstGeom prst="line">
            <a:avLst/>
          </a:prstGeom>
          <a:ln w="38100">
            <a:solidFill>
              <a:srgbClr val="C00000"/>
            </a:solidFill>
          </a:ln>
        </p:spPr>
        <p:style>
          <a:lnRef idx="2">
            <a:schemeClr val="accent1"/>
          </a:lnRef>
          <a:fillRef idx="0">
            <a:schemeClr val="accent1"/>
          </a:fillRef>
          <a:effectRef idx="1">
            <a:schemeClr val="accent1"/>
          </a:effectRef>
          <a:fontRef idx="minor">
            <a:schemeClr val="tx1"/>
          </a:fontRef>
        </p:style>
      </p:cxnSp>
      <p:sp>
        <p:nvSpPr>
          <p:cNvPr id="4" name="矩形 3">
            <a:extLst>
              <a:ext uri="{FF2B5EF4-FFF2-40B4-BE49-F238E27FC236}">
                <a16:creationId xmlns:a16="http://schemas.microsoft.com/office/drawing/2014/main" id="{D3DB088E-52F0-E287-F5A1-B09AD715676E}"/>
              </a:ext>
            </a:extLst>
          </p:cNvPr>
          <p:cNvSpPr/>
          <p:nvPr/>
        </p:nvSpPr>
        <p:spPr>
          <a:xfrm>
            <a:off x="0" y="6492874"/>
            <a:ext cx="12192000" cy="365125"/>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标题 1">
            <a:extLst>
              <a:ext uri="{FF2B5EF4-FFF2-40B4-BE49-F238E27FC236}">
                <a16:creationId xmlns:a16="http://schemas.microsoft.com/office/drawing/2014/main" id="{17BDCD86-4375-3E6B-CF00-B4944060B99D}"/>
              </a:ext>
            </a:extLst>
          </p:cNvPr>
          <p:cNvSpPr>
            <a:spLocks noGrp="1"/>
          </p:cNvSpPr>
          <p:nvPr>
            <p:ph type="title"/>
          </p:nvPr>
        </p:nvSpPr>
        <p:spPr>
          <a:xfrm>
            <a:off x="641636" y="166374"/>
            <a:ext cx="10712164" cy="547860"/>
          </a:xfrm>
        </p:spPr>
        <p:txBody>
          <a:bodyPr>
            <a:normAutofit fontScale="90000"/>
          </a:bodyPr>
          <a:lstStyle/>
          <a:p>
            <a:r>
              <a:rPr kumimoji="1" lang="zh-CN" altLang="en-US" sz="4000" dirty="0">
                <a:latin typeface="Microsoft YaHei" panose="020B0503020204020204" pitchFamily="34" charset="-122"/>
                <a:ea typeface="Microsoft YaHei" panose="020B0503020204020204" pitchFamily="34" charset="-122"/>
              </a:rPr>
              <a:t>微软开发团队组织</a:t>
            </a:r>
          </a:p>
        </p:txBody>
      </p:sp>
      <p:sp>
        <p:nvSpPr>
          <p:cNvPr id="5" name="日期占位符 4">
            <a:extLst>
              <a:ext uri="{FF2B5EF4-FFF2-40B4-BE49-F238E27FC236}">
                <a16:creationId xmlns:a16="http://schemas.microsoft.com/office/drawing/2014/main" id="{F08042FB-5CAF-BA22-3D41-C86D80D08ED7}"/>
              </a:ext>
            </a:extLst>
          </p:cNvPr>
          <p:cNvSpPr>
            <a:spLocks noGrp="1"/>
          </p:cNvSpPr>
          <p:nvPr>
            <p:ph type="dt" sz="half" idx="10"/>
          </p:nvPr>
        </p:nvSpPr>
        <p:spPr>
          <a:xfrm>
            <a:off x="838200" y="6492872"/>
            <a:ext cx="2743200" cy="365125"/>
          </a:xfrm>
        </p:spPr>
        <p:txBody>
          <a:bodyPr/>
          <a:lstStyle/>
          <a:p>
            <a:fld id="{E4C2CF94-821F-194A-BC37-ED2010A58F59}" type="datetime1">
              <a:rPr kumimoji="1" lang="zh-CN" altLang="en-US" smtClean="0">
                <a:solidFill>
                  <a:schemeClr val="bg1"/>
                </a:solidFill>
              </a:rPr>
              <a:t>2024/9/18</a:t>
            </a:fld>
            <a:endParaRPr kumimoji="1" lang="zh-CN" altLang="en-US" dirty="0">
              <a:solidFill>
                <a:schemeClr val="bg1"/>
              </a:solidFill>
            </a:endParaRPr>
          </a:p>
        </p:txBody>
      </p:sp>
      <p:sp>
        <p:nvSpPr>
          <p:cNvPr id="6" name="页脚占位符 5">
            <a:extLst>
              <a:ext uri="{FF2B5EF4-FFF2-40B4-BE49-F238E27FC236}">
                <a16:creationId xmlns:a16="http://schemas.microsoft.com/office/drawing/2014/main" id="{3F02E140-0F9A-C8B6-36DE-009247407C51}"/>
              </a:ext>
            </a:extLst>
          </p:cNvPr>
          <p:cNvSpPr>
            <a:spLocks noGrp="1"/>
          </p:cNvSpPr>
          <p:nvPr>
            <p:ph type="ftr" sz="quarter" idx="11"/>
          </p:nvPr>
        </p:nvSpPr>
        <p:spPr>
          <a:xfrm>
            <a:off x="4038600" y="6492873"/>
            <a:ext cx="4114800" cy="365125"/>
          </a:xfrm>
        </p:spPr>
        <p:txBody>
          <a:bodyPr/>
          <a:lstStyle/>
          <a:p>
            <a:r>
              <a:rPr kumimoji="1" lang="en-US" altLang="zh-CN" dirty="0">
                <a:solidFill>
                  <a:schemeClr val="bg1"/>
                </a:solidFill>
              </a:rPr>
              <a:t>2024</a:t>
            </a:r>
            <a:r>
              <a:rPr kumimoji="1" lang="zh-CN" altLang="en-US" dirty="0">
                <a:solidFill>
                  <a:schemeClr val="bg1"/>
                </a:solidFill>
              </a:rPr>
              <a:t>秋，软件设计与体系结构</a:t>
            </a:r>
          </a:p>
        </p:txBody>
      </p:sp>
      <p:sp>
        <p:nvSpPr>
          <p:cNvPr id="7" name="灯片编号占位符 6">
            <a:extLst>
              <a:ext uri="{FF2B5EF4-FFF2-40B4-BE49-F238E27FC236}">
                <a16:creationId xmlns:a16="http://schemas.microsoft.com/office/drawing/2014/main" id="{D65C2557-C160-2857-6FD3-4098CEDFDF7A}"/>
              </a:ext>
            </a:extLst>
          </p:cNvPr>
          <p:cNvSpPr>
            <a:spLocks noGrp="1"/>
          </p:cNvSpPr>
          <p:nvPr>
            <p:ph type="sldNum" sz="quarter" idx="12"/>
          </p:nvPr>
        </p:nvSpPr>
        <p:spPr>
          <a:xfrm>
            <a:off x="8610600" y="6485074"/>
            <a:ext cx="2743200" cy="365125"/>
          </a:xfrm>
        </p:spPr>
        <p:txBody>
          <a:bodyPr/>
          <a:lstStyle/>
          <a:p>
            <a:fld id="{CE4DB412-8034-E14D-81D5-D45E190EBA3C}" type="slidenum">
              <a:rPr kumimoji="1" lang="zh-CN" altLang="en-US" smtClean="0">
                <a:solidFill>
                  <a:schemeClr val="bg1"/>
                </a:solidFill>
              </a:rPr>
              <a:t>20</a:t>
            </a:fld>
            <a:endParaRPr kumimoji="1" lang="zh-CN" altLang="en-US" dirty="0">
              <a:solidFill>
                <a:schemeClr val="bg1"/>
              </a:solidFill>
            </a:endParaRPr>
          </a:p>
        </p:txBody>
      </p:sp>
      <p:pic>
        <p:nvPicPr>
          <p:cNvPr id="9" name="图片 8" descr="徽标&#10;&#10;描述已自动生成">
            <a:extLst>
              <a:ext uri="{FF2B5EF4-FFF2-40B4-BE49-F238E27FC236}">
                <a16:creationId xmlns:a16="http://schemas.microsoft.com/office/drawing/2014/main" id="{BB8C8E26-22EA-F9D6-6E0E-7327D5961E64}"/>
              </a:ext>
            </a:extLst>
          </p:cNvPr>
          <p:cNvPicPr>
            <a:picLocks noChangeAspect="1"/>
          </p:cNvPicPr>
          <p:nvPr/>
        </p:nvPicPr>
        <p:blipFill>
          <a:blip r:embed="rId2"/>
          <a:stretch>
            <a:fillRect/>
          </a:stretch>
        </p:blipFill>
        <p:spPr>
          <a:xfrm>
            <a:off x="11353800" y="0"/>
            <a:ext cx="838199" cy="818771"/>
          </a:xfrm>
          <a:prstGeom prst="rect">
            <a:avLst/>
          </a:prstGeom>
        </p:spPr>
      </p:pic>
      <p:sp>
        <p:nvSpPr>
          <p:cNvPr id="8" name="文本框 7">
            <a:extLst>
              <a:ext uri="{FF2B5EF4-FFF2-40B4-BE49-F238E27FC236}">
                <a16:creationId xmlns:a16="http://schemas.microsoft.com/office/drawing/2014/main" id="{8BBC6C2C-69F6-479E-5984-A3DD398F831F}"/>
              </a:ext>
            </a:extLst>
          </p:cNvPr>
          <p:cNvSpPr txBox="1"/>
          <p:nvPr/>
        </p:nvSpPr>
        <p:spPr>
          <a:xfrm>
            <a:off x="641636" y="1332560"/>
            <a:ext cx="6833362" cy="4192879"/>
          </a:xfrm>
          <a:prstGeom prst="rect">
            <a:avLst/>
          </a:prstGeom>
          <a:noFill/>
        </p:spPr>
        <p:txBody>
          <a:bodyPr wrap="square">
            <a:spAutoFit/>
          </a:bodyPr>
          <a:lstStyle/>
          <a:p>
            <a:pPr>
              <a:lnSpc>
                <a:spcPct val="150000"/>
              </a:lnSpc>
            </a:pPr>
            <a:r>
              <a:rPr lang="zh-CN" altLang="en-US" sz="2000" dirty="0">
                <a:solidFill>
                  <a:srgbClr val="0018C0"/>
                </a:solidFill>
                <a:effectLst/>
                <a:latin typeface="+mn-ea"/>
              </a:rPr>
              <a:t>微软开发团队的特点：</a:t>
            </a:r>
          </a:p>
          <a:p>
            <a:pPr marL="342900" indent="-342900">
              <a:lnSpc>
                <a:spcPct val="150000"/>
              </a:lnSpc>
              <a:buClr>
                <a:srgbClr val="C00000"/>
              </a:buClr>
              <a:buFont typeface="Arial" panose="020B0604020202020204" pitchFamily="34" charset="0"/>
              <a:buChar char="•"/>
            </a:pPr>
            <a:r>
              <a:rPr lang="zh-CN" altLang="en-US" sz="2000" dirty="0">
                <a:solidFill>
                  <a:srgbClr val="000000"/>
                </a:solidFill>
                <a:effectLst/>
                <a:latin typeface="+mn-ea"/>
              </a:rPr>
              <a:t>小型的、多元化的项目组织</a:t>
            </a:r>
          </a:p>
          <a:p>
            <a:pPr marL="342900" indent="-342900">
              <a:lnSpc>
                <a:spcPct val="150000"/>
              </a:lnSpc>
              <a:buClr>
                <a:srgbClr val="C00000"/>
              </a:buClr>
              <a:buFont typeface="Arial" panose="020B0604020202020204" pitchFamily="34" charset="0"/>
              <a:buChar char="•"/>
            </a:pPr>
            <a:r>
              <a:rPr lang="zh-CN" altLang="en-US" sz="2000" dirty="0">
                <a:solidFill>
                  <a:srgbClr val="000000"/>
                </a:solidFill>
                <a:effectLst/>
                <a:latin typeface="+mn-ea"/>
              </a:rPr>
              <a:t>相互依赖的角色与共同分享的职责</a:t>
            </a:r>
          </a:p>
          <a:p>
            <a:pPr marL="342900" indent="-342900">
              <a:lnSpc>
                <a:spcPct val="150000"/>
              </a:lnSpc>
              <a:buClr>
                <a:srgbClr val="C00000"/>
              </a:buClr>
              <a:buFont typeface="Arial" panose="020B0604020202020204" pitchFamily="34" charset="0"/>
              <a:buChar char="•"/>
            </a:pPr>
            <a:r>
              <a:rPr lang="zh-CN" altLang="en-US" sz="2000" dirty="0">
                <a:solidFill>
                  <a:srgbClr val="000000"/>
                </a:solidFill>
                <a:effectLst/>
                <a:latin typeface="+mn-ea"/>
              </a:rPr>
              <a:t>具备专深的技术水平和业务技能</a:t>
            </a:r>
          </a:p>
          <a:p>
            <a:pPr marL="342900" indent="-342900">
              <a:lnSpc>
                <a:spcPct val="150000"/>
              </a:lnSpc>
              <a:buClr>
                <a:srgbClr val="C00000"/>
              </a:buClr>
              <a:buFont typeface="Arial" panose="020B0604020202020204" pitchFamily="34" charset="0"/>
              <a:buChar char="•"/>
            </a:pPr>
            <a:r>
              <a:rPr lang="zh-CN" altLang="en-US" sz="2000" dirty="0">
                <a:solidFill>
                  <a:srgbClr val="000000"/>
                </a:solidFill>
                <a:effectLst/>
                <a:latin typeface="+mn-ea"/>
              </a:rPr>
              <a:t>具有强烈的产品意识，关注最终发布的软件产品</a:t>
            </a:r>
          </a:p>
          <a:p>
            <a:pPr marL="342900" indent="-342900">
              <a:lnSpc>
                <a:spcPct val="150000"/>
              </a:lnSpc>
              <a:buClr>
                <a:srgbClr val="C00000"/>
              </a:buClr>
              <a:buFont typeface="Arial" panose="020B0604020202020204" pitchFamily="34" charset="0"/>
              <a:buChar char="•"/>
            </a:pPr>
            <a:r>
              <a:rPr lang="zh-CN" altLang="en-US" sz="2000" dirty="0">
                <a:solidFill>
                  <a:srgbClr val="000000"/>
                </a:solidFill>
                <a:effectLst/>
                <a:latin typeface="+mn-ea"/>
              </a:rPr>
              <a:t>清晰的目标和远景</a:t>
            </a:r>
          </a:p>
          <a:p>
            <a:pPr marL="342900" indent="-342900">
              <a:lnSpc>
                <a:spcPct val="150000"/>
              </a:lnSpc>
              <a:buClr>
                <a:srgbClr val="C00000"/>
              </a:buClr>
              <a:buFont typeface="Arial" panose="020B0604020202020204" pitchFamily="34" charset="0"/>
              <a:buChar char="•"/>
            </a:pPr>
            <a:r>
              <a:rPr lang="zh-CN" altLang="en-US" sz="2000" dirty="0">
                <a:solidFill>
                  <a:srgbClr val="000000"/>
                </a:solidFill>
                <a:effectLst/>
                <a:latin typeface="+mn-ea"/>
              </a:rPr>
              <a:t>人人参与设计</a:t>
            </a:r>
          </a:p>
          <a:p>
            <a:pPr marL="342900" indent="-342900">
              <a:lnSpc>
                <a:spcPct val="150000"/>
              </a:lnSpc>
              <a:buClr>
                <a:srgbClr val="C00000"/>
              </a:buClr>
              <a:buFont typeface="Arial" panose="020B0604020202020204" pitchFamily="34" charset="0"/>
              <a:buChar char="•"/>
            </a:pPr>
            <a:r>
              <a:rPr lang="zh-CN" altLang="en-US" sz="2000" dirty="0">
                <a:solidFill>
                  <a:srgbClr val="000000"/>
                </a:solidFill>
                <a:effectLst/>
                <a:latin typeface="+mn-ea"/>
              </a:rPr>
              <a:t>项目组成员在同一地点办公</a:t>
            </a:r>
          </a:p>
          <a:p>
            <a:pPr marL="342900" indent="-342900">
              <a:lnSpc>
                <a:spcPct val="150000"/>
              </a:lnSpc>
              <a:buClr>
                <a:srgbClr val="C00000"/>
              </a:buClr>
              <a:buFont typeface="Arial" panose="020B0604020202020204" pitchFamily="34" charset="0"/>
              <a:buChar char="•"/>
            </a:pPr>
            <a:r>
              <a:rPr lang="zh-CN" altLang="en-US" sz="2000" dirty="0">
                <a:solidFill>
                  <a:srgbClr val="000000"/>
                </a:solidFill>
                <a:effectLst/>
                <a:latin typeface="+mn-ea"/>
              </a:rPr>
              <a:t>对于规模较大的项目，采取类似小型项目组的运作模式</a:t>
            </a:r>
          </a:p>
        </p:txBody>
      </p:sp>
      <p:pic>
        <p:nvPicPr>
          <p:cNvPr id="11" name="图片 10" descr="一群男人和女人在电视前&#10;&#10;中度可信度描述已自动生成">
            <a:extLst>
              <a:ext uri="{FF2B5EF4-FFF2-40B4-BE49-F238E27FC236}">
                <a16:creationId xmlns:a16="http://schemas.microsoft.com/office/drawing/2014/main" id="{E967AD3C-EBA3-15DA-4FF4-D6CF46E57777}"/>
              </a:ext>
            </a:extLst>
          </p:cNvPr>
          <p:cNvPicPr>
            <a:picLocks noChangeAspect="1"/>
          </p:cNvPicPr>
          <p:nvPr/>
        </p:nvPicPr>
        <p:blipFill>
          <a:blip r:embed="rId3"/>
          <a:stretch>
            <a:fillRect/>
          </a:stretch>
        </p:blipFill>
        <p:spPr>
          <a:xfrm>
            <a:off x="8153400" y="1089237"/>
            <a:ext cx="2858241" cy="4952069"/>
          </a:xfrm>
          <a:prstGeom prst="rect">
            <a:avLst/>
          </a:prstGeom>
        </p:spPr>
      </p:pic>
    </p:spTree>
    <p:extLst>
      <p:ext uri="{BB962C8B-B14F-4D97-AF65-F5344CB8AC3E}">
        <p14:creationId xmlns:p14="http://schemas.microsoft.com/office/powerpoint/2010/main" val="5843955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BC1EED-28E1-6673-7222-445293C38015}"/>
            </a:ext>
          </a:extLst>
        </p:cNvPr>
        <p:cNvGrpSpPr/>
        <p:nvPr/>
      </p:nvGrpSpPr>
      <p:grpSpPr>
        <a:xfrm>
          <a:off x="0" y="0"/>
          <a:ext cx="0" cy="0"/>
          <a:chOff x="0" y="0"/>
          <a:chExt cx="0" cy="0"/>
        </a:xfrm>
      </p:grpSpPr>
      <p:cxnSp>
        <p:nvCxnSpPr>
          <p:cNvPr id="3" name="直线连接符 2">
            <a:extLst>
              <a:ext uri="{FF2B5EF4-FFF2-40B4-BE49-F238E27FC236}">
                <a16:creationId xmlns:a16="http://schemas.microsoft.com/office/drawing/2014/main" id="{87891FBC-7DCC-49B5-08EA-81FAC1D40C7E}"/>
              </a:ext>
            </a:extLst>
          </p:cNvPr>
          <p:cNvCxnSpPr>
            <a:cxnSpLocks/>
          </p:cNvCxnSpPr>
          <p:nvPr/>
        </p:nvCxnSpPr>
        <p:spPr>
          <a:xfrm>
            <a:off x="102093" y="714234"/>
            <a:ext cx="11987814" cy="0"/>
          </a:xfrm>
          <a:prstGeom prst="line">
            <a:avLst/>
          </a:prstGeom>
          <a:ln w="38100">
            <a:solidFill>
              <a:srgbClr val="C00000"/>
            </a:solidFill>
          </a:ln>
        </p:spPr>
        <p:style>
          <a:lnRef idx="2">
            <a:schemeClr val="accent1"/>
          </a:lnRef>
          <a:fillRef idx="0">
            <a:schemeClr val="accent1"/>
          </a:fillRef>
          <a:effectRef idx="1">
            <a:schemeClr val="accent1"/>
          </a:effectRef>
          <a:fontRef idx="minor">
            <a:schemeClr val="tx1"/>
          </a:fontRef>
        </p:style>
      </p:cxnSp>
      <p:sp>
        <p:nvSpPr>
          <p:cNvPr id="4" name="矩形 3">
            <a:extLst>
              <a:ext uri="{FF2B5EF4-FFF2-40B4-BE49-F238E27FC236}">
                <a16:creationId xmlns:a16="http://schemas.microsoft.com/office/drawing/2014/main" id="{141F60CA-5BD9-1C0A-CF0E-CEC6DB0E1E95}"/>
              </a:ext>
            </a:extLst>
          </p:cNvPr>
          <p:cNvSpPr/>
          <p:nvPr/>
        </p:nvSpPr>
        <p:spPr>
          <a:xfrm>
            <a:off x="0" y="6492874"/>
            <a:ext cx="12192000" cy="365125"/>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标题 1">
            <a:extLst>
              <a:ext uri="{FF2B5EF4-FFF2-40B4-BE49-F238E27FC236}">
                <a16:creationId xmlns:a16="http://schemas.microsoft.com/office/drawing/2014/main" id="{BA2EB185-7D64-EF8B-C0EB-5BD5FBD83CB5}"/>
              </a:ext>
            </a:extLst>
          </p:cNvPr>
          <p:cNvSpPr>
            <a:spLocks noGrp="1"/>
          </p:cNvSpPr>
          <p:nvPr>
            <p:ph type="title"/>
          </p:nvPr>
        </p:nvSpPr>
        <p:spPr>
          <a:xfrm>
            <a:off x="641636" y="166374"/>
            <a:ext cx="10712164" cy="547860"/>
          </a:xfrm>
        </p:spPr>
        <p:txBody>
          <a:bodyPr>
            <a:normAutofit fontScale="90000"/>
          </a:bodyPr>
          <a:lstStyle/>
          <a:p>
            <a:r>
              <a:rPr kumimoji="1" lang="zh-CN" altLang="en-US" sz="4000" dirty="0">
                <a:latin typeface="Microsoft YaHei" panose="020B0503020204020204" pitchFamily="34" charset="-122"/>
                <a:ea typeface="Microsoft YaHei" panose="020B0503020204020204" pitchFamily="34" charset="-122"/>
              </a:rPr>
              <a:t>微软开发团队组织</a:t>
            </a:r>
          </a:p>
        </p:txBody>
      </p:sp>
      <p:sp>
        <p:nvSpPr>
          <p:cNvPr id="5" name="日期占位符 4">
            <a:extLst>
              <a:ext uri="{FF2B5EF4-FFF2-40B4-BE49-F238E27FC236}">
                <a16:creationId xmlns:a16="http://schemas.microsoft.com/office/drawing/2014/main" id="{DADBB29C-9CC2-45F0-AA24-317EA7761066}"/>
              </a:ext>
            </a:extLst>
          </p:cNvPr>
          <p:cNvSpPr>
            <a:spLocks noGrp="1"/>
          </p:cNvSpPr>
          <p:nvPr>
            <p:ph type="dt" sz="half" idx="10"/>
          </p:nvPr>
        </p:nvSpPr>
        <p:spPr>
          <a:xfrm>
            <a:off x="838200" y="6492872"/>
            <a:ext cx="2743200" cy="365125"/>
          </a:xfrm>
        </p:spPr>
        <p:txBody>
          <a:bodyPr/>
          <a:lstStyle/>
          <a:p>
            <a:fld id="{E4C2CF94-821F-194A-BC37-ED2010A58F59}" type="datetime1">
              <a:rPr kumimoji="1" lang="zh-CN" altLang="en-US" smtClean="0">
                <a:solidFill>
                  <a:schemeClr val="bg1"/>
                </a:solidFill>
              </a:rPr>
              <a:t>2024/9/18</a:t>
            </a:fld>
            <a:endParaRPr kumimoji="1" lang="zh-CN" altLang="en-US" dirty="0">
              <a:solidFill>
                <a:schemeClr val="bg1"/>
              </a:solidFill>
            </a:endParaRPr>
          </a:p>
        </p:txBody>
      </p:sp>
      <p:sp>
        <p:nvSpPr>
          <p:cNvPr id="6" name="页脚占位符 5">
            <a:extLst>
              <a:ext uri="{FF2B5EF4-FFF2-40B4-BE49-F238E27FC236}">
                <a16:creationId xmlns:a16="http://schemas.microsoft.com/office/drawing/2014/main" id="{683A28EE-AD56-4024-3742-C89120B0BD81}"/>
              </a:ext>
            </a:extLst>
          </p:cNvPr>
          <p:cNvSpPr>
            <a:spLocks noGrp="1"/>
          </p:cNvSpPr>
          <p:nvPr>
            <p:ph type="ftr" sz="quarter" idx="11"/>
          </p:nvPr>
        </p:nvSpPr>
        <p:spPr>
          <a:xfrm>
            <a:off x="4038600" y="6492873"/>
            <a:ext cx="4114800" cy="365125"/>
          </a:xfrm>
        </p:spPr>
        <p:txBody>
          <a:bodyPr/>
          <a:lstStyle/>
          <a:p>
            <a:r>
              <a:rPr kumimoji="1" lang="en-US" altLang="zh-CN" dirty="0">
                <a:solidFill>
                  <a:schemeClr val="bg1"/>
                </a:solidFill>
              </a:rPr>
              <a:t>2024</a:t>
            </a:r>
            <a:r>
              <a:rPr kumimoji="1" lang="zh-CN" altLang="en-US" dirty="0">
                <a:solidFill>
                  <a:schemeClr val="bg1"/>
                </a:solidFill>
              </a:rPr>
              <a:t>秋，软件设计与体系结构</a:t>
            </a:r>
          </a:p>
        </p:txBody>
      </p:sp>
      <p:sp>
        <p:nvSpPr>
          <p:cNvPr id="7" name="灯片编号占位符 6">
            <a:extLst>
              <a:ext uri="{FF2B5EF4-FFF2-40B4-BE49-F238E27FC236}">
                <a16:creationId xmlns:a16="http://schemas.microsoft.com/office/drawing/2014/main" id="{96428E70-BD80-F0AF-E897-443314CAA726}"/>
              </a:ext>
            </a:extLst>
          </p:cNvPr>
          <p:cNvSpPr>
            <a:spLocks noGrp="1"/>
          </p:cNvSpPr>
          <p:nvPr>
            <p:ph type="sldNum" sz="quarter" idx="12"/>
          </p:nvPr>
        </p:nvSpPr>
        <p:spPr>
          <a:xfrm>
            <a:off x="8610600" y="6485074"/>
            <a:ext cx="2743200" cy="365125"/>
          </a:xfrm>
        </p:spPr>
        <p:txBody>
          <a:bodyPr/>
          <a:lstStyle/>
          <a:p>
            <a:fld id="{CE4DB412-8034-E14D-81D5-D45E190EBA3C}" type="slidenum">
              <a:rPr kumimoji="1" lang="zh-CN" altLang="en-US" smtClean="0">
                <a:solidFill>
                  <a:schemeClr val="bg1"/>
                </a:solidFill>
              </a:rPr>
              <a:t>21</a:t>
            </a:fld>
            <a:endParaRPr kumimoji="1" lang="zh-CN" altLang="en-US" dirty="0">
              <a:solidFill>
                <a:schemeClr val="bg1"/>
              </a:solidFill>
            </a:endParaRPr>
          </a:p>
        </p:txBody>
      </p:sp>
      <p:pic>
        <p:nvPicPr>
          <p:cNvPr id="9" name="图片 8" descr="徽标&#10;&#10;描述已自动生成">
            <a:extLst>
              <a:ext uri="{FF2B5EF4-FFF2-40B4-BE49-F238E27FC236}">
                <a16:creationId xmlns:a16="http://schemas.microsoft.com/office/drawing/2014/main" id="{5550E92E-0D2C-3A03-E347-B1754D29371B}"/>
              </a:ext>
            </a:extLst>
          </p:cNvPr>
          <p:cNvPicPr>
            <a:picLocks noChangeAspect="1"/>
          </p:cNvPicPr>
          <p:nvPr/>
        </p:nvPicPr>
        <p:blipFill>
          <a:blip r:embed="rId2"/>
          <a:stretch>
            <a:fillRect/>
          </a:stretch>
        </p:blipFill>
        <p:spPr>
          <a:xfrm>
            <a:off x="11353800" y="0"/>
            <a:ext cx="838199" cy="818771"/>
          </a:xfrm>
          <a:prstGeom prst="rect">
            <a:avLst/>
          </a:prstGeom>
        </p:spPr>
      </p:pic>
      <p:pic>
        <p:nvPicPr>
          <p:cNvPr id="12" name="图片 11" descr="图示&#10;&#10;描述已自动生成">
            <a:extLst>
              <a:ext uri="{FF2B5EF4-FFF2-40B4-BE49-F238E27FC236}">
                <a16:creationId xmlns:a16="http://schemas.microsoft.com/office/drawing/2014/main" id="{610D48F6-D9DC-DB40-A986-CB3228A35183}"/>
              </a:ext>
            </a:extLst>
          </p:cNvPr>
          <p:cNvPicPr>
            <a:picLocks noChangeAspect="1"/>
          </p:cNvPicPr>
          <p:nvPr/>
        </p:nvPicPr>
        <p:blipFill>
          <a:blip r:embed="rId3"/>
          <a:stretch>
            <a:fillRect/>
          </a:stretch>
        </p:blipFill>
        <p:spPr>
          <a:xfrm>
            <a:off x="1823929" y="1143073"/>
            <a:ext cx="8544141" cy="4752547"/>
          </a:xfrm>
          <a:prstGeom prst="rect">
            <a:avLst/>
          </a:prstGeom>
        </p:spPr>
      </p:pic>
    </p:spTree>
    <p:extLst>
      <p:ext uri="{BB962C8B-B14F-4D97-AF65-F5344CB8AC3E}">
        <p14:creationId xmlns:p14="http://schemas.microsoft.com/office/powerpoint/2010/main" val="30303771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7B23AF-F800-D381-56DF-0ECAC9C44808}"/>
            </a:ext>
          </a:extLst>
        </p:cNvPr>
        <p:cNvGrpSpPr/>
        <p:nvPr/>
      </p:nvGrpSpPr>
      <p:grpSpPr>
        <a:xfrm>
          <a:off x="0" y="0"/>
          <a:ext cx="0" cy="0"/>
          <a:chOff x="0" y="0"/>
          <a:chExt cx="0" cy="0"/>
        </a:xfrm>
      </p:grpSpPr>
      <p:cxnSp>
        <p:nvCxnSpPr>
          <p:cNvPr id="3" name="直线连接符 2">
            <a:extLst>
              <a:ext uri="{FF2B5EF4-FFF2-40B4-BE49-F238E27FC236}">
                <a16:creationId xmlns:a16="http://schemas.microsoft.com/office/drawing/2014/main" id="{5A32F5FB-2A9C-4E0E-61BC-FBA56DCBCEE4}"/>
              </a:ext>
            </a:extLst>
          </p:cNvPr>
          <p:cNvCxnSpPr>
            <a:cxnSpLocks/>
          </p:cNvCxnSpPr>
          <p:nvPr/>
        </p:nvCxnSpPr>
        <p:spPr>
          <a:xfrm>
            <a:off x="102093" y="714234"/>
            <a:ext cx="11987814" cy="0"/>
          </a:xfrm>
          <a:prstGeom prst="line">
            <a:avLst/>
          </a:prstGeom>
          <a:ln w="38100">
            <a:solidFill>
              <a:srgbClr val="C00000"/>
            </a:solidFill>
          </a:ln>
        </p:spPr>
        <p:style>
          <a:lnRef idx="2">
            <a:schemeClr val="accent1"/>
          </a:lnRef>
          <a:fillRef idx="0">
            <a:schemeClr val="accent1"/>
          </a:fillRef>
          <a:effectRef idx="1">
            <a:schemeClr val="accent1"/>
          </a:effectRef>
          <a:fontRef idx="minor">
            <a:schemeClr val="tx1"/>
          </a:fontRef>
        </p:style>
      </p:cxnSp>
      <p:sp>
        <p:nvSpPr>
          <p:cNvPr id="4" name="矩形 3">
            <a:extLst>
              <a:ext uri="{FF2B5EF4-FFF2-40B4-BE49-F238E27FC236}">
                <a16:creationId xmlns:a16="http://schemas.microsoft.com/office/drawing/2014/main" id="{D5FC76C5-C6CA-E007-3C45-8AAB3BF95D9E}"/>
              </a:ext>
            </a:extLst>
          </p:cNvPr>
          <p:cNvSpPr/>
          <p:nvPr/>
        </p:nvSpPr>
        <p:spPr>
          <a:xfrm>
            <a:off x="0" y="6492874"/>
            <a:ext cx="12192000" cy="365125"/>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标题 1">
            <a:extLst>
              <a:ext uri="{FF2B5EF4-FFF2-40B4-BE49-F238E27FC236}">
                <a16:creationId xmlns:a16="http://schemas.microsoft.com/office/drawing/2014/main" id="{E4AE2018-8E06-3C91-26A2-02B023BE65E3}"/>
              </a:ext>
            </a:extLst>
          </p:cNvPr>
          <p:cNvSpPr>
            <a:spLocks noGrp="1"/>
          </p:cNvSpPr>
          <p:nvPr>
            <p:ph type="title"/>
          </p:nvPr>
        </p:nvSpPr>
        <p:spPr>
          <a:xfrm>
            <a:off x="641636" y="166374"/>
            <a:ext cx="10712164" cy="547860"/>
          </a:xfrm>
        </p:spPr>
        <p:txBody>
          <a:bodyPr>
            <a:normAutofit fontScale="90000"/>
          </a:bodyPr>
          <a:lstStyle/>
          <a:p>
            <a:r>
              <a:rPr kumimoji="1" lang="zh-CN" altLang="en-US" sz="4000" dirty="0">
                <a:latin typeface="Microsoft YaHei" panose="020B0503020204020204" pitchFamily="34" charset="-122"/>
                <a:ea typeface="Microsoft YaHei" panose="020B0503020204020204" pitchFamily="34" charset="-122"/>
              </a:rPr>
              <a:t>团队发展生命周期</a:t>
            </a:r>
          </a:p>
        </p:txBody>
      </p:sp>
      <p:sp>
        <p:nvSpPr>
          <p:cNvPr id="5" name="日期占位符 4">
            <a:extLst>
              <a:ext uri="{FF2B5EF4-FFF2-40B4-BE49-F238E27FC236}">
                <a16:creationId xmlns:a16="http://schemas.microsoft.com/office/drawing/2014/main" id="{F6E7A3A1-EA77-E747-2594-5ABBFA292883}"/>
              </a:ext>
            </a:extLst>
          </p:cNvPr>
          <p:cNvSpPr>
            <a:spLocks noGrp="1"/>
          </p:cNvSpPr>
          <p:nvPr>
            <p:ph type="dt" sz="half" idx="10"/>
          </p:nvPr>
        </p:nvSpPr>
        <p:spPr>
          <a:xfrm>
            <a:off x="838200" y="6492872"/>
            <a:ext cx="2743200" cy="365125"/>
          </a:xfrm>
        </p:spPr>
        <p:txBody>
          <a:bodyPr/>
          <a:lstStyle/>
          <a:p>
            <a:fld id="{E4C2CF94-821F-194A-BC37-ED2010A58F59}" type="datetime1">
              <a:rPr kumimoji="1" lang="zh-CN" altLang="en-US" smtClean="0">
                <a:solidFill>
                  <a:schemeClr val="bg1"/>
                </a:solidFill>
              </a:rPr>
              <a:t>2024/9/18</a:t>
            </a:fld>
            <a:endParaRPr kumimoji="1" lang="zh-CN" altLang="en-US" dirty="0">
              <a:solidFill>
                <a:schemeClr val="bg1"/>
              </a:solidFill>
            </a:endParaRPr>
          </a:p>
        </p:txBody>
      </p:sp>
      <p:sp>
        <p:nvSpPr>
          <p:cNvPr id="6" name="页脚占位符 5">
            <a:extLst>
              <a:ext uri="{FF2B5EF4-FFF2-40B4-BE49-F238E27FC236}">
                <a16:creationId xmlns:a16="http://schemas.microsoft.com/office/drawing/2014/main" id="{F364AD0F-B122-5CFA-07AF-E4D7F928C8E7}"/>
              </a:ext>
            </a:extLst>
          </p:cNvPr>
          <p:cNvSpPr>
            <a:spLocks noGrp="1"/>
          </p:cNvSpPr>
          <p:nvPr>
            <p:ph type="ftr" sz="quarter" idx="11"/>
          </p:nvPr>
        </p:nvSpPr>
        <p:spPr>
          <a:xfrm>
            <a:off x="4038600" y="6492873"/>
            <a:ext cx="4114800" cy="365125"/>
          </a:xfrm>
        </p:spPr>
        <p:txBody>
          <a:bodyPr/>
          <a:lstStyle/>
          <a:p>
            <a:r>
              <a:rPr kumimoji="1" lang="en-US" altLang="zh-CN" dirty="0">
                <a:solidFill>
                  <a:schemeClr val="bg1"/>
                </a:solidFill>
              </a:rPr>
              <a:t>2024</a:t>
            </a:r>
            <a:r>
              <a:rPr kumimoji="1" lang="zh-CN" altLang="en-US" dirty="0">
                <a:solidFill>
                  <a:schemeClr val="bg1"/>
                </a:solidFill>
              </a:rPr>
              <a:t>秋，软件设计与体系结构</a:t>
            </a:r>
          </a:p>
        </p:txBody>
      </p:sp>
      <p:sp>
        <p:nvSpPr>
          <p:cNvPr id="7" name="灯片编号占位符 6">
            <a:extLst>
              <a:ext uri="{FF2B5EF4-FFF2-40B4-BE49-F238E27FC236}">
                <a16:creationId xmlns:a16="http://schemas.microsoft.com/office/drawing/2014/main" id="{06E36194-0944-167B-81B4-8577D28F3491}"/>
              </a:ext>
            </a:extLst>
          </p:cNvPr>
          <p:cNvSpPr>
            <a:spLocks noGrp="1"/>
          </p:cNvSpPr>
          <p:nvPr>
            <p:ph type="sldNum" sz="quarter" idx="12"/>
          </p:nvPr>
        </p:nvSpPr>
        <p:spPr>
          <a:xfrm>
            <a:off x="8610600" y="6485074"/>
            <a:ext cx="2743200" cy="365125"/>
          </a:xfrm>
        </p:spPr>
        <p:txBody>
          <a:bodyPr/>
          <a:lstStyle/>
          <a:p>
            <a:fld id="{CE4DB412-8034-E14D-81D5-D45E190EBA3C}" type="slidenum">
              <a:rPr kumimoji="1" lang="zh-CN" altLang="en-US" smtClean="0">
                <a:solidFill>
                  <a:schemeClr val="bg1"/>
                </a:solidFill>
              </a:rPr>
              <a:t>22</a:t>
            </a:fld>
            <a:endParaRPr kumimoji="1" lang="zh-CN" altLang="en-US" dirty="0">
              <a:solidFill>
                <a:schemeClr val="bg1"/>
              </a:solidFill>
            </a:endParaRPr>
          </a:p>
        </p:txBody>
      </p:sp>
      <p:pic>
        <p:nvPicPr>
          <p:cNvPr id="9" name="图片 8" descr="徽标&#10;&#10;描述已自动生成">
            <a:extLst>
              <a:ext uri="{FF2B5EF4-FFF2-40B4-BE49-F238E27FC236}">
                <a16:creationId xmlns:a16="http://schemas.microsoft.com/office/drawing/2014/main" id="{9BF388BE-2C39-B14C-EE4B-82954E23BC9D}"/>
              </a:ext>
            </a:extLst>
          </p:cNvPr>
          <p:cNvPicPr>
            <a:picLocks noChangeAspect="1"/>
          </p:cNvPicPr>
          <p:nvPr/>
        </p:nvPicPr>
        <p:blipFill>
          <a:blip r:embed="rId2"/>
          <a:stretch>
            <a:fillRect/>
          </a:stretch>
        </p:blipFill>
        <p:spPr>
          <a:xfrm>
            <a:off x="11353800" y="0"/>
            <a:ext cx="838199" cy="818771"/>
          </a:xfrm>
          <a:prstGeom prst="rect">
            <a:avLst/>
          </a:prstGeom>
        </p:spPr>
      </p:pic>
      <p:pic>
        <p:nvPicPr>
          <p:cNvPr id="10" name="图片 9" descr="图表, 折线图&#10;&#10;描述已自动生成">
            <a:extLst>
              <a:ext uri="{FF2B5EF4-FFF2-40B4-BE49-F238E27FC236}">
                <a16:creationId xmlns:a16="http://schemas.microsoft.com/office/drawing/2014/main" id="{64A60D93-1F9A-5299-94C5-9312D8D43D55}"/>
              </a:ext>
            </a:extLst>
          </p:cNvPr>
          <p:cNvPicPr>
            <a:picLocks noChangeAspect="1"/>
          </p:cNvPicPr>
          <p:nvPr/>
        </p:nvPicPr>
        <p:blipFill>
          <a:blip r:embed="rId3"/>
          <a:stretch>
            <a:fillRect/>
          </a:stretch>
        </p:blipFill>
        <p:spPr>
          <a:xfrm>
            <a:off x="1336336" y="1144384"/>
            <a:ext cx="9326374" cy="4999369"/>
          </a:xfrm>
          <a:prstGeom prst="rect">
            <a:avLst/>
          </a:prstGeom>
        </p:spPr>
      </p:pic>
    </p:spTree>
    <p:extLst>
      <p:ext uri="{BB962C8B-B14F-4D97-AF65-F5344CB8AC3E}">
        <p14:creationId xmlns:p14="http://schemas.microsoft.com/office/powerpoint/2010/main" val="19404165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DD8761-F6E9-24F0-8EE1-DEC257CB7F9B}"/>
            </a:ext>
          </a:extLst>
        </p:cNvPr>
        <p:cNvGrpSpPr/>
        <p:nvPr/>
      </p:nvGrpSpPr>
      <p:grpSpPr>
        <a:xfrm>
          <a:off x="0" y="0"/>
          <a:ext cx="0" cy="0"/>
          <a:chOff x="0" y="0"/>
          <a:chExt cx="0" cy="0"/>
        </a:xfrm>
      </p:grpSpPr>
      <p:cxnSp>
        <p:nvCxnSpPr>
          <p:cNvPr id="3" name="直线连接符 2">
            <a:extLst>
              <a:ext uri="{FF2B5EF4-FFF2-40B4-BE49-F238E27FC236}">
                <a16:creationId xmlns:a16="http://schemas.microsoft.com/office/drawing/2014/main" id="{2A87CA72-08B0-A952-367A-E5469C58AD94}"/>
              </a:ext>
            </a:extLst>
          </p:cNvPr>
          <p:cNvCxnSpPr>
            <a:cxnSpLocks/>
          </p:cNvCxnSpPr>
          <p:nvPr/>
        </p:nvCxnSpPr>
        <p:spPr>
          <a:xfrm>
            <a:off x="102093" y="714234"/>
            <a:ext cx="11987814" cy="0"/>
          </a:xfrm>
          <a:prstGeom prst="line">
            <a:avLst/>
          </a:prstGeom>
          <a:ln w="38100">
            <a:solidFill>
              <a:srgbClr val="C00000"/>
            </a:solidFill>
          </a:ln>
        </p:spPr>
        <p:style>
          <a:lnRef idx="2">
            <a:schemeClr val="accent1"/>
          </a:lnRef>
          <a:fillRef idx="0">
            <a:schemeClr val="accent1"/>
          </a:fillRef>
          <a:effectRef idx="1">
            <a:schemeClr val="accent1"/>
          </a:effectRef>
          <a:fontRef idx="minor">
            <a:schemeClr val="tx1"/>
          </a:fontRef>
        </p:style>
      </p:cxnSp>
      <p:sp>
        <p:nvSpPr>
          <p:cNvPr id="4" name="矩形 3">
            <a:extLst>
              <a:ext uri="{FF2B5EF4-FFF2-40B4-BE49-F238E27FC236}">
                <a16:creationId xmlns:a16="http://schemas.microsoft.com/office/drawing/2014/main" id="{48EA0974-C3C6-441F-BD86-F32AF340F6F4}"/>
              </a:ext>
            </a:extLst>
          </p:cNvPr>
          <p:cNvSpPr/>
          <p:nvPr/>
        </p:nvSpPr>
        <p:spPr>
          <a:xfrm>
            <a:off x="0" y="6492874"/>
            <a:ext cx="12192000" cy="365125"/>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标题 1">
            <a:extLst>
              <a:ext uri="{FF2B5EF4-FFF2-40B4-BE49-F238E27FC236}">
                <a16:creationId xmlns:a16="http://schemas.microsoft.com/office/drawing/2014/main" id="{2AD44F49-0352-DBA0-2511-5EBA2CCE03F6}"/>
              </a:ext>
            </a:extLst>
          </p:cNvPr>
          <p:cNvSpPr>
            <a:spLocks noGrp="1"/>
          </p:cNvSpPr>
          <p:nvPr>
            <p:ph type="title"/>
          </p:nvPr>
        </p:nvSpPr>
        <p:spPr>
          <a:xfrm>
            <a:off x="641636" y="166374"/>
            <a:ext cx="10712164" cy="547860"/>
          </a:xfrm>
        </p:spPr>
        <p:txBody>
          <a:bodyPr>
            <a:normAutofit fontScale="90000"/>
          </a:bodyPr>
          <a:lstStyle/>
          <a:p>
            <a:r>
              <a:rPr kumimoji="1" lang="zh-CN" altLang="en-US" sz="4000" dirty="0">
                <a:latin typeface="Microsoft YaHei" panose="020B0503020204020204" pitchFamily="34" charset="-122"/>
                <a:ea typeface="Microsoft YaHei" panose="020B0503020204020204" pitchFamily="34" charset="-122"/>
              </a:rPr>
              <a:t>建立高效的项目团队</a:t>
            </a:r>
          </a:p>
        </p:txBody>
      </p:sp>
      <p:sp>
        <p:nvSpPr>
          <p:cNvPr id="5" name="日期占位符 4">
            <a:extLst>
              <a:ext uri="{FF2B5EF4-FFF2-40B4-BE49-F238E27FC236}">
                <a16:creationId xmlns:a16="http://schemas.microsoft.com/office/drawing/2014/main" id="{9075E0A9-C442-977B-8A22-651C2729214E}"/>
              </a:ext>
            </a:extLst>
          </p:cNvPr>
          <p:cNvSpPr>
            <a:spLocks noGrp="1"/>
          </p:cNvSpPr>
          <p:nvPr>
            <p:ph type="dt" sz="half" idx="10"/>
          </p:nvPr>
        </p:nvSpPr>
        <p:spPr>
          <a:xfrm>
            <a:off x="838200" y="6492872"/>
            <a:ext cx="2743200" cy="365125"/>
          </a:xfrm>
        </p:spPr>
        <p:txBody>
          <a:bodyPr/>
          <a:lstStyle/>
          <a:p>
            <a:fld id="{E4C2CF94-821F-194A-BC37-ED2010A58F59}" type="datetime1">
              <a:rPr kumimoji="1" lang="zh-CN" altLang="en-US" smtClean="0">
                <a:solidFill>
                  <a:schemeClr val="bg1"/>
                </a:solidFill>
              </a:rPr>
              <a:t>2024/9/18</a:t>
            </a:fld>
            <a:endParaRPr kumimoji="1" lang="zh-CN" altLang="en-US" dirty="0">
              <a:solidFill>
                <a:schemeClr val="bg1"/>
              </a:solidFill>
            </a:endParaRPr>
          </a:p>
        </p:txBody>
      </p:sp>
      <p:sp>
        <p:nvSpPr>
          <p:cNvPr id="6" name="页脚占位符 5">
            <a:extLst>
              <a:ext uri="{FF2B5EF4-FFF2-40B4-BE49-F238E27FC236}">
                <a16:creationId xmlns:a16="http://schemas.microsoft.com/office/drawing/2014/main" id="{00BC7E2E-F096-4780-F940-DD4F9F2E4F70}"/>
              </a:ext>
            </a:extLst>
          </p:cNvPr>
          <p:cNvSpPr>
            <a:spLocks noGrp="1"/>
          </p:cNvSpPr>
          <p:nvPr>
            <p:ph type="ftr" sz="quarter" idx="11"/>
          </p:nvPr>
        </p:nvSpPr>
        <p:spPr>
          <a:xfrm>
            <a:off x="4038600" y="6492873"/>
            <a:ext cx="4114800" cy="365125"/>
          </a:xfrm>
        </p:spPr>
        <p:txBody>
          <a:bodyPr/>
          <a:lstStyle/>
          <a:p>
            <a:r>
              <a:rPr kumimoji="1" lang="en-US" altLang="zh-CN" dirty="0">
                <a:solidFill>
                  <a:schemeClr val="bg1"/>
                </a:solidFill>
              </a:rPr>
              <a:t>2024</a:t>
            </a:r>
            <a:r>
              <a:rPr kumimoji="1" lang="zh-CN" altLang="en-US" dirty="0">
                <a:solidFill>
                  <a:schemeClr val="bg1"/>
                </a:solidFill>
              </a:rPr>
              <a:t>秋，软件设计与体系结构</a:t>
            </a:r>
          </a:p>
        </p:txBody>
      </p:sp>
      <p:sp>
        <p:nvSpPr>
          <p:cNvPr id="7" name="灯片编号占位符 6">
            <a:extLst>
              <a:ext uri="{FF2B5EF4-FFF2-40B4-BE49-F238E27FC236}">
                <a16:creationId xmlns:a16="http://schemas.microsoft.com/office/drawing/2014/main" id="{8ED956CC-068E-A0C9-A251-EF66A483A1EA}"/>
              </a:ext>
            </a:extLst>
          </p:cNvPr>
          <p:cNvSpPr>
            <a:spLocks noGrp="1"/>
          </p:cNvSpPr>
          <p:nvPr>
            <p:ph type="sldNum" sz="quarter" idx="12"/>
          </p:nvPr>
        </p:nvSpPr>
        <p:spPr>
          <a:xfrm>
            <a:off x="8610600" y="6485074"/>
            <a:ext cx="2743200" cy="365125"/>
          </a:xfrm>
        </p:spPr>
        <p:txBody>
          <a:bodyPr/>
          <a:lstStyle/>
          <a:p>
            <a:fld id="{CE4DB412-8034-E14D-81D5-D45E190EBA3C}" type="slidenum">
              <a:rPr kumimoji="1" lang="zh-CN" altLang="en-US" smtClean="0">
                <a:solidFill>
                  <a:schemeClr val="bg1"/>
                </a:solidFill>
              </a:rPr>
              <a:t>23</a:t>
            </a:fld>
            <a:endParaRPr kumimoji="1" lang="zh-CN" altLang="en-US" dirty="0">
              <a:solidFill>
                <a:schemeClr val="bg1"/>
              </a:solidFill>
            </a:endParaRPr>
          </a:p>
        </p:txBody>
      </p:sp>
      <p:pic>
        <p:nvPicPr>
          <p:cNvPr id="9" name="图片 8" descr="徽标&#10;&#10;描述已自动生成">
            <a:extLst>
              <a:ext uri="{FF2B5EF4-FFF2-40B4-BE49-F238E27FC236}">
                <a16:creationId xmlns:a16="http://schemas.microsoft.com/office/drawing/2014/main" id="{03C7CC17-88CE-1761-03C6-CFAFCCDA6289}"/>
              </a:ext>
            </a:extLst>
          </p:cNvPr>
          <p:cNvPicPr>
            <a:picLocks noChangeAspect="1"/>
          </p:cNvPicPr>
          <p:nvPr/>
        </p:nvPicPr>
        <p:blipFill>
          <a:blip r:embed="rId2"/>
          <a:stretch>
            <a:fillRect/>
          </a:stretch>
        </p:blipFill>
        <p:spPr>
          <a:xfrm>
            <a:off x="11353800" y="0"/>
            <a:ext cx="838199" cy="818771"/>
          </a:xfrm>
          <a:prstGeom prst="rect">
            <a:avLst/>
          </a:prstGeom>
        </p:spPr>
      </p:pic>
      <p:pic>
        <p:nvPicPr>
          <p:cNvPr id="11" name="图片 10" descr="卡通人物&#10;&#10;中度可信度描述已自动生成">
            <a:extLst>
              <a:ext uri="{FF2B5EF4-FFF2-40B4-BE49-F238E27FC236}">
                <a16:creationId xmlns:a16="http://schemas.microsoft.com/office/drawing/2014/main" id="{87DCECA3-7B0D-1C01-134D-73D7CC38841D}"/>
              </a:ext>
            </a:extLst>
          </p:cNvPr>
          <p:cNvPicPr>
            <a:picLocks noChangeAspect="1"/>
          </p:cNvPicPr>
          <p:nvPr/>
        </p:nvPicPr>
        <p:blipFill>
          <a:blip r:embed="rId3"/>
          <a:stretch>
            <a:fillRect/>
          </a:stretch>
        </p:blipFill>
        <p:spPr>
          <a:xfrm>
            <a:off x="641636" y="2772790"/>
            <a:ext cx="1734660" cy="1450622"/>
          </a:xfrm>
          <a:prstGeom prst="rect">
            <a:avLst/>
          </a:prstGeom>
        </p:spPr>
      </p:pic>
      <p:sp>
        <p:nvSpPr>
          <p:cNvPr id="12" name="圆角矩形 11">
            <a:extLst>
              <a:ext uri="{FF2B5EF4-FFF2-40B4-BE49-F238E27FC236}">
                <a16:creationId xmlns:a16="http://schemas.microsoft.com/office/drawing/2014/main" id="{48196179-8E0A-728E-E7AD-BF7943072580}"/>
              </a:ext>
            </a:extLst>
          </p:cNvPr>
          <p:cNvSpPr/>
          <p:nvPr/>
        </p:nvSpPr>
        <p:spPr>
          <a:xfrm>
            <a:off x="3880321" y="1416287"/>
            <a:ext cx="3773009" cy="4358935"/>
          </a:xfrm>
          <a:prstGeom prst="round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3" name="文本框 12">
            <a:extLst>
              <a:ext uri="{FF2B5EF4-FFF2-40B4-BE49-F238E27FC236}">
                <a16:creationId xmlns:a16="http://schemas.microsoft.com/office/drawing/2014/main" id="{829BE9FC-7B70-C130-CF75-7D08F1406167}"/>
              </a:ext>
            </a:extLst>
          </p:cNvPr>
          <p:cNvSpPr txBox="1"/>
          <p:nvPr/>
        </p:nvSpPr>
        <p:spPr>
          <a:xfrm>
            <a:off x="4648570" y="1961748"/>
            <a:ext cx="2236510" cy="3268011"/>
          </a:xfrm>
          <a:prstGeom prst="rect">
            <a:avLst/>
          </a:prstGeom>
          <a:noFill/>
        </p:spPr>
        <p:txBody>
          <a:bodyPr wrap="none" rtlCol="0">
            <a:spAutoFit/>
          </a:bodyPr>
          <a:lstStyle/>
          <a:p>
            <a:pPr algn="ctr">
              <a:lnSpc>
                <a:spcPct val="150000"/>
              </a:lnSpc>
            </a:pPr>
            <a:r>
              <a:rPr kumimoji="1" lang="zh-CN" altLang="en-US" sz="2000" dirty="0"/>
              <a:t>召开项目会议</a:t>
            </a:r>
            <a:endParaRPr kumimoji="1" lang="en-US" altLang="zh-CN" sz="2000" dirty="0"/>
          </a:p>
          <a:p>
            <a:pPr algn="ctr">
              <a:lnSpc>
                <a:spcPct val="150000"/>
              </a:lnSpc>
            </a:pPr>
            <a:r>
              <a:rPr kumimoji="1" lang="zh-CN" altLang="en-US" sz="2000" dirty="0"/>
              <a:t>确立团队身份</a:t>
            </a:r>
            <a:endParaRPr kumimoji="1" lang="en-US" altLang="zh-CN" sz="2000" dirty="0"/>
          </a:p>
          <a:p>
            <a:pPr algn="ctr">
              <a:lnSpc>
                <a:spcPct val="150000"/>
              </a:lnSpc>
            </a:pPr>
            <a:r>
              <a:rPr kumimoji="1" lang="zh-CN" altLang="en-US" sz="2000" dirty="0"/>
              <a:t>创建共同的目标</a:t>
            </a:r>
            <a:endParaRPr kumimoji="1" lang="en-US" altLang="zh-CN" sz="2000" dirty="0"/>
          </a:p>
          <a:p>
            <a:pPr algn="ctr">
              <a:lnSpc>
                <a:spcPct val="150000"/>
              </a:lnSpc>
            </a:pPr>
            <a:r>
              <a:rPr kumimoji="1" lang="zh-CN" altLang="en-US" sz="2000" dirty="0"/>
              <a:t>管理决策制定</a:t>
            </a:r>
            <a:endParaRPr kumimoji="1" lang="en-US" altLang="zh-CN" sz="2000" dirty="0"/>
          </a:p>
          <a:p>
            <a:pPr algn="ctr">
              <a:lnSpc>
                <a:spcPct val="150000"/>
              </a:lnSpc>
            </a:pPr>
            <a:r>
              <a:rPr kumimoji="1" lang="zh-CN" altLang="en-US" sz="2000" dirty="0"/>
              <a:t>建立奖励体系</a:t>
            </a:r>
            <a:endParaRPr kumimoji="1" lang="en-US" altLang="zh-CN" sz="2000" dirty="0"/>
          </a:p>
          <a:p>
            <a:pPr algn="ctr">
              <a:lnSpc>
                <a:spcPct val="150000"/>
              </a:lnSpc>
            </a:pPr>
            <a:r>
              <a:rPr kumimoji="1" lang="zh-CN" altLang="en-US" sz="2000" dirty="0"/>
              <a:t>管理冲突</a:t>
            </a:r>
            <a:endParaRPr kumimoji="1" lang="en-US" altLang="zh-CN" sz="2000" dirty="0"/>
          </a:p>
          <a:p>
            <a:pPr algn="ctr">
              <a:lnSpc>
                <a:spcPct val="150000"/>
              </a:lnSpc>
            </a:pPr>
            <a:r>
              <a:rPr kumimoji="1" lang="zh-CN" altLang="en-US" sz="2000" dirty="0"/>
              <a:t>激发项目团队活动</a:t>
            </a:r>
          </a:p>
        </p:txBody>
      </p:sp>
      <p:pic>
        <p:nvPicPr>
          <p:cNvPr id="16" name="图片 15" descr="卡通画&#10;&#10;中度可信度描述已自动生成">
            <a:extLst>
              <a:ext uri="{FF2B5EF4-FFF2-40B4-BE49-F238E27FC236}">
                <a16:creationId xmlns:a16="http://schemas.microsoft.com/office/drawing/2014/main" id="{70018883-E941-35E9-AD26-A5C3987B42C0}"/>
              </a:ext>
            </a:extLst>
          </p:cNvPr>
          <p:cNvPicPr>
            <a:picLocks noChangeAspect="1"/>
          </p:cNvPicPr>
          <p:nvPr/>
        </p:nvPicPr>
        <p:blipFill>
          <a:blip r:embed="rId4"/>
          <a:stretch>
            <a:fillRect/>
          </a:stretch>
        </p:blipFill>
        <p:spPr>
          <a:xfrm>
            <a:off x="8801279" y="2819355"/>
            <a:ext cx="3343821" cy="1357491"/>
          </a:xfrm>
          <a:prstGeom prst="rect">
            <a:avLst/>
          </a:prstGeom>
        </p:spPr>
      </p:pic>
      <p:sp>
        <p:nvSpPr>
          <p:cNvPr id="17" name="右箭头 16">
            <a:extLst>
              <a:ext uri="{FF2B5EF4-FFF2-40B4-BE49-F238E27FC236}">
                <a16:creationId xmlns:a16="http://schemas.microsoft.com/office/drawing/2014/main" id="{F64E086A-8435-7F2D-EF5B-F3D9EEA279D0}"/>
              </a:ext>
            </a:extLst>
          </p:cNvPr>
          <p:cNvSpPr/>
          <p:nvPr/>
        </p:nvSpPr>
        <p:spPr>
          <a:xfrm>
            <a:off x="2728166" y="3057526"/>
            <a:ext cx="923555" cy="807868"/>
          </a:xfrm>
          <a:prstGeom prst="rightArrow">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右箭头 17">
            <a:extLst>
              <a:ext uri="{FF2B5EF4-FFF2-40B4-BE49-F238E27FC236}">
                <a16:creationId xmlns:a16="http://schemas.microsoft.com/office/drawing/2014/main" id="{8A81AC6E-FC9A-CDE4-2023-9DB87BBA2A2C}"/>
              </a:ext>
            </a:extLst>
          </p:cNvPr>
          <p:cNvSpPr/>
          <p:nvPr/>
        </p:nvSpPr>
        <p:spPr>
          <a:xfrm>
            <a:off x="7877724" y="3094167"/>
            <a:ext cx="923555" cy="807868"/>
          </a:xfrm>
          <a:prstGeom prst="rightArrow">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606196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7099F8-D378-08E5-C6B2-C1EEFB26E478}"/>
            </a:ext>
          </a:extLst>
        </p:cNvPr>
        <p:cNvGrpSpPr/>
        <p:nvPr/>
      </p:nvGrpSpPr>
      <p:grpSpPr>
        <a:xfrm>
          <a:off x="0" y="0"/>
          <a:ext cx="0" cy="0"/>
          <a:chOff x="0" y="0"/>
          <a:chExt cx="0" cy="0"/>
        </a:xfrm>
      </p:grpSpPr>
      <p:pic>
        <p:nvPicPr>
          <p:cNvPr id="14" name="图形 13" descr="目标 纯色填充">
            <a:extLst>
              <a:ext uri="{FF2B5EF4-FFF2-40B4-BE49-F238E27FC236}">
                <a16:creationId xmlns:a16="http://schemas.microsoft.com/office/drawing/2014/main" id="{648324B7-C564-27EC-4A08-F63E7078592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02074" y="2291233"/>
            <a:ext cx="1586749" cy="1586749"/>
          </a:xfrm>
          <a:prstGeom prst="rect">
            <a:avLst/>
          </a:prstGeom>
        </p:spPr>
      </p:pic>
      <p:cxnSp>
        <p:nvCxnSpPr>
          <p:cNvPr id="3" name="直线连接符 2">
            <a:extLst>
              <a:ext uri="{FF2B5EF4-FFF2-40B4-BE49-F238E27FC236}">
                <a16:creationId xmlns:a16="http://schemas.microsoft.com/office/drawing/2014/main" id="{3FD73973-11F8-7E1B-F278-55C37875C740}"/>
              </a:ext>
            </a:extLst>
          </p:cNvPr>
          <p:cNvCxnSpPr>
            <a:cxnSpLocks/>
          </p:cNvCxnSpPr>
          <p:nvPr/>
        </p:nvCxnSpPr>
        <p:spPr>
          <a:xfrm>
            <a:off x="102093" y="714234"/>
            <a:ext cx="11987814" cy="0"/>
          </a:xfrm>
          <a:prstGeom prst="line">
            <a:avLst/>
          </a:prstGeom>
          <a:ln w="38100">
            <a:solidFill>
              <a:srgbClr val="C00000"/>
            </a:solidFill>
          </a:ln>
        </p:spPr>
        <p:style>
          <a:lnRef idx="2">
            <a:schemeClr val="accent1"/>
          </a:lnRef>
          <a:fillRef idx="0">
            <a:schemeClr val="accent1"/>
          </a:fillRef>
          <a:effectRef idx="1">
            <a:schemeClr val="accent1"/>
          </a:effectRef>
          <a:fontRef idx="minor">
            <a:schemeClr val="tx1"/>
          </a:fontRef>
        </p:style>
      </p:cxnSp>
      <p:sp>
        <p:nvSpPr>
          <p:cNvPr id="4" name="矩形 3">
            <a:extLst>
              <a:ext uri="{FF2B5EF4-FFF2-40B4-BE49-F238E27FC236}">
                <a16:creationId xmlns:a16="http://schemas.microsoft.com/office/drawing/2014/main" id="{C7CA51B5-7458-D2D6-6F9C-65D85DB43CB2}"/>
              </a:ext>
            </a:extLst>
          </p:cNvPr>
          <p:cNvSpPr/>
          <p:nvPr/>
        </p:nvSpPr>
        <p:spPr>
          <a:xfrm>
            <a:off x="0" y="6492874"/>
            <a:ext cx="12192000" cy="365125"/>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标题 1">
            <a:extLst>
              <a:ext uri="{FF2B5EF4-FFF2-40B4-BE49-F238E27FC236}">
                <a16:creationId xmlns:a16="http://schemas.microsoft.com/office/drawing/2014/main" id="{004BB0C3-86F7-8585-F6A8-97B757760AEF}"/>
              </a:ext>
            </a:extLst>
          </p:cNvPr>
          <p:cNvSpPr>
            <a:spLocks noGrp="1"/>
          </p:cNvSpPr>
          <p:nvPr>
            <p:ph type="title"/>
          </p:nvPr>
        </p:nvSpPr>
        <p:spPr>
          <a:xfrm>
            <a:off x="641636" y="166374"/>
            <a:ext cx="10712164" cy="547860"/>
          </a:xfrm>
        </p:spPr>
        <p:txBody>
          <a:bodyPr>
            <a:normAutofit fontScale="90000"/>
          </a:bodyPr>
          <a:lstStyle/>
          <a:p>
            <a:r>
              <a:rPr kumimoji="1" lang="zh-CN" altLang="en-US" sz="4000" dirty="0">
                <a:latin typeface="Microsoft YaHei" panose="020B0503020204020204" pitchFamily="34" charset="-122"/>
                <a:ea typeface="Microsoft YaHei" panose="020B0503020204020204" pitchFamily="34" charset="-122"/>
              </a:rPr>
              <a:t>团队建设活动</a:t>
            </a:r>
          </a:p>
        </p:txBody>
      </p:sp>
      <p:sp>
        <p:nvSpPr>
          <p:cNvPr id="5" name="日期占位符 4">
            <a:extLst>
              <a:ext uri="{FF2B5EF4-FFF2-40B4-BE49-F238E27FC236}">
                <a16:creationId xmlns:a16="http://schemas.microsoft.com/office/drawing/2014/main" id="{9C337B8B-54B8-8FAB-1381-6D35150D1AED}"/>
              </a:ext>
            </a:extLst>
          </p:cNvPr>
          <p:cNvSpPr>
            <a:spLocks noGrp="1"/>
          </p:cNvSpPr>
          <p:nvPr>
            <p:ph type="dt" sz="half" idx="10"/>
          </p:nvPr>
        </p:nvSpPr>
        <p:spPr>
          <a:xfrm>
            <a:off x="838200" y="6492872"/>
            <a:ext cx="2743200" cy="365125"/>
          </a:xfrm>
        </p:spPr>
        <p:txBody>
          <a:bodyPr/>
          <a:lstStyle/>
          <a:p>
            <a:fld id="{E4C2CF94-821F-194A-BC37-ED2010A58F59}" type="datetime1">
              <a:rPr kumimoji="1" lang="zh-CN" altLang="en-US" smtClean="0">
                <a:solidFill>
                  <a:schemeClr val="bg1"/>
                </a:solidFill>
              </a:rPr>
              <a:t>2024/9/18</a:t>
            </a:fld>
            <a:endParaRPr kumimoji="1" lang="zh-CN" altLang="en-US" dirty="0">
              <a:solidFill>
                <a:schemeClr val="bg1"/>
              </a:solidFill>
            </a:endParaRPr>
          </a:p>
        </p:txBody>
      </p:sp>
      <p:sp>
        <p:nvSpPr>
          <p:cNvPr id="6" name="页脚占位符 5">
            <a:extLst>
              <a:ext uri="{FF2B5EF4-FFF2-40B4-BE49-F238E27FC236}">
                <a16:creationId xmlns:a16="http://schemas.microsoft.com/office/drawing/2014/main" id="{0D82066C-FD0D-A096-82B7-B906647192B0}"/>
              </a:ext>
            </a:extLst>
          </p:cNvPr>
          <p:cNvSpPr>
            <a:spLocks noGrp="1"/>
          </p:cNvSpPr>
          <p:nvPr>
            <p:ph type="ftr" sz="quarter" idx="11"/>
          </p:nvPr>
        </p:nvSpPr>
        <p:spPr>
          <a:xfrm>
            <a:off x="4038600" y="6492873"/>
            <a:ext cx="4114800" cy="365125"/>
          </a:xfrm>
        </p:spPr>
        <p:txBody>
          <a:bodyPr/>
          <a:lstStyle/>
          <a:p>
            <a:r>
              <a:rPr kumimoji="1" lang="en-US" altLang="zh-CN" dirty="0">
                <a:solidFill>
                  <a:schemeClr val="bg1"/>
                </a:solidFill>
              </a:rPr>
              <a:t>2024</a:t>
            </a:r>
            <a:r>
              <a:rPr kumimoji="1" lang="zh-CN" altLang="en-US" dirty="0">
                <a:solidFill>
                  <a:schemeClr val="bg1"/>
                </a:solidFill>
              </a:rPr>
              <a:t>秋，软件设计与体系结构</a:t>
            </a:r>
          </a:p>
        </p:txBody>
      </p:sp>
      <p:sp>
        <p:nvSpPr>
          <p:cNvPr id="7" name="灯片编号占位符 6">
            <a:extLst>
              <a:ext uri="{FF2B5EF4-FFF2-40B4-BE49-F238E27FC236}">
                <a16:creationId xmlns:a16="http://schemas.microsoft.com/office/drawing/2014/main" id="{FE75937D-B584-D48B-1BE3-E6129D314467}"/>
              </a:ext>
            </a:extLst>
          </p:cNvPr>
          <p:cNvSpPr>
            <a:spLocks noGrp="1"/>
          </p:cNvSpPr>
          <p:nvPr>
            <p:ph type="sldNum" sz="quarter" idx="12"/>
          </p:nvPr>
        </p:nvSpPr>
        <p:spPr>
          <a:xfrm>
            <a:off x="8610600" y="6485074"/>
            <a:ext cx="2743200" cy="365125"/>
          </a:xfrm>
        </p:spPr>
        <p:txBody>
          <a:bodyPr/>
          <a:lstStyle/>
          <a:p>
            <a:fld id="{CE4DB412-8034-E14D-81D5-D45E190EBA3C}" type="slidenum">
              <a:rPr kumimoji="1" lang="zh-CN" altLang="en-US" smtClean="0">
                <a:solidFill>
                  <a:schemeClr val="bg1"/>
                </a:solidFill>
              </a:rPr>
              <a:t>24</a:t>
            </a:fld>
            <a:endParaRPr kumimoji="1" lang="zh-CN" altLang="en-US" dirty="0">
              <a:solidFill>
                <a:schemeClr val="bg1"/>
              </a:solidFill>
            </a:endParaRPr>
          </a:p>
        </p:txBody>
      </p:sp>
      <p:pic>
        <p:nvPicPr>
          <p:cNvPr id="9" name="图片 8" descr="徽标&#10;&#10;描述已自动生成">
            <a:extLst>
              <a:ext uri="{FF2B5EF4-FFF2-40B4-BE49-F238E27FC236}">
                <a16:creationId xmlns:a16="http://schemas.microsoft.com/office/drawing/2014/main" id="{B5E14ABA-878A-7857-2C11-025B283048D3}"/>
              </a:ext>
            </a:extLst>
          </p:cNvPr>
          <p:cNvPicPr>
            <a:picLocks noChangeAspect="1"/>
          </p:cNvPicPr>
          <p:nvPr/>
        </p:nvPicPr>
        <p:blipFill>
          <a:blip r:embed="rId4"/>
          <a:stretch>
            <a:fillRect/>
          </a:stretch>
        </p:blipFill>
        <p:spPr>
          <a:xfrm>
            <a:off x="11353800" y="0"/>
            <a:ext cx="838199" cy="818771"/>
          </a:xfrm>
          <a:prstGeom prst="rect">
            <a:avLst/>
          </a:prstGeom>
        </p:spPr>
      </p:pic>
      <p:sp>
        <p:nvSpPr>
          <p:cNvPr id="8" name="右箭头 7">
            <a:extLst>
              <a:ext uri="{FF2B5EF4-FFF2-40B4-BE49-F238E27FC236}">
                <a16:creationId xmlns:a16="http://schemas.microsoft.com/office/drawing/2014/main" id="{EEB86F44-D910-A5E3-EB0B-B19227947C96}"/>
              </a:ext>
            </a:extLst>
          </p:cNvPr>
          <p:cNvSpPr/>
          <p:nvPr/>
        </p:nvSpPr>
        <p:spPr>
          <a:xfrm>
            <a:off x="1003177" y="2964001"/>
            <a:ext cx="9534617" cy="365125"/>
          </a:xfrm>
          <a:prstGeom prst="rightArrow">
            <a:avLst/>
          </a:prstGeom>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kumimoji="1" lang="zh-CN" altLang="en-US"/>
          </a:p>
        </p:txBody>
      </p:sp>
      <p:pic>
        <p:nvPicPr>
          <p:cNvPr id="19" name="图形 18" descr="鲤鱼旗 纯色填充">
            <a:extLst>
              <a:ext uri="{FF2B5EF4-FFF2-40B4-BE49-F238E27FC236}">
                <a16:creationId xmlns:a16="http://schemas.microsoft.com/office/drawing/2014/main" id="{FB0CE503-9B84-8670-6BF4-9BEF2D5A01D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395447" y="1948394"/>
            <a:ext cx="1070411" cy="1070411"/>
          </a:xfrm>
          <a:prstGeom prst="rect">
            <a:avLst/>
          </a:prstGeom>
        </p:spPr>
      </p:pic>
      <p:sp>
        <p:nvSpPr>
          <p:cNvPr id="20" name="矩形 19">
            <a:extLst>
              <a:ext uri="{FF2B5EF4-FFF2-40B4-BE49-F238E27FC236}">
                <a16:creationId xmlns:a16="http://schemas.microsoft.com/office/drawing/2014/main" id="{9D5E3030-E378-1B9A-6162-4DED5A3BAE70}"/>
              </a:ext>
            </a:extLst>
          </p:cNvPr>
          <p:cNvSpPr/>
          <p:nvPr/>
        </p:nvSpPr>
        <p:spPr>
          <a:xfrm>
            <a:off x="2210540" y="2512381"/>
            <a:ext cx="6400060" cy="451620"/>
          </a:xfrm>
          <a:prstGeom prst="rect">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1" name="文本框 20">
            <a:extLst>
              <a:ext uri="{FF2B5EF4-FFF2-40B4-BE49-F238E27FC236}">
                <a16:creationId xmlns:a16="http://schemas.microsoft.com/office/drawing/2014/main" id="{C2730EA4-5451-B587-CB4D-13A954375216}"/>
              </a:ext>
            </a:extLst>
          </p:cNvPr>
          <p:cNvSpPr txBox="1"/>
          <p:nvPr/>
        </p:nvSpPr>
        <p:spPr>
          <a:xfrm>
            <a:off x="2376223" y="2546399"/>
            <a:ext cx="1467068" cy="400110"/>
          </a:xfrm>
          <a:prstGeom prst="rect">
            <a:avLst/>
          </a:prstGeom>
          <a:noFill/>
        </p:spPr>
        <p:txBody>
          <a:bodyPr wrap="none" rtlCol="0">
            <a:spAutoFit/>
          </a:bodyPr>
          <a:lstStyle/>
          <a:p>
            <a:r>
              <a:rPr kumimoji="1" lang="zh-CN" altLang="en-US" sz="2000" b="1" dirty="0">
                <a:solidFill>
                  <a:schemeClr val="bg1"/>
                </a:solidFill>
              </a:rPr>
              <a:t>项目启动会</a:t>
            </a:r>
          </a:p>
        </p:txBody>
      </p:sp>
      <p:sp>
        <p:nvSpPr>
          <p:cNvPr id="22" name="文本框 21">
            <a:extLst>
              <a:ext uri="{FF2B5EF4-FFF2-40B4-BE49-F238E27FC236}">
                <a16:creationId xmlns:a16="http://schemas.microsoft.com/office/drawing/2014/main" id="{F8C64B92-5805-B479-D14E-E638954F9A00}"/>
              </a:ext>
            </a:extLst>
          </p:cNvPr>
          <p:cNvSpPr txBox="1"/>
          <p:nvPr/>
        </p:nvSpPr>
        <p:spPr>
          <a:xfrm>
            <a:off x="5264184" y="2538136"/>
            <a:ext cx="1467068" cy="400110"/>
          </a:xfrm>
          <a:prstGeom prst="rect">
            <a:avLst/>
          </a:prstGeom>
          <a:noFill/>
        </p:spPr>
        <p:txBody>
          <a:bodyPr wrap="none" rtlCol="0">
            <a:spAutoFit/>
          </a:bodyPr>
          <a:lstStyle/>
          <a:p>
            <a:r>
              <a:rPr kumimoji="1" lang="zh-CN" altLang="en-US" sz="2000" b="1" dirty="0">
                <a:solidFill>
                  <a:schemeClr val="bg1"/>
                </a:solidFill>
              </a:rPr>
              <a:t>团队作战室</a:t>
            </a:r>
          </a:p>
        </p:txBody>
      </p:sp>
      <p:pic>
        <p:nvPicPr>
          <p:cNvPr id="24" name="图片 23" descr="卡通人物&#10;&#10;描述已自动生成">
            <a:extLst>
              <a:ext uri="{FF2B5EF4-FFF2-40B4-BE49-F238E27FC236}">
                <a16:creationId xmlns:a16="http://schemas.microsoft.com/office/drawing/2014/main" id="{69CCC310-E440-DB32-0825-95CC48480EF6}"/>
              </a:ext>
            </a:extLst>
          </p:cNvPr>
          <p:cNvPicPr>
            <a:picLocks noChangeAspect="1"/>
          </p:cNvPicPr>
          <p:nvPr/>
        </p:nvPicPr>
        <p:blipFill>
          <a:blip r:embed="rId7"/>
          <a:stretch>
            <a:fillRect/>
          </a:stretch>
        </p:blipFill>
        <p:spPr>
          <a:xfrm>
            <a:off x="2682720" y="1424997"/>
            <a:ext cx="1160571" cy="1087382"/>
          </a:xfrm>
          <a:prstGeom prst="rect">
            <a:avLst/>
          </a:prstGeom>
        </p:spPr>
      </p:pic>
      <p:pic>
        <p:nvPicPr>
          <p:cNvPr id="26" name="图片 25" descr="卡通人物&#10;&#10;描述已自动生成">
            <a:extLst>
              <a:ext uri="{FF2B5EF4-FFF2-40B4-BE49-F238E27FC236}">
                <a16:creationId xmlns:a16="http://schemas.microsoft.com/office/drawing/2014/main" id="{B92AC975-72ED-178B-23EE-0F9DD03C71D6}"/>
              </a:ext>
            </a:extLst>
          </p:cNvPr>
          <p:cNvPicPr>
            <a:picLocks noChangeAspect="1"/>
          </p:cNvPicPr>
          <p:nvPr/>
        </p:nvPicPr>
        <p:blipFill>
          <a:blip r:embed="rId8"/>
          <a:stretch>
            <a:fillRect/>
          </a:stretch>
        </p:blipFill>
        <p:spPr>
          <a:xfrm>
            <a:off x="5410570" y="1551948"/>
            <a:ext cx="2179854" cy="960431"/>
          </a:xfrm>
          <a:prstGeom prst="rect">
            <a:avLst/>
          </a:prstGeom>
        </p:spPr>
      </p:pic>
      <p:sp>
        <p:nvSpPr>
          <p:cNvPr id="27" name="矩形 26">
            <a:extLst>
              <a:ext uri="{FF2B5EF4-FFF2-40B4-BE49-F238E27FC236}">
                <a16:creationId xmlns:a16="http://schemas.microsoft.com/office/drawing/2014/main" id="{06C09264-9CCE-F0F8-3D78-48F6B34BA1F8}"/>
              </a:ext>
            </a:extLst>
          </p:cNvPr>
          <p:cNvSpPr/>
          <p:nvPr/>
        </p:nvSpPr>
        <p:spPr>
          <a:xfrm>
            <a:off x="1279865" y="3437878"/>
            <a:ext cx="1871708" cy="451620"/>
          </a:xfrm>
          <a:prstGeom prst="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2000" b="1" dirty="0"/>
              <a:t>团队章程</a:t>
            </a:r>
          </a:p>
        </p:txBody>
      </p:sp>
      <p:sp>
        <p:nvSpPr>
          <p:cNvPr id="28" name="矩形 27">
            <a:extLst>
              <a:ext uri="{FF2B5EF4-FFF2-40B4-BE49-F238E27FC236}">
                <a16:creationId xmlns:a16="http://schemas.microsoft.com/office/drawing/2014/main" id="{77C55216-948A-3564-1B5F-F1B5E2FEC0B4}"/>
              </a:ext>
            </a:extLst>
          </p:cNvPr>
          <p:cNvSpPr/>
          <p:nvPr/>
        </p:nvSpPr>
        <p:spPr>
          <a:xfrm>
            <a:off x="3291515" y="3440436"/>
            <a:ext cx="1871708" cy="451620"/>
          </a:xfrm>
          <a:prstGeom prst="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2000" b="1" dirty="0"/>
              <a:t>兴趣小组</a:t>
            </a:r>
          </a:p>
        </p:txBody>
      </p:sp>
      <p:sp>
        <p:nvSpPr>
          <p:cNvPr id="30" name="五边形 29">
            <a:extLst>
              <a:ext uri="{FF2B5EF4-FFF2-40B4-BE49-F238E27FC236}">
                <a16:creationId xmlns:a16="http://schemas.microsoft.com/office/drawing/2014/main" id="{5B18C9C2-46CF-FECB-5B32-7E2E26397FA3}"/>
              </a:ext>
            </a:extLst>
          </p:cNvPr>
          <p:cNvSpPr/>
          <p:nvPr/>
        </p:nvSpPr>
        <p:spPr>
          <a:xfrm>
            <a:off x="3843291" y="4188303"/>
            <a:ext cx="1473693" cy="435006"/>
          </a:xfrm>
          <a:prstGeom prst="homePlate">
            <a:avLst/>
          </a:prstGeom>
          <a:solidFill>
            <a:schemeClr val="accent4">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2000" b="1" dirty="0"/>
              <a:t>阶段活动</a:t>
            </a:r>
          </a:p>
        </p:txBody>
      </p:sp>
      <p:pic>
        <p:nvPicPr>
          <p:cNvPr id="31" name="图形 30" descr="鲤鱼旗 纯色填充">
            <a:extLst>
              <a:ext uri="{FF2B5EF4-FFF2-40B4-BE49-F238E27FC236}">
                <a16:creationId xmlns:a16="http://schemas.microsoft.com/office/drawing/2014/main" id="{F288DA1B-0EA7-3368-D23D-804A9255E4A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303165" y="3907434"/>
            <a:ext cx="662629" cy="662629"/>
          </a:xfrm>
          <a:prstGeom prst="rect">
            <a:avLst/>
          </a:prstGeom>
        </p:spPr>
      </p:pic>
      <p:sp>
        <p:nvSpPr>
          <p:cNvPr id="32" name="五边形 31">
            <a:extLst>
              <a:ext uri="{FF2B5EF4-FFF2-40B4-BE49-F238E27FC236}">
                <a16:creationId xmlns:a16="http://schemas.microsoft.com/office/drawing/2014/main" id="{420D61C5-FA9E-3E00-9FB0-DF52E115CDE8}"/>
              </a:ext>
            </a:extLst>
          </p:cNvPr>
          <p:cNvSpPr/>
          <p:nvPr/>
        </p:nvSpPr>
        <p:spPr>
          <a:xfrm>
            <a:off x="6357151" y="4188303"/>
            <a:ext cx="1473693" cy="435006"/>
          </a:xfrm>
          <a:prstGeom prst="homePlate">
            <a:avLst/>
          </a:prstGeom>
          <a:solidFill>
            <a:schemeClr val="accent4">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2000" b="1" dirty="0"/>
              <a:t>阶段活动</a:t>
            </a:r>
          </a:p>
        </p:txBody>
      </p:sp>
      <p:pic>
        <p:nvPicPr>
          <p:cNvPr id="33" name="图形 32" descr="鲤鱼旗 纯色填充">
            <a:extLst>
              <a:ext uri="{FF2B5EF4-FFF2-40B4-BE49-F238E27FC236}">
                <a16:creationId xmlns:a16="http://schemas.microsoft.com/office/drawing/2014/main" id="{51867F80-BC19-8DAE-798E-C5B0416B735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890886" y="3960680"/>
            <a:ext cx="662629" cy="662629"/>
          </a:xfrm>
          <a:prstGeom prst="rect">
            <a:avLst/>
          </a:prstGeom>
        </p:spPr>
      </p:pic>
      <p:sp>
        <p:nvSpPr>
          <p:cNvPr id="34" name="矩形 33">
            <a:extLst>
              <a:ext uri="{FF2B5EF4-FFF2-40B4-BE49-F238E27FC236}">
                <a16:creationId xmlns:a16="http://schemas.microsoft.com/office/drawing/2014/main" id="{25591530-2BC2-3937-CF8F-A7C059E8EC37}"/>
              </a:ext>
            </a:extLst>
          </p:cNvPr>
          <p:cNvSpPr/>
          <p:nvPr/>
        </p:nvSpPr>
        <p:spPr>
          <a:xfrm>
            <a:off x="8564849" y="3669664"/>
            <a:ext cx="1218343" cy="451620"/>
          </a:xfrm>
          <a:prstGeom prst="rect">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2000" b="1" dirty="0"/>
              <a:t>庆典活动</a:t>
            </a:r>
          </a:p>
        </p:txBody>
      </p:sp>
      <p:sp>
        <p:nvSpPr>
          <p:cNvPr id="35" name="矩形 34">
            <a:extLst>
              <a:ext uri="{FF2B5EF4-FFF2-40B4-BE49-F238E27FC236}">
                <a16:creationId xmlns:a16="http://schemas.microsoft.com/office/drawing/2014/main" id="{3D69CE1B-259C-A552-CE74-28AF747CA90F}"/>
              </a:ext>
            </a:extLst>
          </p:cNvPr>
          <p:cNvSpPr/>
          <p:nvPr/>
        </p:nvSpPr>
        <p:spPr>
          <a:xfrm>
            <a:off x="8564849" y="4171689"/>
            <a:ext cx="1218343" cy="451620"/>
          </a:xfrm>
          <a:prstGeom prst="rect">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2000" b="1" dirty="0"/>
              <a:t>奖励表彰</a:t>
            </a:r>
          </a:p>
        </p:txBody>
      </p:sp>
      <p:sp>
        <p:nvSpPr>
          <p:cNvPr id="36" name="矩形 35">
            <a:extLst>
              <a:ext uri="{FF2B5EF4-FFF2-40B4-BE49-F238E27FC236}">
                <a16:creationId xmlns:a16="http://schemas.microsoft.com/office/drawing/2014/main" id="{0335BB85-2681-5B49-5DC2-74E04866BB48}"/>
              </a:ext>
            </a:extLst>
          </p:cNvPr>
          <p:cNvSpPr/>
          <p:nvPr/>
        </p:nvSpPr>
        <p:spPr>
          <a:xfrm>
            <a:off x="4227369" y="5049325"/>
            <a:ext cx="1218343" cy="451620"/>
          </a:xfrm>
          <a:prstGeom prst="rect">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2000" b="1" dirty="0"/>
              <a:t>表扬激励</a:t>
            </a:r>
          </a:p>
        </p:txBody>
      </p:sp>
      <p:sp>
        <p:nvSpPr>
          <p:cNvPr id="37" name="矩形 36">
            <a:extLst>
              <a:ext uri="{FF2B5EF4-FFF2-40B4-BE49-F238E27FC236}">
                <a16:creationId xmlns:a16="http://schemas.microsoft.com/office/drawing/2014/main" id="{B4D3FEB6-DFB7-3759-A6BC-367040F31D3F}"/>
              </a:ext>
            </a:extLst>
          </p:cNvPr>
          <p:cNvSpPr/>
          <p:nvPr/>
        </p:nvSpPr>
        <p:spPr>
          <a:xfrm>
            <a:off x="6935057" y="5049325"/>
            <a:ext cx="2848135" cy="451620"/>
          </a:xfrm>
          <a:prstGeom prst="rect">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2000" b="1" dirty="0"/>
              <a:t>绩效沟通</a:t>
            </a:r>
          </a:p>
        </p:txBody>
      </p:sp>
      <p:pic>
        <p:nvPicPr>
          <p:cNvPr id="39" name="图片 38" descr="卡通人物&#10;&#10;描述已自动生成">
            <a:extLst>
              <a:ext uri="{FF2B5EF4-FFF2-40B4-BE49-F238E27FC236}">
                <a16:creationId xmlns:a16="http://schemas.microsoft.com/office/drawing/2014/main" id="{BB9D3B72-3F1F-73F7-8634-10ED1D793F3E}"/>
              </a:ext>
            </a:extLst>
          </p:cNvPr>
          <p:cNvPicPr>
            <a:picLocks noChangeAspect="1"/>
          </p:cNvPicPr>
          <p:nvPr/>
        </p:nvPicPr>
        <p:blipFill>
          <a:blip r:embed="rId9"/>
          <a:stretch>
            <a:fillRect/>
          </a:stretch>
        </p:blipFill>
        <p:spPr>
          <a:xfrm>
            <a:off x="5565190" y="4764365"/>
            <a:ext cx="1181100" cy="1092200"/>
          </a:xfrm>
          <a:prstGeom prst="rect">
            <a:avLst/>
          </a:prstGeom>
        </p:spPr>
      </p:pic>
    </p:spTree>
    <p:extLst>
      <p:ext uri="{BB962C8B-B14F-4D97-AF65-F5344CB8AC3E}">
        <p14:creationId xmlns:p14="http://schemas.microsoft.com/office/powerpoint/2010/main" val="3847069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7A5079-14E5-20C1-197B-D8453EB76499}"/>
            </a:ext>
          </a:extLst>
        </p:cNvPr>
        <p:cNvGrpSpPr/>
        <p:nvPr/>
      </p:nvGrpSpPr>
      <p:grpSpPr>
        <a:xfrm>
          <a:off x="0" y="0"/>
          <a:ext cx="0" cy="0"/>
          <a:chOff x="0" y="0"/>
          <a:chExt cx="0" cy="0"/>
        </a:xfrm>
      </p:grpSpPr>
      <p:sp>
        <p:nvSpPr>
          <p:cNvPr id="15" name="云形标注 14">
            <a:extLst>
              <a:ext uri="{FF2B5EF4-FFF2-40B4-BE49-F238E27FC236}">
                <a16:creationId xmlns:a16="http://schemas.microsoft.com/office/drawing/2014/main" id="{8ABD2C07-9649-E925-4783-83EEB0D1BA3D}"/>
              </a:ext>
            </a:extLst>
          </p:cNvPr>
          <p:cNvSpPr/>
          <p:nvPr/>
        </p:nvSpPr>
        <p:spPr>
          <a:xfrm>
            <a:off x="4811697" y="2228295"/>
            <a:ext cx="2512381" cy="1196694"/>
          </a:xfrm>
          <a:prstGeom prst="cloudCallou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3" name="直线连接符 2">
            <a:extLst>
              <a:ext uri="{FF2B5EF4-FFF2-40B4-BE49-F238E27FC236}">
                <a16:creationId xmlns:a16="http://schemas.microsoft.com/office/drawing/2014/main" id="{4C2E3485-1231-0C2D-52E7-625362BAAA7A}"/>
              </a:ext>
            </a:extLst>
          </p:cNvPr>
          <p:cNvCxnSpPr>
            <a:cxnSpLocks/>
          </p:cNvCxnSpPr>
          <p:nvPr/>
        </p:nvCxnSpPr>
        <p:spPr>
          <a:xfrm>
            <a:off x="102093" y="714234"/>
            <a:ext cx="11987814" cy="0"/>
          </a:xfrm>
          <a:prstGeom prst="line">
            <a:avLst/>
          </a:prstGeom>
          <a:ln w="38100">
            <a:solidFill>
              <a:srgbClr val="C00000"/>
            </a:solidFill>
          </a:ln>
        </p:spPr>
        <p:style>
          <a:lnRef idx="2">
            <a:schemeClr val="accent1"/>
          </a:lnRef>
          <a:fillRef idx="0">
            <a:schemeClr val="accent1"/>
          </a:fillRef>
          <a:effectRef idx="1">
            <a:schemeClr val="accent1"/>
          </a:effectRef>
          <a:fontRef idx="minor">
            <a:schemeClr val="tx1"/>
          </a:fontRef>
        </p:style>
      </p:cxnSp>
      <p:sp>
        <p:nvSpPr>
          <p:cNvPr id="4" name="矩形 3">
            <a:extLst>
              <a:ext uri="{FF2B5EF4-FFF2-40B4-BE49-F238E27FC236}">
                <a16:creationId xmlns:a16="http://schemas.microsoft.com/office/drawing/2014/main" id="{6EF1A3A0-17C0-74A0-A56E-0F1E0B610A72}"/>
              </a:ext>
            </a:extLst>
          </p:cNvPr>
          <p:cNvSpPr/>
          <p:nvPr/>
        </p:nvSpPr>
        <p:spPr>
          <a:xfrm>
            <a:off x="0" y="6492874"/>
            <a:ext cx="12192000" cy="365125"/>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标题 1">
            <a:extLst>
              <a:ext uri="{FF2B5EF4-FFF2-40B4-BE49-F238E27FC236}">
                <a16:creationId xmlns:a16="http://schemas.microsoft.com/office/drawing/2014/main" id="{BB5AADD6-53D8-F4FF-18C3-B7508806B68D}"/>
              </a:ext>
            </a:extLst>
          </p:cNvPr>
          <p:cNvSpPr>
            <a:spLocks noGrp="1"/>
          </p:cNvSpPr>
          <p:nvPr>
            <p:ph type="title"/>
          </p:nvPr>
        </p:nvSpPr>
        <p:spPr>
          <a:xfrm>
            <a:off x="641636" y="166374"/>
            <a:ext cx="10712164" cy="547860"/>
          </a:xfrm>
        </p:spPr>
        <p:txBody>
          <a:bodyPr>
            <a:normAutofit fontScale="90000"/>
          </a:bodyPr>
          <a:lstStyle/>
          <a:p>
            <a:r>
              <a:rPr kumimoji="1" lang="zh-CN" altLang="en-US" sz="4000" dirty="0">
                <a:latin typeface="Microsoft YaHei" panose="020B0503020204020204" pitchFamily="34" charset="-122"/>
                <a:ea typeface="Microsoft YaHei" panose="020B0503020204020204" pitchFamily="34" charset="-122"/>
              </a:rPr>
              <a:t>绩效评估</a:t>
            </a:r>
          </a:p>
        </p:txBody>
      </p:sp>
      <p:sp>
        <p:nvSpPr>
          <p:cNvPr id="5" name="日期占位符 4">
            <a:extLst>
              <a:ext uri="{FF2B5EF4-FFF2-40B4-BE49-F238E27FC236}">
                <a16:creationId xmlns:a16="http://schemas.microsoft.com/office/drawing/2014/main" id="{D1FD9E9E-FF0D-5EC2-FBD4-F5730AF1D783}"/>
              </a:ext>
            </a:extLst>
          </p:cNvPr>
          <p:cNvSpPr>
            <a:spLocks noGrp="1"/>
          </p:cNvSpPr>
          <p:nvPr>
            <p:ph type="dt" sz="half" idx="10"/>
          </p:nvPr>
        </p:nvSpPr>
        <p:spPr>
          <a:xfrm>
            <a:off x="838200" y="6492872"/>
            <a:ext cx="2743200" cy="365125"/>
          </a:xfrm>
        </p:spPr>
        <p:txBody>
          <a:bodyPr/>
          <a:lstStyle/>
          <a:p>
            <a:fld id="{E4C2CF94-821F-194A-BC37-ED2010A58F59}" type="datetime1">
              <a:rPr kumimoji="1" lang="zh-CN" altLang="en-US" smtClean="0">
                <a:solidFill>
                  <a:schemeClr val="bg1"/>
                </a:solidFill>
              </a:rPr>
              <a:t>2024/9/18</a:t>
            </a:fld>
            <a:endParaRPr kumimoji="1" lang="zh-CN" altLang="en-US" dirty="0">
              <a:solidFill>
                <a:schemeClr val="bg1"/>
              </a:solidFill>
            </a:endParaRPr>
          </a:p>
        </p:txBody>
      </p:sp>
      <p:sp>
        <p:nvSpPr>
          <p:cNvPr id="6" name="页脚占位符 5">
            <a:extLst>
              <a:ext uri="{FF2B5EF4-FFF2-40B4-BE49-F238E27FC236}">
                <a16:creationId xmlns:a16="http://schemas.microsoft.com/office/drawing/2014/main" id="{6A387883-69ED-0BAF-4650-ADA825C6930E}"/>
              </a:ext>
            </a:extLst>
          </p:cNvPr>
          <p:cNvSpPr>
            <a:spLocks noGrp="1"/>
          </p:cNvSpPr>
          <p:nvPr>
            <p:ph type="ftr" sz="quarter" idx="11"/>
          </p:nvPr>
        </p:nvSpPr>
        <p:spPr>
          <a:xfrm>
            <a:off x="4038600" y="6492873"/>
            <a:ext cx="4114800" cy="365125"/>
          </a:xfrm>
        </p:spPr>
        <p:txBody>
          <a:bodyPr/>
          <a:lstStyle/>
          <a:p>
            <a:r>
              <a:rPr kumimoji="1" lang="en-US" altLang="zh-CN" dirty="0">
                <a:solidFill>
                  <a:schemeClr val="bg1"/>
                </a:solidFill>
              </a:rPr>
              <a:t>2024</a:t>
            </a:r>
            <a:r>
              <a:rPr kumimoji="1" lang="zh-CN" altLang="en-US" dirty="0">
                <a:solidFill>
                  <a:schemeClr val="bg1"/>
                </a:solidFill>
              </a:rPr>
              <a:t>秋，软件设计与体系结构</a:t>
            </a:r>
          </a:p>
        </p:txBody>
      </p:sp>
      <p:sp>
        <p:nvSpPr>
          <p:cNvPr id="7" name="灯片编号占位符 6">
            <a:extLst>
              <a:ext uri="{FF2B5EF4-FFF2-40B4-BE49-F238E27FC236}">
                <a16:creationId xmlns:a16="http://schemas.microsoft.com/office/drawing/2014/main" id="{D29760AA-8720-C36E-A728-3178B79AA9F9}"/>
              </a:ext>
            </a:extLst>
          </p:cNvPr>
          <p:cNvSpPr>
            <a:spLocks noGrp="1"/>
          </p:cNvSpPr>
          <p:nvPr>
            <p:ph type="sldNum" sz="quarter" idx="12"/>
          </p:nvPr>
        </p:nvSpPr>
        <p:spPr>
          <a:xfrm>
            <a:off x="8610600" y="6485074"/>
            <a:ext cx="2743200" cy="365125"/>
          </a:xfrm>
        </p:spPr>
        <p:txBody>
          <a:bodyPr/>
          <a:lstStyle/>
          <a:p>
            <a:fld id="{CE4DB412-8034-E14D-81D5-D45E190EBA3C}" type="slidenum">
              <a:rPr kumimoji="1" lang="zh-CN" altLang="en-US" smtClean="0">
                <a:solidFill>
                  <a:schemeClr val="bg1"/>
                </a:solidFill>
              </a:rPr>
              <a:t>25</a:t>
            </a:fld>
            <a:endParaRPr kumimoji="1" lang="zh-CN" altLang="en-US" dirty="0">
              <a:solidFill>
                <a:schemeClr val="bg1"/>
              </a:solidFill>
            </a:endParaRPr>
          </a:p>
        </p:txBody>
      </p:sp>
      <p:pic>
        <p:nvPicPr>
          <p:cNvPr id="9" name="图片 8" descr="徽标&#10;&#10;描述已自动生成">
            <a:extLst>
              <a:ext uri="{FF2B5EF4-FFF2-40B4-BE49-F238E27FC236}">
                <a16:creationId xmlns:a16="http://schemas.microsoft.com/office/drawing/2014/main" id="{AD01F91E-014E-1C23-16B6-E040A4995675}"/>
              </a:ext>
            </a:extLst>
          </p:cNvPr>
          <p:cNvPicPr>
            <a:picLocks noChangeAspect="1"/>
          </p:cNvPicPr>
          <p:nvPr/>
        </p:nvPicPr>
        <p:blipFill>
          <a:blip r:embed="rId2"/>
          <a:stretch>
            <a:fillRect/>
          </a:stretch>
        </p:blipFill>
        <p:spPr>
          <a:xfrm>
            <a:off x="11353800" y="0"/>
            <a:ext cx="838199" cy="818771"/>
          </a:xfrm>
          <a:prstGeom prst="rect">
            <a:avLst/>
          </a:prstGeom>
        </p:spPr>
      </p:pic>
      <p:sp>
        <p:nvSpPr>
          <p:cNvPr id="10" name="文本框 7">
            <a:extLst>
              <a:ext uri="{FF2B5EF4-FFF2-40B4-BE49-F238E27FC236}">
                <a16:creationId xmlns:a16="http://schemas.microsoft.com/office/drawing/2014/main" id="{6C8CA682-2562-A576-E96A-4117BD2808AF}"/>
              </a:ext>
            </a:extLst>
          </p:cNvPr>
          <p:cNvSpPr txBox="1"/>
          <p:nvPr/>
        </p:nvSpPr>
        <p:spPr>
          <a:xfrm>
            <a:off x="641636" y="1113067"/>
            <a:ext cx="10712164" cy="968791"/>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zh-CN" altLang="en-US" sz="2000" dirty="0">
                <a:solidFill>
                  <a:schemeClr val="accent1"/>
                </a:solidFill>
                <a:effectLst/>
                <a:latin typeface="Helvetica" pitchFamily="2" charset="0"/>
              </a:rPr>
              <a:t>绩效评估</a:t>
            </a:r>
            <a:r>
              <a:rPr lang="zh-CN" altLang="en-US" sz="2000" dirty="0">
                <a:solidFill>
                  <a:srgbClr val="000000"/>
                </a:solidFill>
                <a:effectLst/>
                <a:latin typeface="Helvetica" pitchFamily="2" charset="0"/>
              </a:rPr>
              <a:t>是通过对团队成员工作绩效的考察与评价，反映团队成员的实际能力和业绩以及对某种工作职位的适应度。</a:t>
            </a:r>
          </a:p>
        </p:txBody>
      </p:sp>
      <p:pic>
        <p:nvPicPr>
          <p:cNvPr id="12" name="图片 11" descr="卡通人物&#10;&#10;中度可信度描述已自动生成">
            <a:extLst>
              <a:ext uri="{FF2B5EF4-FFF2-40B4-BE49-F238E27FC236}">
                <a16:creationId xmlns:a16="http://schemas.microsoft.com/office/drawing/2014/main" id="{518934C4-7490-DFEC-F13A-9F106A7A8F55}"/>
              </a:ext>
            </a:extLst>
          </p:cNvPr>
          <p:cNvPicPr>
            <a:picLocks noChangeAspect="1"/>
          </p:cNvPicPr>
          <p:nvPr/>
        </p:nvPicPr>
        <p:blipFill>
          <a:blip r:embed="rId3"/>
          <a:stretch>
            <a:fillRect/>
          </a:stretch>
        </p:blipFill>
        <p:spPr>
          <a:xfrm>
            <a:off x="838200" y="2480690"/>
            <a:ext cx="3200400" cy="3124200"/>
          </a:xfrm>
          <a:prstGeom prst="rect">
            <a:avLst/>
          </a:prstGeom>
        </p:spPr>
      </p:pic>
      <p:sp>
        <p:nvSpPr>
          <p:cNvPr id="13" name="文本框 12">
            <a:extLst>
              <a:ext uri="{FF2B5EF4-FFF2-40B4-BE49-F238E27FC236}">
                <a16:creationId xmlns:a16="http://schemas.microsoft.com/office/drawing/2014/main" id="{ACDFD60D-5041-6BB7-E1F0-3B7FD507A14C}"/>
              </a:ext>
            </a:extLst>
          </p:cNvPr>
          <p:cNvSpPr txBox="1"/>
          <p:nvPr/>
        </p:nvSpPr>
        <p:spPr>
          <a:xfrm>
            <a:off x="5184559" y="2592280"/>
            <a:ext cx="1723549" cy="461665"/>
          </a:xfrm>
          <a:prstGeom prst="rect">
            <a:avLst/>
          </a:prstGeom>
          <a:noFill/>
        </p:spPr>
        <p:txBody>
          <a:bodyPr wrap="none" rtlCol="0">
            <a:spAutoFit/>
          </a:bodyPr>
          <a:lstStyle/>
          <a:p>
            <a:r>
              <a:rPr kumimoji="1" lang="zh-CN" altLang="en-US" sz="2400" dirty="0">
                <a:solidFill>
                  <a:srgbClr val="C00000"/>
                </a:solidFill>
              </a:rPr>
              <a:t>个人工作量</a:t>
            </a:r>
          </a:p>
        </p:txBody>
      </p:sp>
      <p:sp>
        <p:nvSpPr>
          <p:cNvPr id="16" name="云形标注 15">
            <a:extLst>
              <a:ext uri="{FF2B5EF4-FFF2-40B4-BE49-F238E27FC236}">
                <a16:creationId xmlns:a16="http://schemas.microsoft.com/office/drawing/2014/main" id="{5491FCDF-C923-0E7A-1C47-C9F1658EFCFE}"/>
              </a:ext>
            </a:extLst>
          </p:cNvPr>
          <p:cNvSpPr/>
          <p:nvPr/>
        </p:nvSpPr>
        <p:spPr>
          <a:xfrm>
            <a:off x="7733930" y="3392081"/>
            <a:ext cx="2812742" cy="1196694"/>
          </a:xfrm>
          <a:prstGeom prst="cloudCallou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文本框 16">
            <a:extLst>
              <a:ext uri="{FF2B5EF4-FFF2-40B4-BE49-F238E27FC236}">
                <a16:creationId xmlns:a16="http://schemas.microsoft.com/office/drawing/2014/main" id="{CFBACF96-4987-45D8-4AE0-FF07545B5CA3}"/>
              </a:ext>
            </a:extLst>
          </p:cNvPr>
          <p:cNvSpPr txBox="1"/>
          <p:nvPr/>
        </p:nvSpPr>
        <p:spPr>
          <a:xfrm>
            <a:off x="8106792" y="3756066"/>
            <a:ext cx="2031325" cy="461665"/>
          </a:xfrm>
          <a:prstGeom prst="rect">
            <a:avLst/>
          </a:prstGeom>
          <a:noFill/>
        </p:spPr>
        <p:txBody>
          <a:bodyPr wrap="none" rtlCol="0">
            <a:spAutoFit/>
          </a:bodyPr>
          <a:lstStyle/>
          <a:p>
            <a:r>
              <a:rPr kumimoji="1" lang="zh-CN" altLang="en-US" sz="2400" dirty="0">
                <a:solidFill>
                  <a:srgbClr val="C00000"/>
                </a:solidFill>
              </a:rPr>
              <a:t>个人工作时间</a:t>
            </a:r>
          </a:p>
        </p:txBody>
      </p:sp>
      <p:sp>
        <p:nvSpPr>
          <p:cNvPr id="18" name="云形标注 17">
            <a:extLst>
              <a:ext uri="{FF2B5EF4-FFF2-40B4-BE49-F238E27FC236}">
                <a16:creationId xmlns:a16="http://schemas.microsoft.com/office/drawing/2014/main" id="{8ABD2C07-9649-E925-4783-83EEB0D1BA3D}"/>
              </a:ext>
            </a:extLst>
          </p:cNvPr>
          <p:cNvSpPr/>
          <p:nvPr/>
        </p:nvSpPr>
        <p:spPr>
          <a:xfrm>
            <a:off x="5184559" y="4755273"/>
            <a:ext cx="2812742" cy="1196694"/>
          </a:xfrm>
          <a:prstGeom prst="cloudCallou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kumimoji="1" lang="zh-CN" altLang="en-US"/>
          </a:p>
        </p:txBody>
      </p:sp>
      <p:sp>
        <p:nvSpPr>
          <p:cNvPr id="23" name="文本框 12">
            <a:extLst>
              <a:ext uri="{FF2B5EF4-FFF2-40B4-BE49-F238E27FC236}">
                <a16:creationId xmlns:a16="http://schemas.microsoft.com/office/drawing/2014/main" id="{ACDFD60D-5041-6BB7-E1F0-3B7FD507A14C}"/>
              </a:ext>
            </a:extLst>
          </p:cNvPr>
          <p:cNvSpPr txBox="1"/>
          <p:nvPr/>
        </p:nvSpPr>
        <p:spPr>
          <a:xfrm>
            <a:off x="5557421" y="5119258"/>
            <a:ext cx="2031325" cy="461665"/>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zh-CN" altLang="en-US" sz="2400" dirty="0">
                <a:solidFill>
                  <a:srgbClr val="C00000"/>
                </a:solidFill>
              </a:rPr>
              <a:t>团队平均主义</a:t>
            </a:r>
          </a:p>
        </p:txBody>
      </p:sp>
    </p:spTree>
    <p:extLst>
      <p:ext uri="{BB962C8B-B14F-4D97-AF65-F5344CB8AC3E}">
        <p14:creationId xmlns:p14="http://schemas.microsoft.com/office/powerpoint/2010/main" val="406402177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EA1695-B50F-F8CC-2C51-9DEF963FAE5B}"/>
            </a:ext>
          </a:extLst>
        </p:cNvPr>
        <p:cNvGrpSpPr/>
        <p:nvPr/>
      </p:nvGrpSpPr>
      <p:grpSpPr>
        <a:xfrm>
          <a:off x="0" y="0"/>
          <a:ext cx="0" cy="0"/>
          <a:chOff x="0" y="0"/>
          <a:chExt cx="0" cy="0"/>
        </a:xfrm>
      </p:grpSpPr>
      <p:cxnSp>
        <p:nvCxnSpPr>
          <p:cNvPr id="3" name="直线连接符 2">
            <a:extLst>
              <a:ext uri="{FF2B5EF4-FFF2-40B4-BE49-F238E27FC236}">
                <a16:creationId xmlns:a16="http://schemas.microsoft.com/office/drawing/2014/main" id="{8F13CA14-B1C6-9D0C-F4E9-BB48CEEE7006}"/>
              </a:ext>
            </a:extLst>
          </p:cNvPr>
          <p:cNvCxnSpPr>
            <a:cxnSpLocks/>
          </p:cNvCxnSpPr>
          <p:nvPr/>
        </p:nvCxnSpPr>
        <p:spPr>
          <a:xfrm>
            <a:off x="102093" y="714234"/>
            <a:ext cx="11987814" cy="0"/>
          </a:xfrm>
          <a:prstGeom prst="line">
            <a:avLst/>
          </a:prstGeom>
          <a:ln w="38100">
            <a:solidFill>
              <a:srgbClr val="C00000"/>
            </a:solidFill>
          </a:ln>
        </p:spPr>
        <p:style>
          <a:lnRef idx="2">
            <a:schemeClr val="accent1"/>
          </a:lnRef>
          <a:fillRef idx="0">
            <a:schemeClr val="accent1"/>
          </a:fillRef>
          <a:effectRef idx="1">
            <a:schemeClr val="accent1"/>
          </a:effectRef>
          <a:fontRef idx="minor">
            <a:schemeClr val="tx1"/>
          </a:fontRef>
        </p:style>
      </p:cxnSp>
      <p:sp>
        <p:nvSpPr>
          <p:cNvPr id="4" name="矩形 3">
            <a:extLst>
              <a:ext uri="{FF2B5EF4-FFF2-40B4-BE49-F238E27FC236}">
                <a16:creationId xmlns:a16="http://schemas.microsoft.com/office/drawing/2014/main" id="{2F866C34-0611-0045-6368-FA1849C441D9}"/>
              </a:ext>
            </a:extLst>
          </p:cNvPr>
          <p:cNvSpPr/>
          <p:nvPr/>
        </p:nvSpPr>
        <p:spPr>
          <a:xfrm>
            <a:off x="0" y="6492874"/>
            <a:ext cx="12192000" cy="365125"/>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标题 1">
            <a:extLst>
              <a:ext uri="{FF2B5EF4-FFF2-40B4-BE49-F238E27FC236}">
                <a16:creationId xmlns:a16="http://schemas.microsoft.com/office/drawing/2014/main" id="{966F896A-D387-1D6D-1A85-7C5F1475BDF1}"/>
              </a:ext>
            </a:extLst>
          </p:cNvPr>
          <p:cNvSpPr>
            <a:spLocks noGrp="1"/>
          </p:cNvSpPr>
          <p:nvPr>
            <p:ph type="title"/>
          </p:nvPr>
        </p:nvSpPr>
        <p:spPr>
          <a:xfrm>
            <a:off x="641636" y="166374"/>
            <a:ext cx="10712164" cy="547860"/>
          </a:xfrm>
        </p:spPr>
        <p:txBody>
          <a:bodyPr>
            <a:normAutofit fontScale="90000"/>
          </a:bodyPr>
          <a:lstStyle/>
          <a:p>
            <a:r>
              <a:rPr kumimoji="1" lang="zh-CN" altLang="en-US" sz="4000" dirty="0">
                <a:latin typeface="Microsoft YaHei" panose="020B0503020204020204" pitchFamily="34" charset="-122"/>
                <a:ea typeface="Microsoft YaHei" panose="020B0503020204020204" pitchFamily="34" charset="-122"/>
              </a:rPr>
              <a:t>绩效评估</a:t>
            </a:r>
          </a:p>
        </p:txBody>
      </p:sp>
      <p:sp>
        <p:nvSpPr>
          <p:cNvPr id="5" name="日期占位符 4">
            <a:extLst>
              <a:ext uri="{FF2B5EF4-FFF2-40B4-BE49-F238E27FC236}">
                <a16:creationId xmlns:a16="http://schemas.microsoft.com/office/drawing/2014/main" id="{33F68D34-81C6-4459-C2A1-CD5A63BF6845}"/>
              </a:ext>
            </a:extLst>
          </p:cNvPr>
          <p:cNvSpPr>
            <a:spLocks noGrp="1"/>
          </p:cNvSpPr>
          <p:nvPr>
            <p:ph type="dt" sz="half" idx="10"/>
          </p:nvPr>
        </p:nvSpPr>
        <p:spPr>
          <a:xfrm>
            <a:off x="838200" y="6492872"/>
            <a:ext cx="2743200" cy="365125"/>
          </a:xfrm>
        </p:spPr>
        <p:txBody>
          <a:bodyPr/>
          <a:lstStyle/>
          <a:p>
            <a:fld id="{E4C2CF94-821F-194A-BC37-ED2010A58F59}" type="datetime1">
              <a:rPr kumimoji="1" lang="zh-CN" altLang="en-US" smtClean="0">
                <a:solidFill>
                  <a:schemeClr val="bg1"/>
                </a:solidFill>
              </a:rPr>
              <a:t>2024/9/18</a:t>
            </a:fld>
            <a:endParaRPr kumimoji="1" lang="zh-CN" altLang="en-US" dirty="0">
              <a:solidFill>
                <a:schemeClr val="bg1"/>
              </a:solidFill>
            </a:endParaRPr>
          </a:p>
        </p:txBody>
      </p:sp>
      <p:sp>
        <p:nvSpPr>
          <p:cNvPr id="6" name="页脚占位符 5">
            <a:extLst>
              <a:ext uri="{FF2B5EF4-FFF2-40B4-BE49-F238E27FC236}">
                <a16:creationId xmlns:a16="http://schemas.microsoft.com/office/drawing/2014/main" id="{3D1AA737-D61A-3437-F0E6-B7D5ADDE6C8F}"/>
              </a:ext>
            </a:extLst>
          </p:cNvPr>
          <p:cNvSpPr>
            <a:spLocks noGrp="1"/>
          </p:cNvSpPr>
          <p:nvPr>
            <p:ph type="ftr" sz="quarter" idx="11"/>
          </p:nvPr>
        </p:nvSpPr>
        <p:spPr>
          <a:xfrm>
            <a:off x="4038600" y="6492873"/>
            <a:ext cx="4114800" cy="365125"/>
          </a:xfrm>
        </p:spPr>
        <p:txBody>
          <a:bodyPr/>
          <a:lstStyle/>
          <a:p>
            <a:r>
              <a:rPr kumimoji="1" lang="en-US" altLang="zh-CN" dirty="0">
                <a:solidFill>
                  <a:schemeClr val="bg1"/>
                </a:solidFill>
              </a:rPr>
              <a:t>2024</a:t>
            </a:r>
            <a:r>
              <a:rPr kumimoji="1" lang="zh-CN" altLang="en-US" dirty="0">
                <a:solidFill>
                  <a:schemeClr val="bg1"/>
                </a:solidFill>
              </a:rPr>
              <a:t>秋，软件设计与体系结构</a:t>
            </a:r>
          </a:p>
        </p:txBody>
      </p:sp>
      <p:sp>
        <p:nvSpPr>
          <p:cNvPr id="7" name="灯片编号占位符 6">
            <a:extLst>
              <a:ext uri="{FF2B5EF4-FFF2-40B4-BE49-F238E27FC236}">
                <a16:creationId xmlns:a16="http://schemas.microsoft.com/office/drawing/2014/main" id="{3DC150F2-ABFB-D10D-D4A4-BC4DAAF90EC9}"/>
              </a:ext>
            </a:extLst>
          </p:cNvPr>
          <p:cNvSpPr>
            <a:spLocks noGrp="1"/>
          </p:cNvSpPr>
          <p:nvPr>
            <p:ph type="sldNum" sz="quarter" idx="12"/>
          </p:nvPr>
        </p:nvSpPr>
        <p:spPr>
          <a:xfrm>
            <a:off x="8610600" y="6485074"/>
            <a:ext cx="2743200" cy="365125"/>
          </a:xfrm>
        </p:spPr>
        <p:txBody>
          <a:bodyPr/>
          <a:lstStyle/>
          <a:p>
            <a:fld id="{CE4DB412-8034-E14D-81D5-D45E190EBA3C}" type="slidenum">
              <a:rPr kumimoji="1" lang="zh-CN" altLang="en-US" smtClean="0">
                <a:solidFill>
                  <a:schemeClr val="bg1"/>
                </a:solidFill>
              </a:rPr>
              <a:t>26</a:t>
            </a:fld>
            <a:endParaRPr kumimoji="1" lang="zh-CN" altLang="en-US" dirty="0">
              <a:solidFill>
                <a:schemeClr val="bg1"/>
              </a:solidFill>
            </a:endParaRPr>
          </a:p>
        </p:txBody>
      </p:sp>
      <p:pic>
        <p:nvPicPr>
          <p:cNvPr id="9" name="图片 8" descr="徽标&#10;&#10;描述已自动生成">
            <a:extLst>
              <a:ext uri="{FF2B5EF4-FFF2-40B4-BE49-F238E27FC236}">
                <a16:creationId xmlns:a16="http://schemas.microsoft.com/office/drawing/2014/main" id="{9928B542-719A-2A13-DAE8-0D1581F3938E}"/>
              </a:ext>
            </a:extLst>
          </p:cNvPr>
          <p:cNvPicPr>
            <a:picLocks noChangeAspect="1"/>
          </p:cNvPicPr>
          <p:nvPr/>
        </p:nvPicPr>
        <p:blipFill>
          <a:blip r:embed="rId2"/>
          <a:stretch>
            <a:fillRect/>
          </a:stretch>
        </p:blipFill>
        <p:spPr>
          <a:xfrm>
            <a:off x="11353800" y="0"/>
            <a:ext cx="838199" cy="818771"/>
          </a:xfrm>
          <a:prstGeom prst="rect">
            <a:avLst/>
          </a:prstGeom>
        </p:spPr>
      </p:pic>
      <p:graphicFrame>
        <p:nvGraphicFramePr>
          <p:cNvPr id="8" name="表格 7">
            <a:extLst>
              <a:ext uri="{FF2B5EF4-FFF2-40B4-BE49-F238E27FC236}">
                <a16:creationId xmlns:a16="http://schemas.microsoft.com/office/drawing/2014/main" id="{5F079B27-0C4C-4E20-6FE2-2BA953C7502E}"/>
              </a:ext>
            </a:extLst>
          </p:cNvPr>
          <p:cNvGraphicFramePr>
            <a:graphicFrameLocks noGrp="1"/>
          </p:cNvGraphicFramePr>
          <p:nvPr>
            <p:extLst>
              <p:ext uri="{D42A27DB-BD31-4B8C-83A1-F6EECF244321}">
                <p14:modId xmlns:p14="http://schemas.microsoft.com/office/powerpoint/2010/main" val="2010406722"/>
              </p:ext>
            </p:extLst>
          </p:nvPr>
        </p:nvGraphicFramePr>
        <p:xfrm>
          <a:off x="641636" y="1935907"/>
          <a:ext cx="10515600" cy="2868295"/>
        </p:xfrm>
        <a:graphic>
          <a:graphicData uri="http://schemas.openxmlformats.org/drawingml/2006/table">
            <a:tbl>
              <a:tblPr firstRow="1" bandRow="1">
                <a:tableStyleId>{5C22544A-7EE6-4342-B048-85BDC9FD1C3A}</a:tableStyleId>
              </a:tblPr>
              <a:tblGrid>
                <a:gridCol w="2103120">
                  <a:extLst>
                    <a:ext uri="{9D8B030D-6E8A-4147-A177-3AD203B41FA5}">
                      <a16:colId xmlns:a16="http://schemas.microsoft.com/office/drawing/2014/main" val="1280281062"/>
                    </a:ext>
                  </a:extLst>
                </a:gridCol>
                <a:gridCol w="2103120">
                  <a:extLst>
                    <a:ext uri="{9D8B030D-6E8A-4147-A177-3AD203B41FA5}">
                      <a16:colId xmlns:a16="http://schemas.microsoft.com/office/drawing/2014/main" val="1708432699"/>
                    </a:ext>
                  </a:extLst>
                </a:gridCol>
                <a:gridCol w="2103120">
                  <a:extLst>
                    <a:ext uri="{9D8B030D-6E8A-4147-A177-3AD203B41FA5}">
                      <a16:colId xmlns:a16="http://schemas.microsoft.com/office/drawing/2014/main" val="2356941555"/>
                    </a:ext>
                  </a:extLst>
                </a:gridCol>
                <a:gridCol w="2103120">
                  <a:extLst>
                    <a:ext uri="{9D8B030D-6E8A-4147-A177-3AD203B41FA5}">
                      <a16:colId xmlns:a16="http://schemas.microsoft.com/office/drawing/2014/main" val="273328520"/>
                    </a:ext>
                  </a:extLst>
                </a:gridCol>
                <a:gridCol w="2103120">
                  <a:extLst>
                    <a:ext uri="{9D8B030D-6E8A-4147-A177-3AD203B41FA5}">
                      <a16:colId xmlns:a16="http://schemas.microsoft.com/office/drawing/2014/main" val="1702085316"/>
                    </a:ext>
                  </a:extLst>
                </a:gridCol>
              </a:tblGrid>
              <a:tr h="370840">
                <a:tc rowSpan="2" gridSpan="2">
                  <a:txBody>
                    <a:bodyPr/>
                    <a:lstStyle/>
                    <a:p>
                      <a:pPr algn="ctr">
                        <a:lnSpc>
                          <a:spcPct val="150000"/>
                        </a:lnSpc>
                      </a:pPr>
                      <a:endParaRPr lang="zh-CN" altLang="en-US" sz="2400" dirty="0"/>
                    </a:p>
                  </a:txBody>
                  <a:tcPr/>
                </a:tc>
                <a:tc rowSpan="2" hMerge="1">
                  <a:txBody>
                    <a:bodyPr/>
                    <a:lstStyle/>
                    <a:p>
                      <a:endParaRPr lang="zh-CN" altLang="en-US" dirty="0"/>
                    </a:p>
                  </a:txBody>
                  <a:tcPr/>
                </a:tc>
                <a:tc gridSpan="3">
                  <a:txBody>
                    <a:bodyPr/>
                    <a:lstStyle/>
                    <a:p>
                      <a:pPr algn="ctr">
                        <a:lnSpc>
                          <a:spcPct val="150000"/>
                        </a:lnSpc>
                      </a:pPr>
                      <a:r>
                        <a:rPr lang="zh-CN" altLang="en-US" sz="2400" dirty="0"/>
                        <a:t>团队贡献维度</a:t>
                      </a:r>
                    </a:p>
                  </a:txBody>
                  <a:tcPr/>
                </a:tc>
                <a:tc hMerge="1">
                  <a:txBody>
                    <a:bodyPr/>
                    <a:lstStyle/>
                    <a:p>
                      <a:endParaRPr lang="zh-CN" altLang="en-US" dirty="0"/>
                    </a:p>
                  </a:txBody>
                  <a:tcPr/>
                </a:tc>
                <a:tc hMerge="1">
                  <a:txBody>
                    <a:bodyPr/>
                    <a:lstStyle/>
                    <a:p>
                      <a:endParaRPr lang="zh-CN" altLang="en-US" dirty="0"/>
                    </a:p>
                  </a:txBody>
                  <a:tcPr/>
                </a:tc>
                <a:extLst>
                  <a:ext uri="{0D108BD9-81ED-4DB2-BD59-A6C34878D82A}">
                    <a16:rowId xmlns:a16="http://schemas.microsoft.com/office/drawing/2014/main" val="593327820"/>
                  </a:ext>
                </a:extLst>
              </a:tr>
              <a:tr h="370840">
                <a:tc gridSpan="2" vMerge="1">
                  <a:txBody>
                    <a:bodyPr/>
                    <a:lstStyle/>
                    <a:p>
                      <a:endParaRPr lang="zh-CN" altLang="en-US" dirty="0"/>
                    </a:p>
                  </a:txBody>
                  <a:tcPr/>
                </a:tc>
                <a:tc hMerge="1" vMerge="1">
                  <a:txBody>
                    <a:bodyPr/>
                    <a:lstStyle/>
                    <a:p>
                      <a:endParaRPr lang="zh-CN" altLang="en-US" dirty="0"/>
                    </a:p>
                  </a:txBody>
                  <a:tcPr/>
                </a:tc>
                <a:tc>
                  <a:txBody>
                    <a:bodyPr/>
                    <a:lstStyle/>
                    <a:p>
                      <a:pPr algn="ctr">
                        <a:lnSpc>
                          <a:spcPct val="150000"/>
                        </a:lnSpc>
                      </a:pPr>
                      <a:r>
                        <a:rPr lang="zh-CN" altLang="en-US" sz="2400" dirty="0"/>
                        <a:t>前</a:t>
                      </a:r>
                      <a:r>
                        <a:rPr lang="en-US" altLang="zh-CN" sz="2400" dirty="0"/>
                        <a:t>20%</a:t>
                      </a:r>
                      <a:endParaRPr lang="zh-CN" altLang="en-US" sz="2400" dirty="0"/>
                    </a:p>
                  </a:txBody>
                  <a:tcPr/>
                </a:tc>
                <a:tc>
                  <a:txBody>
                    <a:bodyPr/>
                    <a:lstStyle/>
                    <a:p>
                      <a:pPr algn="ctr">
                        <a:lnSpc>
                          <a:spcPct val="150000"/>
                        </a:lnSpc>
                      </a:pPr>
                      <a:r>
                        <a:rPr lang="zh-CN" altLang="en-US" sz="2400" dirty="0"/>
                        <a:t>中间</a:t>
                      </a:r>
                      <a:r>
                        <a:rPr lang="en-US" altLang="zh-CN" sz="2400" dirty="0"/>
                        <a:t>70%</a:t>
                      </a:r>
                      <a:endParaRPr lang="zh-CN" altLang="en-US" sz="2400" dirty="0"/>
                    </a:p>
                  </a:txBody>
                  <a:tcPr/>
                </a:tc>
                <a:tc>
                  <a:txBody>
                    <a:bodyPr/>
                    <a:lstStyle/>
                    <a:p>
                      <a:pPr algn="ctr">
                        <a:lnSpc>
                          <a:spcPct val="150000"/>
                        </a:lnSpc>
                      </a:pPr>
                      <a:r>
                        <a:rPr lang="zh-CN" altLang="en-US" sz="2400" dirty="0"/>
                        <a:t>后</a:t>
                      </a:r>
                      <a:r>
                        <a:rPr lang="en-US" altLang="zh-CN" sz="2400" dirty="0"/>
                        <a:t>10%</a:t>
                      </a:r>
                      <a:endParaRPr lang="zh-CN" altLang="en-US" sz="2400" dirty="0"/>
                    </a:p>
                  </a:txBody>
                  <a:tcPr/>
                </a:tc>
                <a:extLst>
                  <a:ext uri="{0D108BD9-81ED-4DB2-BD59-A6C34878D82A}">
                    <a16:rowId xmlns:a16="http://schemas.microsoft.com/office/drawing/2014/main" val="2056462815"/>
                  </a:ext>
                </a:extLst>
              </a:tr>
              <a:tr h="370840">
                <a:tc rowSpan="3">
                  <a:txBody>
                    <a:bodyPr/>
                    <a:lstStyle/>
                    <a:p>
                      <a:pPr algn="ctr">
                        <a:lnSpc>
                          <a:spcPct val="150000"/>
                        </a:lnSpc>
                      </a:pPr>
                      <a:r>
                        <a:rPr lang="zh-CN" altLang="en-US" sz="2400" dirty="0"/>
                        <a:t>完成任务维度</a:t>
                      </a:r>
                    </a:p>
                  </a:txBody>
                  <a:tcPr/>
                </a:tc>
                <a:tc>
                  <a:txBody>
                    <a:bodyPr/>
                    <a:lstStyle/>
                    <a:p>
                      <a:pPr algn="ctr">
                        <a:lnSpc>
                          <a:spcPct val="150000"/>
                        </a:lnSpc>
                      </a:pPr>
                      <a:r>
                        <a:rPr lang="zh-CN" altLang="en-US" sz="2400" dirty="0"/>
                        <a:t>好</a:t>
                      </a:r>
                    </a:p>
                  </a:txBody>
                  <a:tcPr/>
                </a:tc>
                <a:tc>
                  <a:txBody>
                    <a:bodyPr/>
                    <a:lstStyle/>
                    <a:p>
                      <a:pPr algn="ctr">
                        <a:lnSpc>
                          <a:spcPct val="150000"/>
                        </a:lnSpc>
                      </a:pPr>
                      <a:endParaRPr lang="zh-CN" altLang="en-US" sz="2400" dirty="0"/>
                    </a:p>
                  </a:txBody>
                  <a:tcPr/>
                </a:tc>
                <a:tc>
                  <a:txBody>
                    <a:bodyPr/>
                    <a:lstStyle/>
                    <a:p>
                      <a:pPr algn="ctr">
                        <a:lnSpc>
                          <a:spcPct val="150000"/>
                        </a:lnSpc>
                      </a:pPr>
                      <a:endParaRPr lang="zh-CN" altLang="en-US" sz="2400" dirty="0"/>
                    </a:p>
                  </a:txBody>
                  <a:tcPr/>
                </a:tc>
                <a:tc>
                  <a:txBody>
                    <a:bodyPr/>
                    <a:lstStyle/>
                    <a:p>
                      <a:pPr algn="ctr">
                        <a:lnSpc>
                          <a:spcPct val="150000"/>
                        </a:lnSpc>
                      </a:pPr>
                      <a:endParaRPr lang="zh-CN" altLang="en-US" sz="2400" dirty="0"/>
                    </a:p>
                  </a:txBody>
                  <a:tcPr/>
                </a:tc>
                <a:extLst>
                  <a:ext uri="{0D108BD9-81ED-4DB2-BD59-A6C34878D82A}">
                    <a16:rowId xmlns:a16="http://schemas.microsoft.com/office/drawing/2014/main" val="1576314117"/>
                  </a:ext>
                </a:extLst>
              </a:tr>
              <a:tr h="370840">
                <a:tc vMerge="1">
                  <a:txBody>
                    <a:bodyPr/>
                    <a:lstStyle/>
                    <a:p>
                      <a:endParaRPr lang="zh-CN" altLang="en-US" dirty="0"/>
                    </a:p>
                  </a:txBody>
                  <a:tcPr/>
                </a:tc>
                <a:tc>
                  <a:txBody>
                    <a:bodyPr/>
                    <a:lstStyle/>
                    <a:p>
                      <a:pPr algn="ctr">
                        <a:lnSpc>
                          <a:spcPct val="150000"/>
                        </a:lnSpc>
                      </a:pPr>
                      <a:r>
                        <a:rPr lang="zh-CN" altLang="en-US" sz="2400" dirty="0"/>
                        <a:t>中</a:t>
                      </a:r>
                    </a:p>
                  </a:txBody>
                  <a:tcPr/>
                </a:tc>
                <a:tc>
                  <a:txBody>
                    <a:bodyPr/>
                    <a:lstStyle/>
                    <a:p>
                      <a:pPr algn="ctr">
                        <a:lnSpc>
                          <a:spcPct val="150000"/>
                        </a:lnSpc>
                      </a:pPr>
                      <a:endParaRPr lang="zh-CN" altLang="en-US" sz="2400" dirty="0"/>
                    </a:p>
                  </a:txBody>
                  <a:tcPr/>
                </a:tc>
                <a:tc>
                  <a:txBody>
                    <a:bodyPr/>
                    <a:lstStyle/>
                    <a:p>
                      <a:pPr algn="ctr">
                        <a:lnSpc>
                          <a:spcPct val="150000"/>
                        </a:lnSpc>
                      </a:pPr>
                      <a:endParaRPr lang="zh-CN" altLang="en-US" sz="2400" dirty="0"/>
                    </a:p>
                  </a:txBody>
                  <a:tcPr/>
                </a:tc>
                <a:tc>
                  <a:txBody>
                    <a:bodyPr/>
                    <a:lstStyle/>
                    <a:p>
                      <a:pPr algn="ctr">
                        <a:lnSpc>
                          <a:spcPct val="150000"/>
                        </a:lnSpc>
                      </a:pPr>
                      <a:endParaRPr lang="zh-CN" altLang="en-US" sz="2400" dirty="0"/>
                    </a:p>
                  </a:txBody>
                  <a:tcPr/>
                </a:tc>
                <a:extLst>
                  <a:ext uri="{0D108BD9-81ED-4DB2-BD59-A6C34878D82A}">
                    <a16:rowId xmlns:a16="http://schemas.microsoft.com/office/drawing/2014/main" val="1730360332"/>
                  </a:ext>
                </a:extLst>
              </a:tr>
              <a:tr h="370840">
                <a:tc vMerge="1">
                  <a:txBody>
                    <a:bodyPr/>
                    <a:lstStyle/>
                    <a:p>
                      <a:endParaRPr lang="zh-CN" altLang="en-US" dirty="0"/>
                    </a:p>
                  </a:txBody>
                  <a:tcPr/>
                </a:tc>
                <a:tc>
                  <a:txBody>
                    <a:bodyPr/>
                    <a:lstStyle/>
                    <a:p>
                      <a:pPr algn="ctr">
                        <a:lnSpc>
                          <a:spcPct val="150000"/>
                        </a:lnSpc>
                      </a:pPr>
                      <a:r>
                        <a:rPr lang="zh-CN" altLang="en-US" sz="2400" dirty="0"/>
                        <a:t>差</a:t>
                      </a:r>
                    </a:p>
                  </a:txBody>
                  <a:tcPr/>
                </a:tc>
                <a:tc>
                  <a:txBody>
                    <a:bodyPr/>
                    <a:lstStyle/>
                    <a:p>
                      <a:pPr algn="ctr">
                        <a:lnSpc>
                          <a:spcPct val="150000"/>
                        </a:lnSpc>
                      </a:pPr>
                      <a:endParaRPr lang="zh-CN" altLang="en-US" sz="2400" dirty="0"/>
                    </a:p>
                  </a:txBody>
                  <a:tcPr/>
                </a:tc>
                <a:tc>
                  <a:txBody>
                    <a:bodyPr/>
                    <a:lstStyle/>
                    <a:p>
                      <a:pPr algn="ctr">
                        <a:lnSpc>
                          <a:spcPct val="150000"/>
                        </a:lnSpc>
                      </a:pPr>
                      <a:endParaRPr lang="zh-CN" altLang="en-US" sz="2400" dirty="0"/>
                    </a:p>
                  </a:txBody>
                  <a:tcPr/>
                </a:tc>
                <a:tc>
                  <a:txBody>
                    <a:bodyPr/>
                    <a:lstStyle/>
                    <a:p>
                      <a:pPr algn="ctr">
                        <a:lnSpc>
                          <a:spcPct val="150000"/>
                        </a:lnSpc>
                      </a:pPr>
                      <a:endParaRPr lang="zh-CN" altLang="en-US" sz="2400" dirty="0"/>
                    </a:p>
                  </a:txBody>
                  <a:tcPr/>
                </a:tc>
                <a:extLst>
                  <a:ext uri="{0D108BD9-81ED-4DB2-BD59-A6C34878D82A}">
                    <a16:rowId xmlns:a16="http://schemas.microsoft.com/office/drawing/2014/main" val="174732544"/>
                  </a:ext>
                </a:extLst>
              </a:tr>
            </a:tbl>
          </a:graphicData>
        </a:graphic>
      </p:graphicFrame>
    </p:spTree>
    <p:extLst>
      <p:ext uri="{BB962C8B-B14F-4D97-AF65-F5344CB8AC3E}">
        <p14:creationId xmlns:p14="http://schemas.microsoft.com/office/powerpoint/2010/main" val="8921412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244579-74FF-3D9D-86DF-F23AAF067B10}"/>
            </a:ext>
          </a:extLst>
        </p:cNvPr>
        <p:cNvGrpSpPr/>
        <p:nvPr/>
      </p:nvGrpSpPr>
      <p:grpSpPr>
        <a:xfrm>
          <a:off x="0" y="0"/>
          <a:ext cx="0" cy="0"/>
          <a:chOff x="0" y="0"/>
          <a:chExt cx="0" cy="0"/>
        </a:xfrm>
      </p:grpSpPr>
      <p:sp>
        <p:nvSpPr>
          <p:cNvPr id="4" name="矩形 3">
            <a:extLst>
              <a:ext uri="{FF2B5EF4-FFF2-40B4-BE49-F238E27FC236}">
                <a16:creationId xmlns:a16="http://schemas.microsoft.com/office/drawing/2014/main" id="{EDCEF4E4-9B57-0804-5278-754B589458EE}"/>
              </a:ext>
            </a:extLst>
          </p:cNvPr>
          <p:cNvSpPr/>
          <p:nvPr/>
        </p:nvSpPr>
        <p:spPr>
          <a:xfrm>
            <a:off x="0" y="2530136"/>
            <a:ext cx="12192000" cy="97982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标题 1">
            <a:extLst>
              <a:ext uri="{FF2B5EF4-FFF2-40B4-BE49-F238E27FC236}">
                <a16:creationId xmlns:a16="http://schemas.microsoft.com/office/drawing/2014/main" id="{B9F4ED11-5BCD-062A-0125-F7FBDEFDB5B2}"/>
              </a:ext>
            </a:extLst>
          </p:cNvPr>
          <p:cNvSpPr>
            <a:spLocks noGrp="1"/>
          </p:cNvSpPr>
          <p:nvPr>
            <p:ph type="ctrTitle"/>
          </p:nvPr>
        </p:nvSpPr>
        <p:spPr/>
        <p:txBody>
          <a:bodyPr>
            <a:normAutofit/>
          </a:bodyPr>
          <a:lstStyle/>
          <a:p>
            <a:r>
              <a:rPr kumimoji="1" lang="zh-CN" altLang="en-US" sz="4000" dirty="0">
                <a:latin typeface="+mn-ea"/>
                <a:ea typeface="+mn-ea"/>
              </a:rPr>
              <a:t>项目沟通管理</a:t>
            </a:r>
          </a:p>
        </p:txBody>
      </p:sp>
      <p:sp>
        <p:nvSpPr>
          <p:cNvPr id="3" name="副标题 2">
            <a:extLst>
              <a:ext uri="{FF2B5EF4-FFF2-40B4-BE49-F238E27FC236}">
                <a16:creationId xmlns:a16="http://schemas.microsoft.com/office/drawing/2014/main" id="{B314A653-5536-0EE4-FB95-03EC50EA2011}"/>
              </a:ext>
            </a:extLst>
          </p:cNvPr>
          <p:cNvSpPr>
            <a:spLocks noGrp="1"/>
          </p:cNvSpPr>
          <p:nvPr>
            <p:ph type="subTitle" idx="1"/>
          </p:nvPr>
        </p:nvSpPr>
        <p:spPr>
          <a:xfrm>
            <a:off x="3810000" y="3720317"/>
            <a:ext cx="4572000" cy="1655762"/>
          </a:xfrm>
        </p:spPr>
        <p:txBody>
          <a:bodyPr>
            <a:normAutofit lnSpcReduction="10000"/>
          </a:bodyPr>
          <a:lstStyle/>
          <a:p>
            <a:pPr marL="342900" indent="-342900" algn="l">
              <a:lnSpc>
                <a:spcPct val="100000"/>
              </a:lnSpc>
              <a:buClr>
                <a:srgbClr val="C00000"/>
              </a:buClr>
              <a:buFont typeface="Wingdings" pitchFamily="2" charset="2"/>
              <a:buChar char="n"/>
            </a:pPr>
            <a:r>
              <a:rPr kumimoji="1" lang="zh-CN" altLang="en-US" sz="2000" dirty="0"/>
              <a:t>沟通的基本概念</a:t>
            </a:r>
            <a:endParaRPr kumimoji="1" lang="en-US" altLang="zh-CN" sz="2000" dirty="0"/>
          </a:p>
          <a:p>
            <a:pPr marL="342900" indent="-342900" algn="l">
              <a:lnSpc>
                <a:spcPct val="100000"/>
              </a:lnSpc>
              <a:buClr>
                <a:srgbClr val="C00000"/>
              </a:buClr>
              <a:buFont typeface="Wingdings" pitchFamily="2" charset="2"/>
              <a:buChar char="n"/>
            </a:pPr>
            <a:r>
              <a:rPr kumimoji="1" lang="zh-CN" altLang="en-US" sz="2000" dirty="0"/>
              <a:t>沟通方式与技巧</a:t>
            </a:r>
            <a:endParaRPr kumimoji="1" lang="en-US" altLang="zh-CN" sz="2000" dirty="0"/>
          </a:p>
          <a:p>
            <a:pPr marL="342900" indent="-342900" algn="l">
              <a:lnSpc>
                <a:spcPct val="100000"/>
              </a:lnSpc>
              <a:buClr>
                <a:srgbClr val="C00000"/>
              </a:buClr>
              <a:buFont typeface="Wingdings" pitchFamily="2" charset="2"/>
              <a:buChar char="n"/>
            </a:pPr>
            <a:r>
              <a:rPr kumimoji="1" lang="zh-CN" altLang="en-US" sz="2000" dirty="0"/>
              <a:t>项目沟通活动</a:t>
            </a:r>
            <a:endParaRPr kumimoji="1" lang="en-US" altLang="zh-CN" sz="2000" dirty="0"/>
          </a:p>
          <a:p>
            <a:pPr marL="342900" indent="-342900" algn="l">
              <a:lnSpc>
                <a:spcPct val="100000"/>
              </a:lnSpc>
              <a:buClr>
                <a:srgbClr val="C00000"/>
              </a:buClr>
              <a:buFont typeface="Wingdings" pitchFamily="2" charset="2"/>
              <a:buChar char="n"/>
            </a:pPr>
            <a:r>
              <a:rPr kumimoji="1" lang="zh-CN" altLang="en-US" sz="2000" dirty="0"/>
              <a:t>演讲与表达的艺术</a:t>
            </a:r>
          </a:p>
        </p:txBody>
      </p:sp>
      <p:cxnSp>
        <p:nvCxnSpPr>
          <p:cNvPr id="8" name="直线连接符 7">
            <a:extLst>
              <a:ext uri="{FF2B5EF4-FFF2-40B4-BE49-F238E27FC236}">
                <a16:creationId xmlns:a16="http://schemas.microsoft.com/office/drawing/2014/main" id="{33E9E10B-D794-C9F8-54A8-6F9051C8CB2C}"/>
              </a:ext>
            </a:extLst>
          </p:cNvPr>
          <p:cNvCxnSpPr/>
          <p:nvPr/>
        </p:nvCxnSpPr>
        <p:spPr>
          <a:xfrm>
            <a:off x="3509818" y="3509963"/>
            <a:ext cx="5200073" cy="0"/>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pic>
        <p:nvPicPr>
          <p:cNvPr id="6" name="图形 5" descr="徽章 纯色填充">
            <a:extLst>
              <a:ext uri="{FF2B5EF4-FFF2-40B4-BE49-F238E27FC236}">
                <a16:creationId xmlns:a16="http://schemas.microsoft.com/office/drawing/2014/main" id="{3B07A882-9A44-3F67-467C-87E06391181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908612" y="2828646"/>
            <a:ext cx="681317" cy="681317"/>
          </a:xfrm>
          <a:prstGeom prst="rect">
            <a:avLst/>
          </a:prstGeom>
        </p:spPr>
      </p:pic>
    </p:spTree>
    <p:extLst>
      <p:ext uri="{BB962C8B-B14F-4D97-AF65-F5344CB8AC3E}">
        <p14:creationId xmlns:p14="http://schemas.microsoft.com/office/powerpoint/2010/main" val="34225878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CD852C-44C1-2F19-EA4F-81E5490F5EEE}"/>
            </a:ext>
          </a:extLst>
        </p:cNvPr>
        <p:cNvGrpSpPr/>
        <p:nvPr/>
      </p:nvGrpSpPr>
      <p:grpSpPr>
        <a:xfrm>
          <a:off x="0" y="0"/>
          <a:ext cx="0" cy="0"/>
          <a:chOff x="0" y="0"/>
          <a:chExt cx="0" cy="0"/>
        </a:xfrm>
      </p:grpSpPr>
      <p:cxnSp>
        <p:nvCxnSpPr>
          <p:cNvPr id="3" name="直线连接符 2">
            <a:extLst>
              <a:ext uri="{FF2B5EF4-FFF2-40B4-BE49-F238E27FC236}">
                <a16:creationId xmlns:a16="http://schemas.microsoft.com/office/drawing/2014/main" id="{3CAF22DB-B71C-74AF-F5A7-FC517A807F6E}"/>
              </a:ext>
            </a:extLst>
          </p:cNvPr>
          <p:cNvCxnSpPr>
            <a:cxnSpLocks/>
          </p:cNvCxnSpPr>
          <p:nvPr/>
        </p:nvCxnSpPr>
        <p:spPr>
          <a:xfrm>
            <a:off x="102093" y="714234"/>
            <a:ext cx="11987814" cy="0"/>
          </a:xfrm>
          <a:prstGeom prst="line">
            <a:avLst/>
          </a:prstGeom>
          <a:ln w="38100">
            <a:solidFill>
              <a:srgbClr val="C00000"/>
            </a:solidFill>
          </a:ln>
        </p:spPr>
        <p:style>
          <a:lnRef idx="2">
            <a:schemeClr val="accent1"/>
          </a:lnRef>
          <a:fillRef idx="0">
            <a:schemeClr val="accent1"/>
          </a:fillRef>
          <a:effectRef idx="1">
            <a:schemeClr val="accent1"/>
          </a:effectRef>
          <a:fontRef idx="minor">
            <a:schemeClr val="tx1"/>
          </a:fontRef>
        </p:style>
      </p:cxnSp>
      <p:sp>
        <p:nvSpPr>
          <p:cNvPr id="4" name="矩形 3">
            <a:extLst>
              <a:ext uri="{FF2B5EF4-FFF2-40B4-BE49-F238E27FC236}">
                <a16:creationId xmlns:a16="http://schemas.microsoft.com/office/drawing/2014/main" id="{0F4D93B6-EFB3-21D6-91C6-280F35CC0785}"/>
              </a:ext>
            </a:extLst>
          </p:cNvPr>
          <p:cNvSpPr/>
          <p:nvPr/>
        </p:nvSpPr>
        <p:spPr>
          <a:xfrm>
            <a:off x="0" y="6492874"/>
            <a:ext cx="12192000" cy="365125"/>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标题 1">
            <a:extLst>
              <a:ext uri="{FF2B5EF4-FFF2-40B4-BE49-F238E27FC236}">
                <a16:creationId xmlns:a16="http://schemas.microsoft.com/office/drawing/2014/main" id="{6F5EA73E-EB36-0AD0-4398-3E1676EAAA77}"/>
              </a:ext>
            </a:extLst>
          </p:cNvPr>
          <p:cNvSpPr>
            <a:spLocks noGrp="1"/>
          </p:cNvSpPr>
          <p:nvPr>
            <p:ph type="title"/>
          </p:nvPr>
        </p:nvSpPr>
        <p:spPr>
          <a:xfrm>
            <a:off x="641636" y="166374"/>
            <a:ext cx="10712164" cy="547860"/>
          </a:xfrm>
        </p:spPr>
        <p:txBody>
          <a:bodyPr>
            <a:normAutofit fontScale="90000"/>
          </a:bodyPr>
          <a:lstStyle/>
          <a:p>
            <a:r>
              <a:rPr kumimoji="1" lang="zh-CN" altLang="en-US" sz="4000" dirty="0">
                <a:latin typeface="Microsoft YaHei" panose="020B0503020204020204" pitchFamily="34" charset="-122"/>
                <a:ea typeface="Microsoft YaHei" panose="020B0503020204020204" pitchFamily="34" charset="-122"/>
              </a:rPr>
              <a:t>沟通的重要性</a:t>
            </a:r>
          </a:p>
        </p:txBody>
      </p:sp>
      <p:sp>
        <p:nvSpPr>
          <p:cNvPr id="5" name="日期占位符 4">
            <a:extLst>
              <a:ext uri="{FF2B5EF4-FFF2-40B4-BE49-F238E27FC236}">
                <a16:creationId xmlns:a16="http://schemas.microsoft.com/office/drawing/2014/main" id="{C892CA8F-2D3E-520E-8E2C-8FC2F9C65A80}"/>
              </a:ext>
            </a:extLst>
          </p:cNvPr>
          <p:cNvSpPr>
            <a:spLocks noGrp="1"/>
          </p:cNvSpPr>
          <p:nvPr>
            <p:ph type="dt" sz="half" idx="10"/>
          </p:nvPr>
        </p:nvSpPr>
        <p:spPr>
          <a:xfrm>
            <a:off x="838200" y="6492872"/>
            <a:ext cx="2743200" cy="365125"/>
          </a:xfrm>
        </p:spPr>
        <p:txBody>
          <a:bodyPr/>
          <a:lstStyle/>
          <a:p>
            <a:fld id="{E4C2CF94-821F-194A-BC37-ED2010A58F59}" type="datetime1">
              <a:rPr kumimoji="1" lang="zh-CN" altLang="en-US" smtClean="0">
                <a:solidFill>
                  <a:schemeClr val="bg1"/>
                </a:solidFill>
              </a:rPr>
              <a:t>2024/9/18</a:t>
            </a:fld>
            <a:endParaRPr kumimoji="1" lang="zh-CN" altLang="en-US" dirty="0">
              <a:solidFill>
                <a:schemeClr val="bg1"/>
              </a:solidFill>
            </a:endParaRPr>
          </a:p>
        </p:txBody>
      </p:sp>
      <p:sp>
        <p:nvSpPr>
          <p:cNvPr id="6" name="页脚占位符 5">
            <a:extLst>
              <a:ext uri="{FF2B5EF4-FFF2-40B4-BE49-F238E27FC236}">
                <a16:creationId xmlns:a16="http://schemas.microsoft.com/office/drawing/2014/main" id="{B2FC9C4D-1635-6F09-EBB2-627099871B0E}"/>
              </a:ext>
            </a:extLst>
          </p:cNvPr>
          <p:cNvSpPr>
            <a:spLocks noGrp="1"/>
          </p:cNvSpPr>
          <p:nvPr>
            <p:ph type="ftr" sz="quarter" idx="11"/>
          </p:nvPr>
        </p:nvSpPr>
        <p:spPr>
          <a:xfrm>
            <a:off x="4038600" y="6492873"/>
            <a:ext cx="4114800" cy="365125"/>
          </a:xfrm>
        </p:spPr>
        <p:txBody>
          <a:bodyPr/>
          <a:lstStyle/>
          <a:p>
            <a:r>
              <a:rPr kumimoji="1" lang="en-US" altLang="zh-CN" dirty="0">
                <a:solidFill>
                  <a:schemeClr val="bg1"/>
                </a:solidFill>
              </a:rPr>
              <a:t>2024</a:t>
            </a:r>
            <a:r>
              <a:rPr kumimoji="1" lang="zh-CN" altLang="en-US" dirty="0">
                <a:solidFill>
                  <a:schemeClr val="bg1"/>
                </a:solidFill>
              </a:rPr>
              <a:t>秋，软件设计与体系结构</a:t>
            </a:r>
          </a:p>
        </p:txBody>
      </p:sp>
      <p:sp>
        <p:nvSpPr>
          <p:cNvPr id="7" name="灯片编号占位符 6">
            <a:extLst>
              <a:ext uri="{FF2B5EF4-FFF2-40B4-BE49-F238E27FC236}">
                <a16:creationId xmlns:a16="http://schemas.microsoft.com/office/drawing/2014/main" id="{9C76C23A-2EE1-69A8-8928-2192EF587E00}"/>
              </a:ext>
            </a:extLst>
          </p:cNvPr>
          <p:cNvSpPr>
            <a:spLocks noGrp="1"/>
          </p:cNvSpPr>
          <p:nvPr>
            <p:ph type="sldNum" sz="quarter" idx="12"/>
          </p:nvPr>
        </p:nvSpPr>
        <p:spPr>
          <a:xfrm>
            <a:off x="8610600" y="6485074"/>
            <a:ext cx="2743200" cy="365125"/>
          </a:xfrm>
        </p:spPr>
        <p:txBody>
          <a:bodyPr/>
          <a:lstStyle/>
          <a:p>
            <a:fld id="{CE4DB412-8034-E14D-81D5-D45E190EBA3C}" type="slidenum">
              <a:rPr kumimoji="1" lang="zh-CN" altLang="en-US" smtClean="0">
                <a:solidFill>
                  <a:schemeClr val="bg1"/>
                </a:solidFill>
              </a:rPr>
              <a:t>28</a:t>
            </a:fld>
            <a:endParaRPr kumimoji="1" lang="zh-CN" altLang="en-US" dirty="0">
              <a:solidFill>
                <a:schemeClr val="bg1"/>
              </a:solidFill>
            </a:endParaRPr>
          </a:p>
        </p:txBody>
      </p:sp>
      <p:pic>
        <p:nvPicPr>
          <p:cNvPr id="9" name="图片 8" descr="徽标&#10;&#10;描述已自动生成">
            <a:extLst>
              <a:ext uri="{FF2B5EF4-FFF2-40B4-BE49-F238E27FC236}">
                <a16:creationId xmlns:a16="http://schemas.microsoft.com/office/drawing/2014/main" id="{32F7A5D9-D41B-A670-9A0C-3893AEAACA3C}"/>
              </a:ext>
            </a:extLst>
          </p:cNvPr>
          <p:cNvPicPr>
            <a:picLocks noChangeAspect="1"/>
          </p:cNvPicPr>
          <p:nvPr/>
        </p:nvPicPr>
        <p:blipFill>
          <a:blip r:embed="rId2"/>
          <a:stretch>
            <a:fillRect/>
          </a:stretch>
        </p:blipFill>
        <p:spPr>
          <a:xfrm>
            <a:off x="11353800" y="0"/>
            <a:ext cx="838199" cy="818771"/>
          </a:xfrm>
          <a:prstGeom prst="rect">
            <a:avLst/>
          </a:prstGeom>
        </p:spPr>
      </p:pic>
      <p:pic>
        <p:nvPicPr>
          <p:cNvPr id="11" name="图片 10" descr="男人和女人在桌子边&#10;&#10;低可信度描述已自动生成">
            <a:extLst>
              <a:ext uri="{FF2B5EF4-FFF2-40B4-BE49-F238E27FC236}">
                <a16:creationId xmlns:a16="http://schemas.microsoft.com/office/drawing/2014/main" id="{3B18A0AC-2850-96CE-0726-F6C69573653C}"/>
              </a:ext>
            </a:extLst>
          </p:cNvPr>
          <p:cNvPicPr>
            <a:picLocks noChangeAspect="1"/>
          </p:cNvPicPr>
          <p:nvPr/>
        </p:nvPicPr>
        <p:blipFill>
          <a:blip r:embed="rId3"/>
          <a:stretch>
            <a:fillRect/>
          </a:stretch>
        </p:blipFill>
        <p:spPr>
          <a:xfrm>
            <a:off x="502771" y="1129503"/>
            <a:ext cx="3835400" cy="4940300"/>
          </a:xfrm>
          <a:prstGeom prst="rect">
            <a:avLst/>
          </a:prstGeom>
        </p:spPr>
      </p:pic>
      <p:sp>
        <p:nvSpPr>
          <p:cNvPr id="13" name="文本框 12">
            <a:extLst>
              <a:ext uri="{FF2B5EF4-FFF2-40B4-BE49-F238E27FC236}">
                <a16:creationId xmlns:a16="http://schemas.microsoft.com/office/drawing/2014/main" id="{57E4154F-7FD6-2777-E1E9-145DE19575A6}"/>
              </a:ext>
            </a:extLst>
          </p:cNvPr>
          <p:cNvSpPr txBox="1"/>
          <p:nvPr/>
        </p:nvSpPr>
        <p:spPr>
          <a:xfrm>
            <a:off x="4805830" y="1582288"/>
            <a:ext cx="6803463" cy="968214"/>
          </a:xfrm>
          <a:prstGeom prst="rect">
            <a:avLst/>
          </a:prstGeom>
          <a:noFill/>
        </p:spPr>
        <p:txBody>
          <a:bodyPr wrap="square">
            <a:spAutoFit/>
          </a:bodyPr>
          <a:lstStyle/>
          <a:p>
            <a:pPr>
              <a:lnSpc>
                <a:spcPct val="150000"/>
              </a:lnSpc>
            </a:pPr>
            <a:r>
              <a:rPr lang="zh-CN" altLang="en-US" sz="2000" dirty="0">
                <a:solidFill>
                  <a:srgbClr val="0018C0"/>
                </a:solidFill>
                <a:effectLst/>
                <a:latin typeface="+mn-ea"/>
              </a:rPr>
              <a:t>普林斯顿大学研究发现</a:t>
            </a:r>
            <a:r>
              <a:rPr lang="zh-CN" altLang="en-US" sz="2000" dirty="0">
                <a:solidFill>
                  <a:srgbClr val="0033CC"/>
                </a:solidFill>
                <a:effectLst/>
                <a:latin typeface="+mn-ea"/>
              </a:rPr>
              <a:t>：</a:t>
            </a:r>
            <a:r>
              <a:rPr lang="zh-CN" altLang="en-US" sz="2000" dirty="0">
                <a:solidFill>
                  <a:srgbClr val="000000"/>
                </a:solidFill>
                <a:effectLst/>
                <a:latin typeface="+mn-ea"/>
              </a:rPr>
              <a:t>“智慧、专业技术、经验三者只占成功因素的</a:t>
            </a:r>
            <a:r>
              <a:rPr lang="en-US" altLang="zh-CN" sz="2000" dirty="0">
                <a:solidFill>
                  <a:srgbClr val="000000"/>
                </a:solidFill>
                <a:effectLst/>
                <a:latin typeface="+mn-ea"/>
              </a:rPr>
              <a:t>25%</a:t>
            </a:r>
            <a:r>
              <a:rPr lang="zh-CN" altLang="en-US" sz="2000" dirty="0">
                <a:solidFill>
                  <a:srgbClr val="000000"/>
                </a:solidFill>
                <a:effectLst/>
                <a:latin typeface="+mn-ea"/>
              </a:rPr>
              <a:t>，其余</a:t>
            </a:r>
            <a:r>
              <a:rPr lang="en-US" altLang="zh-CN" sz="2000" dirty="0">
                <a:solidFill>
                  <a:srgbClr val="000000"/>
                </a:solidFill>
                <a:effectLst/>
                <a:latin typeface="+mn-ea"/>
              </a:rPr>
              <a:t>75%</a:t>
            </a:r>
            <a:r>
              <a:rPr lang="zh-CN" altLang="en-US" sz="2000" dirty="0">
                <a:solidFill>
                  <a:srgbClr val="000000"/>
                </a:solidFill>
                <a:effectLst/>
                <a:latin typeface="+mn-ea"/>
              </a:rPr>
              <a:t>决定于良好的人际沟通。”</a:t>
            </a:r>
          </a:p>
        </p:txBody>
      </p:sp>
      <p:sp>
        <p:nvSpPr>
          <p:cNvPr id="15" name="文本框 14">
            <a:extLst>
              <a:ext uri="{FF2B5EF4-FFF2-40B4-BE49-F238E27FC236}">
                <a16:creationId xmlns:a16="http://schemas.microsoft.com/office/drawing/2014/main" id="{E707CE95-8399-5D16-FBC3-64DFEB7BA146}"/>
              </a:ext>
            </a:extLst>
          </p:cNvPr>
          <p:cNvSpPr txBox="1"/>
          <p:nvPr/>
        </p:nvSpPr>
        <p:spPr>
          <a:xfrm>
            <a:off x="4805831" y="3212487"/>
            <a:ext cx="6803462" cy="1422890"/>
          </a:xfrm>
          <a:prstGeom prst="rect">
            <a:avLst/>
          </a:prstGeom>
          <a:noFill/>
        </p:spPr>
        <p:txBody>
          <a:bodyPr wrap="square">
            <a:spAutoFit/>
          </a:bodyPr>
          <a:lstStyle/>
          <a:p>
            <a:pPr>
              <a:lnSpc>
                <a:spcPct val="150000"/>
              </a:lnSpc>
            </a:pPr>
            <a:r>
              <a:rPr lang="zh-CN" altLang="en-US" sz="2000" dirty="0">
                <a:solidFill>
                  <a:srgbClr val="0018C0"/>
                </a:solidFill>
                <a:effectLst/>
                <a:latin typeface="+mn-ea"/>
              </a:rPr>
              <a:t>美国著名成功学专家卡耐基认为</a:t>
            </a:r>
            <a:r>
              <a:rPr lang="zh-CN" altLang="en-US" sz="2000" dirty="0">
                <a:solidFill>
                  <a:srgbClr val="0033CC"/>
                </a:solidFill>
                <a:effectLst/>
                <a:latin typeface="+mn-ea"/>
              </a:rPr>
              <a:t>：</a:t>
            </a:r>
            <a:r>
              <a:rPr lang="zh-CN" altLang="en-US" sz="2000" dirty="0">
                <a:solidFill>
                  <a:srgbClr val="000000"/>
                </a:solidFill>
                <a:effectLst/>
                <a:latin typeface="+mn-ea"/>
              </a:rPr>
              <a:t>“一个成功的企业家只有</a:t>
            </a:r>
            <a:r>
              <a:rPr lang="en-US" altLang="zh-CN" sz="2000" dirty="0">
                <a:solidFill>
                  <a:srgbClr val="000000"/>
                </a:solidFill>
                <a:effectLst/>
                <a:latin typeface="+mn-ea"/>
              </a:rPr>
              <a:t>15%</a:t>
            </a:r>
            <a:r>
              <a:rPr lang="zh-CN" altLang="en-US" sz="2000" dirty="0">
                <a:solidFill>
                  <a:srgbClr val="000000"/>
                </a:solidFill>
                <a:effectLst/>
                <a:latin typeface="+mn-ea"/>
              </a:rPr>
              <a:t>是靠他的专业知识，而</a:t>
            </a:r>
            <a:r>
              <a:rPr lang="en-US" altLang="zh-CN" sz="2000" dirty="0">
                <a:solidFill>
                  <a:srgbClr val="000000"/>
                </a:solidFill>
                <a:effectLst/>
                <a:latin typeface="+mn-ea"/>
              </a:rPr>
              <a:t>85%</a:t>
            </a:r>
            <a:r>
              <a:rPr lang="zh-CN" altLang="en-US" sz="2000" dirty="0">
                <a:solidFill>
                  <a:srgbClr val="000000"/>
                </a:solidFill>
                <a:effectLst/>
                <a:latin typeface="+mn-ea"/>
              </a:rPr>
              <a:t>是靠他的人际关系和处世技巧。”</a:t>
            </a:r>
          </a:p>
        </p:txBody>
      </p:sp>
    </p:spTree>
    <p:extLst>
      <p:ext uri="{BB962C8B-B14F-4D97-AF65-F5344CB8AC3E}">
        <p14:creationId xmlns:p14="http://schemas.microsoft.com/office/powerpoint/2010/main" val="70612971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C8492C-7225-298F-6FEF-CAB2E6AC2BBC}"/>
            </a:ext>
          </a:extLst>
        </p:cNvPr>
        <p:cNvGrpSpPr/>
        <p:nvPr/>
      </p:nvGrpSpPr>
      <p:grpSpPr>
        <a:xfrm>
          <a:off x="0" y="0"/>
          <a:ext cx="0" cy="0"/>
          <a:chOff x="0" y="0"/>
          <a:chExt cx="0" cy="0"/>
        </a:xfrm>
      </p:grpSpPr>
      <p:cxnSp>
        <p:nvCxnSpPr>
          <p:cNvPr id="3" name="直线连接符 2">
            <a:extLst>
              <a:ext uri="{FF2B5EF4-FFF2-40B4-BE49-F238E27FC236}">
                <a16:creationId xmlns:a16="http://schemas.microsoft.com/office/drawing/2014/main" id="{CBEC34C7-7E8A-58AC-0B80-7071A5EE6810}"/>
              </a:ext>
            </a:extLst>
          </p:cNvPr>
          <p:cNvCxnSpPr>
            <a:cxnSpLocks/>
          </p:cNvCxnSpPr>
          <p:nvPr/>
        </p:nvCxnSpPr>
        <p:spPr>
          <a:xfrm>
            <a:off x="102093" y="714234"/>
            <a:ext cx="11987814" cy="0"/>
          </a:xfrm>
          <a:prstGeom prst="line">
            <a:avLst/>
          </a:prstGeom>
          <a:ln w="38100">
            <a:solidFill>
              <a:srgbClr val="C00000"/>
            </a:solidFill>
          </a:ln>
        </p:spPr>
        <p:style>
          <a:lnRef idx="2">
            <a:schemeClr val="accent1"/>
          </a:lnRef>
          <a:fillRef idx="0">
            <a:schemeClr val="accent1"/>
          </a:fillRef>
          <a:effectRef idx="1">
            <a:schemeClr val="accent1"/>
          </a:effectRef>
          <a:fontRef idx="minor">
            <a:schemeClr val="tx1"/>
          </a:fontRef>
        </p:style>
      </p:cxnSp>
      <p:sp>
        <p:nvSpPr>
          <p:cNvPr id="4" name="矩形 3">
            <a:extLst>
              <a:ext uri="{FF2B5EF4-FFF2-40B4-BE49-F238E27FC236}">
                <a16:creationId xmlns:a16="http://schemas.microsoft.com/office/drawing/2014/main" id="{EE39989B-8311-A955-6C6A-47A208BC2C68}"/>
              </a:ext>
            </a:extLst>
          </p:cNvPr>
          <p:cNvSpPr/>
          <p:nvPr/>
        </p:nvSpPr>
        <p:spPr>
          <a:xfrm>
            <a:off x="0" y="6492874"/>
            <a:ext cx="12192000" cy="365125"/>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标题 1">
            <a:extLst>
              <a:ext uri="{FF2B5EF4-FFF2-40B4-BE49-F238E27FC236}">
                <a16:creationId xmlns:a16="http://schemas.microsoft.com/office/drawing/2014/main" id="{B908F151-AD5B-A206-429D-8C7EB79881EA}"/>
              </a:ext>
            </a:extLst>
          </p:cNvPr>
          <p:cNvSpPr>
            <a:spLocks noGrp="1"/>
          </p:cNvSpPr>
          <p:nvPr>
            <p:ph type="title"/>
          </p:nvPr>
        </p:nvSpPr>
        <p:spPr>
          <a:xfrm>
            <a:off x="641636" y="166374"/>
            <a:ext cx="10712164" cy="547860"/>
          </a:xfrm>
        </p:spPr>
        <p:txBody>
          <a:bodyPr>
            <a:normAutofit fontScale="90000"/>
          </a:bodyPr>
          <a:lstStyle/>
          <a:p>
            <a:r>
              <a:rPr kumimoji="1" lang="zh-CN" altLang="en-US" sz="4000" dirty="0">
                <a:latin typeface="Microsoft YaHei" panose="020B0503020204020204" pitchFamily="34" charset="-122"/>
                <a:ea typeface="Microsoft YaHei" panose="020B0503020204020204" pitchFamily="34" charset="-122"/>
              </a:rPr>
              <a:t>沟通的概念</a:t>
            </a:r>
          </a:p>
        </p:txBody>
      </p:sp>
      <p:sp>
        <p:nvSpPr>
          <p:cNvPr id="5" name="日期占位符 4">
            <a:extLst>
              <a:ext uri="{FF2B5EF4-FFF2-40B4-BE49-F238E27FC236}">
                <a16:creationId xmlns:a16="http://schemas.microsoft.com/office/drawing/2014/main" id="{31E9A651-EBB9-0733-5470-A54714C617AD}"/>
              </a:ext>
            </a:extLst>
          </p:cNvPr>
          <p:cNvSpPr>
            <a:spLocks noGrp="1"/>
          </p:cNvSpPr>
          <p:nvPr>
            <p:ph type="dt" sz="half" idx="10"/>
          </p:nvPr>
        </p:nvSpPr>
        <p:spPr>
          <a:xfrm>
            <a:off x="838200" y="6492872"/>
            <a:ext cx="2743200" cy="365125"/>
          </a:xfrm>
        </p:spPr>
        <p:txBody>
          <a:bodyPr/>
          <a:lstStyle/>
          <a:p>
            <a:fld id="{E4C2CF94-821F-194A-BC37-ED2010A58F59}" type="datetime1">
              <a:rPr kumimoji="1" lang="zh-CN" altLang="en-US" smtClean="0">
                <a:solidFill>
                  <a:schemeClr val="bg1"/>
                </a:solidFill>
              </a:rPr>
              <a:t>2024/9/18</a:t>
            </a:fld>
            <a:endParaRPr kumimoji="1" lang="zh-CN" altLang="en-US" dirty="0">
              <a:solidFill>
                <a:schemeClr val="bg1"/>
              </a:solidFill>
            </a:endParaRPr>
          </a:p>
        </p:txBody>
      </p:sp>
      <p:sp>
        <p:nvSpPr>
          <p:cNvPr id="6" name="页脚占位符 5">
            <a:extLst>
              <a:ext uri="{FF2B5EF4-FFF2-40B4-BE49-F238E27FC236}">
                <a16:creationId xmlns:a16="http://schemas.microsoft.com/office/drawing/2014/main" id="{330EF43F-E88A-76F6-AF2A-0B899708AD33}"/>
              </a:ext>
            </a:extLst>
          </p:cNvPr>
          <p:cNvSpPr>
            <a:spLocks noGrp="1"/>
          </p:cNvSpPr>
          <p:nvPr>
            <p:ph type="ftr" sz="quarter" idx="11"/>
          </p:nvPr>
        </p:nvSpPr>
        <p:spPr>
          <a:xfrm>
            <a:off x="4038600" y="6492873"/>
            <a:ext cx="4114800" cy="365125"/>
          </a:xfrm>
        </p:spPr>
        <p:txBody>
          <a:bodyPr/>
          <a:lstStyle/>
          <a:p>
            <a:r>
              <a:rPr kumimoji="1" lang="en-US" altLang="zh-CN" dirty="0">
                <a:solidFill>
                  <a:schemeClr val="bg1"/>
                </a:solidFill>
              </a:rPr>
              <a:t>2024</a:t>
            </a:r>
            <a:r>
              <a:rPr kumimoji="1" lang="zh-CN" altLang="en-US" dirty="0">
                <a:solidFill>
                  <a:schemeClr val="bg1"/>
                </a:solidFill>
              </a:rPr>
              <a:t>秋，软件设计与体系结构</a:t>
            </a:r>
          </a:p>
        </p:txBody>
      </p:sp>
      <p:sp>
        <p:nvSpPr>
          <p:cNvPr id="7" name="灯片编号占位符 6">
            <a:extLst>
              <a:ext uri="{FF2B5EF4-FFF2-40B4-BE49-F238E27FC236}">
                <a16:creationId xmlns:a16="http://schemas.microsoft.com/office/drawing/2014/main" id="{1E1865E5-C614-37AC-F078-CBD9B37D2B25}"/>
              </a:ext>
            </a:extLst>
          </p:cNvPr>
          <p:cNvSpPr>
            <a:spLocks noGrp="1"/>
          </p:cNvSpPr>
          <p:nvPr>
            <p:ph type="sldNum" sz="quarter" idx="12"/>
          </p:nvPr>
        </p:nvSpPr>
        <p:spPr>
          <a:xfrm>
            <a:off x="8610600" y="6485074"/>
            <a:ext cx="2743200" cy="365125"/>
          </a:xfrm>
        </p:spPr>
        <p:txBody>
          <a:bodyPr/>
          <a:lstStyle/>
          <a:p>
            <a:fld id="{CE4DB412-8034-E14D-81D5-D45E190EBA3C}" type="slidenum">
              <a:rPr kumimoji="1" lang="zh-CN" altLang="en-US" smtClean="0">
                <a:solidFill>
                  <a:schemeClr val="bg1"/>
                </a:solidFill>
              </a:rPr>
              <a:t>29</a:t>
            </a:fld>
            <a:endParaRPr kumimoji="1" lang="zh-CN" altLang="en-US" dirty="0">
              <a:solidFill>
                <a:schemeClr val="bg1"/>
              </a:solidFill>
            </a:endParaRPr>
          </a:p>
        </p:txBody>
      </p:sp>
      <p:pic>
        <p:nvPicPr>
          <p:cNvPr id="9" name="图片 8" descr="徽标&#10;&#10;描述已自动生成">
            <a:extLst>
              <a:ext uri="{FF2B5EF4-FFF2-40B4-BE49-F238E27FC236}">
                <a16:creationId xmlns:a16="http://schemas.microsoft.com/office/drawing/2014/main" id="{70259CB0-0F4F-BB9B-CCAD-D97E7F39E7C2}"/>
              </a:ext>
            </a:extLst>
          </p:cNvPr>
          <p:cNvPicPr>
            <a:picLocks noChangeAspect="1"/>
          </p:cNvPicPr>
          <p:nvPr/>
        </p:nvPicPr>
        <p:blipFill>
          <a:blip r:embed="rId2"/>
          <a:stretch>
            <a:fillRect/>
          </a:stretch>
        </p:blipFill>
        <p:spPr>
          <a:xfrm>
            <a:off x="11353800" y="0"/>
            <a:ext cx="838199" cy="818771"/>
          </a:xfrm>
          <a:prstGeom prst="rect">
            <a:avLst/>
          </a:prstGeom>
        </p:spPr>
      </p:pic>
      <p:sp>
        <p:nvSpPr>
          <p:cNvPr id="13" name="文本框 12">
            <a:extLst>
              <a:ext uri="{FF2B5EF4-FFF2-40B4-BE49-F238E27FC236}">
                <a16:creationId xmlns:a16="http://schemas.microsoft.com/office/drawing/2014/main" id="{44E5D86E-3B34-6B6E-9E2F-336E4D529672}"/>
              </a:ext>
            </a:extLst>
          </p:cNvPr>
          <p:cNvSpPr txBox="1"/>
          <p:nvPr/>
        </p:nvSpPr>
        <p:spPr>
          <a:xfrm>
            <a:off x="838200" y="1262094"/>
            <a:ext cx="10515600" cy="1144096"/>
          </a:xfrm>
          <a:prstGeom prst="rect">
            <a:avLst/>
          </a:prstGeom>
          <a:solidFill>
            <a:schemeClr val="accent4">
              <a:lumMod val="20000"/>
              <a:lumOff val="80000"/>
            </a:schemeClr>
          </a:solidFill>
          <a:ln>
            <a:noFill/>
          </a:ln>
          <a:effectLst>
            <a:outerShdw blurRad="50800" dist="38100" dir="2700000" algn="tl" rotWithShape="0">
              <a:prstClr val="black">
                <a:alpha val="40000"/>
              </a:prstClr>
            </a:outerShdw>
          </a:effectLst>
        </p:spPr>
        <p:txBody>
          <a:bodyPr wrap="square">
            <a:spAutoFit/>
          </a:bodyPr>
          <a:lstStyle/>
          <a:p>
            <a:pPr>
              <a:lnSpc>
                <a:spcPct val="150000"/>
              </a:lnSpc>
            </a:pPr>
            <a:r>
              <a:rPr lang="zh-CN" altLang="en-US" sz="2400" dirty="0">
                <a:solidFill>
                  <a:srgbClr val="000000"/>
                </a:solidFill>
                <a:effectLst/>
                <a:latin typeface="Helvetica" pitchFamily="2" charset="0"/>
              </a:rPr>
              <a:t>沟通是为了达到一定的目的，将信息、思想、情感在个人或群体之间进行传递或交流的过程。</a:t>
            </a:r>
          </a:p>
        </p:txBody>
      </p:sp>
      <p:pic>
        <p:nvPicPr>
          <p:cNvPr id="10" name="图片 9" descr="卡通人物&#10;&#10;描述已自动生成">
            <a:extLst>
              <a:ext uri="{FF2B5EF4-FFF2-40B4-BE49-F238E27FC236}">
                <a16:creationId xmlns:a16="http://schemas.microsoft.com/office/drawing/2014/main" id="{8A386A0E-FE74-2A1F-2500-DADFF00A2F8E}"/>
              </a:ext>
            </a:extLst>
          </p:cNvPr>
          <p:cNvPicPr>
            <a:picLocks noChangeAspect="1"/>
          </p:cNvPicPr>
          <p:nvPr/>
        </p:nvPicPr>
        <p:blipFill>
          <a:blip r:embed="rId3"/>
          <a:stretch>
            <a:fillRect/>
          </a:stretch>
        </p:blipFill>
        <p:spPr>
          <a:xfrm>
            <a:off x="1390650" y="3302316"/>
            <a:ext cx="1485900" cy="1498600"/>
          </a:xfrm>
          <a:prstGeom prst="rect">
            <a:avLst/>
          </a:prstGeom>
        </p:spPr>
      </p:pic>
      <p:pic>
        <p:nvPicPr>
          <p:cNvPr id="14" name="图片 13" descr="图标&#10;&#10;描述已自动生成">
            <a:extLst>
              <a:ext uri="{FF2B5EF4-FFF2-40B4-BE49-F238E27FC236}">
                <a16:creationId xmlns:a16="http://schemas.microsoft.com/office/drawing/2014/main" id="{8C6A7823-460E-8A94-3B50-6DE4B86244C0}"/>
              </a:ext>
            </a:extLst>
          </p:cNvPr>
          <p:cNvPicPr>
            <a:picLocks noChangeAspect="1"/>
          </p:cNvPicPr>
          <p:nvPr/>
        </p:nvPicPr>
        <p:blipFill>
          <a:blip r:embed="rId4"/>
          <a:stretch>
            <a:fillRect/>
          </a:stretch>
        </p:blipFill>
        <p:spPr>
          <a:xfrm>
            <a:off x="9271000" y="3321366"/>
            <a:ext cx="1422400" cy="1460500"/>
          </a:xfrm>
          <a:prstGeom prst="rect">
            <a:avLst/>
          </a:prstGeom>
        </p:spPr>
      </p:pic>
      <p:cxnSp>
        <p:nvCxnSpPr>
          <p:cNvPr id="17" name="直线箭头连接符 16">
            <a:extLst>
              <a:ext uri="{FF2B5EF4-FFF2-40B4-BE49-F238E27FC236}">
                <a16:creationId xmlns:a16="http://schemas.microsoft.com/office/drawing/2014/main" id="{4274757E-4D41-14B4-D067-354BD518D6E5}"/>
              </a:ext>
            </a:extLst>
          </p:cNvPr>
          <p:cNvCxnSpPr>
            <a:cxnSpLocks/>
            <a:stCxn id="10" idx="3"/>
            <a:endCxn id="14" idx="1"/>
          </p:cNvCxnSpPr>
          <p:nvPr/>
        </p:nvCxnSpPr>
        <p:spPr>
          <a:xfrm>
            <a:off x="2876550" y="4051616"/>
            <a:ext cx="6394450" cy="0"/>
          </a:xfrm>
          <a:prstGeom prst="straightConnector1">
            <a:avLst/>
          </a:prstGeom>
          <a:ln w="38100">
            <a:solidFill>
              <a:schemeClr val="bg2">
                <a:lumMod val="75000"/>
              </a:schemeClr>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20" name="文本框 19">
            <a:extLst>
              <a:ext uri="{FF2B5EF4-FFF2-40B4-BE49-F238E27FC236}">
                <a16:creationId xmlns:a16="http://schemas.microsoft.com/office/drawing/2014/main" id="{803AA0B1-58DB-E77B-6611-4BF3983D3FF3}"/>
              </a:ext>
            </a:extLst>
          </p:cNvPr>
          <p:cNvSpPr txBox="1"/>
          <p:nvPr/>
        </p:nvSpPr>
        <p:spPr>
          <a:xfrm>
            <a:off x="5100917" y="3524097"/>
            <a:ext cx="2236510" cy="400110"/>
          </a:xfrm>
          <a:prstGeom prst="rect">
            <a:avLst/>
          </a:prstGeom>
          <a:noFill/>
        </p:spPr>
        <p:txBody>
          <a:bodyPr wrap="none" rtlCol="0">
            <a:spAutoFit/>
          </a:bodyPr>
          <a:lstStyle/>
          <a:p>
            <a:r>
              <a:rPr kumimoji="1" lang="zh-CN" altLang="en-US" sz="2000" dirty="0"/>
              <a:t>交换</a:t>
            </a:r>
            <a:r>
              <a:rPr kumimoji="1" lang="zh-CN" altLang="en-US" sz="2000" dirty="0">
                <a:solidFill>
                  <a:schemeClr val="accent1"/>
                </a:solidFill>
              </a:rPr>
              <a:t>有价值的</a:t>
            </a:r>
            <a:r>
              <a:rPr kumimoji="1" lang="zh-CN" altLang="en-US" sz="2000" dirty="0"/>
              <a:t>信息</a:t>
            </a:r>
          </a:p>
        </p:txBody>
      </p:sp>
      <p:sp>
        <p:nvSpPr>
          <p:cNvPr id="21" name="文本框 20">
            <a:extLst>
              <a:ext uri="{FF2B5EF4-FFF2-40B4-BE49-F238E27FC236}">
                <a16:creationId xmlns:a16="http://schemas.microsoft.com/office/drawing/2014/main" id="{5B715858-3D1B-6DFD-A953-A6EB90CC22CD}"/>
              </a:ext>
            </a:extLst>
          </p:cNvPr>
          <p:cNvSpPr txBox="1"/>
          <p:nvPr/>
        </p:nvSpPr>
        <p:spPr>
          <a:xfrm>
            <a:off x="4844436" y="4201652"/>
            <a:ext cx="2749471" cy="400110"/>
          </a:xfrm>
          <a:prstGeom prst="rect">
            <a:avLst/>
          </a:prstGeom>
          <a:noFill/>
        </p:spPr>
        <p:txBody>
          <a:bodyPr wrap="none" rtlCol="0">
            <a:spAutoFit/>
          </a:bodyPr>
          <a:lstStyle/>
          <a:p>
            <a:r>
              <a:rPr kumimoji="1" lang="zh-CN" altLang="en-US" sz="2000" dirty="0"/>
              <a:t>获得对方的</a:t>
            </a:r>
            <a:r>
              <a:rPr kumimoji="1" lang="zh-CN" altLang="en-US" sz="2000" dirty="0">
                <a:solidFill>
                  <a:schemeClr val="accent1"/>
                </a:solidFill>
              </a:rPr>
              <a:t>理解和支持</a:t>
            </a:r>
          </a:p>
        </p:txBody>
      </p:sp>
      <p:sp>
        <p:nvSpPr>
          <p:cNvPr id="23" name="文本框 22">
            <a:extLst>
              <a:ext uri="{FF2B5EF4-FFF2-40B4-BE49-F238E27FC236}">
                <a16:creationId xmlns:a16="http://schemas.microsoft.com/office/drawing/2014/main" id="{46AB1022-BDC2-9687-A999-EEC9DF82A9E3}"/>
              </a:ext>
            </a:extLst>
          </p:cNvPr>
          <p:cNvSpPr txBox="1"/>
          <p:nvPr/>
        </p:nvSpPr>
        <p:spPr>
          <a:xfrm>
            <a:off x="3025775" y="5226329"/>
            <a:ext cx="6096000" cy="461665"/>
          </a:xfrm>
          <a:prstGeom prst="rect">
            <a:avLst/>
          </a:prstGeom>
          <a:noFill/>
        </p:spPr>
        <p:txBody>
          <a:bodyPr wrap="square">
            <a:spAutoFit/>
          </a:bodyPr>
          <a:lstStyle/>
          <a:p>
            <a:pPr algn="ctr"/>
            <a:r>
              <a:rPr lang="zh-CN" altLang="en-US" sz="2400" dirty="0">
                <a:solidFill>
                  <a:srgbClr val="B00004"/>
                </a:solidFill>
                <a:effectLst/>
                <a:latin typeface="STKaiti" panose="02010600040101010101" pitchFamily="2" charset="-122"/>
                <a:ea typeface="STKaiti" panose="02010600040101010101" pitchFamily="2" charset="-122"/>
              </a:rPr>
              <a:t>沟通是你被理解了什么⽽不是说了什么</a:t>
            </a:r>
          </a:p>
        </p:txBody>
      </p:sp>
    </p:spTree>
    <p:extLst>
      <p:ext uri="{BB962C8B-B14F-4D97-AF65-F5344CB8AC3E}">
        <p14:creationId xmlns:p14="http://schemas.microsoft.com/office/powerpoint/2010/main" val="642197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2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A3C1C1-0C2F-67A7-51E4-19ED32940E96}"/>
            </a:ext>
          </a:extLst>
        </p:cNvPr>
        <p:cNvGrpSpPr/>
        <p:nvPr/>
      </p:nvGrpSpPr>
      <p:grpSpPr>
        <a:xfrm>
          <a:off x="0" y="0"/>
          <a:ext cx="0" cy="0"/>
          <a:chOff x="0" y="0"/>
          <a:chExt cx="0" cy="0"/>
        </a:xfrm>
      </p:grpSpPr>
      <p:cxnSp>
        <p:nvCxnSpPr>
          <p:cNvPr id="3" name="直线连接符 2">
            <a:extLst>
              <a:ext uri="{FF2B5EF4-FFF2-40B4-BE49-F238E27FC236}">
                <a16:creationId xmlns:a16="http://schemas.microsoft.com/office/drawing/2014/main" id="{C9EBC3B4-5337-7A69-CC75-FA4DF39E3884}"/>
              </a:ext>
            </a:extLst>
          </p:cNvPr>
          <p:cNvCxnSpPr>
            <a:cxnSpLocks/>
          </p:cNvCxnSpPr>
          <p:nvPr/>
        </p:nvCxnSpPr>
        <p:spPr>
          <a:xfrm>
            <a:off x="102093" y="714234"/>
            <a:ext cx="11987814" cy="0"/>
          </a:xfrm>
          <a:prstGeom prst="line">
            <a:avLst/>
          </a:prstGeom>
          <a:ln w="38100">
            <a:solidFill>
              <a:srgbClr val="C00000"/>
            </a:solidFill>
          </a:ln>
        </p:spPr>
        <p:style>
          <a:lnRef idx="2">
            <a:schemeClr val="accent1"/>
          </a:lnRef>
          <a:fillRef idx="0">
            <a:schemeClr val="accent1"/>
          </a:fillRef>
          <a:effectRef idx="1">
            <a:schemeClr val="accent1"/>
          </a:effectRef>
          <a:fontRef idx="minor">
            <a:schemeClr val="tx1"/>
          </a:fontRef>
        </p:style>
      </p:cxnSp>
      <p:sp>
        <p:nvSpPr>
          <p:cNvPr id="4" name="矩形 3">
            <a:extLst>
              <a:ext uri="{FF2B5EF4-FFF2-40B4-BE49-F238E27FC236}">
                <a16:creationId xmlns:a16="http://schemas.microsoft.com/office/drawing/2014/main" id="{D5A0B662-975A-55C9-767D-E16263700163}"/>
              </a:ext>
            </a:extLst>
          </p:cNvPr>
          <p:cNvSpPr/>
          <p:nvPr/>
        </p:nvSpPr>
        <p:spPr>
          <a:xfrm>
            <a:off x="0" y="6492874"/>
            <a:ext cx="12192000" cy="365125"/>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标题 1">
            <a:extLst>
              <a:ext uri="{FF2B5EF4-FFF2-40B4-BE49-F238E27FC236}">
                <a16:creationId xmlns:a16="http://schemas.microsoft.com/office/drawing/2014/main" id="{2528B471-E3EE-1BE8-E1C7-B0ED20267FB7}"/>
              </a:ext>
            </a:extLst>
          </p:cNvPr>
          <p:cNvSpPr>
            <a:spLocks noGrp="1"/>
          </p:cNvSpPr>
          <p:nvPr>
            <p:ph type="title"/>
          </p:nvPr>
        </p:nvSpPr>
        <p:spPr>
          <a:xfrm>
            <a:off x="641636" y="166374"/>
            <a:ext cx="10712164" cy="547860"/>
          </a:xfrm>
        </p:spPr>
        <p:txBody>
          <a:bodyPr>
            <a:normAutofit fontScale="90000"/>
          </a:bodyPr>
          <a:lstStyle/>
          <a:p>
            <a:r>
              <a:rPr kumimoji="1" lang="zh-CN" altLang="en-US" sz="4000" dirty="0">
                <a:latin typeface="Microsoft YaHei" panose="020B0503020204020204" pitchFamily="34" charset="-122"/>
                <a:ea typeface="Microsoft YaHei" panose="020B0503020204020204" pitchFamily="34" charset="-122"/>
              </a:rPr>
              <a:t>开发团队的角色分工</a:t>
            </a:r>
          </a:p>
        </p:txBody>
      </p:sp>
      <p:sp>
        <p:nvSpPr>
          <p:cNvPr id="5" name="日期占位符 4">
            <a:extLst>
              <a:ext uri="{FF2B5EF4-FFF2-40B4-BE49-F238E27FC236}">
                <a16:creationId xmlns:a16="http://schemas.microsoft.com/office/drawing/2014/main" id="{70C6ADE5-C6D8-25CC-FD71-22449815B2A4}"/>
              </a:ext>
            </a:extLst>
          </p:cNvPr>
          <p:cNvSpPr>
            <a:spLocks noGrp="1"/>
          </p:cNvSpPr>
          <p:nvPr>
            <p:ph type="dt" sz="half" idx="10"/>
          </p:nvPr>
        </p:nvSpPr>
        <p:spPr>
          <a:xfrm>
            <a:off x="838200" y="6492872"/>
            <a:ext cx="2743200" cy="365125"/>
          </a:xfrm>
        </p:spPr>
        <p:txBody>
          <a:bodyPr/>
          <a:lstStyle/>
          <a:p>
            <a:fld id="{E4C2CF94-821F-194A-BC37-ED2010A58F59}" type="datetime1">
              <a:rPr kumimoji="1" lang="zh-CN" altLang="en-US" smtClean="0">
                <a:solidFill>
                  <a:schemeClr val="bg1"/>
                </a:solidFill>
              </a:rPr>
              <a:t>2024/9/18</a:t>
            </a:fld>
            <a:endParaRPr kumimoji="1" lang="zh-CN" altLang="en-US" dirty="0">
              <a:solidFill>
                <a:schemeClr val="bg1"/>
              </a:solidFill>
            </a:endParaRPr>
          </a:p>
        </p:txBody>
      </p:sp>
      <p:sp>
        <p:nvSpPr>
          <p:cNvPr id="6" name="页脚占位符 5">
            <a:extLst>
              <a:ext uri="{FF2B5EF4-FFF2-40B4-BE49-F238E27FC236}">
                <a16:creationId xmlns:a16="http://schemas.microsoft.com/office/drawing/2014/main" id="{DBEB1236-1776-3F73-CBD2-07DE1D94289C}"/>
              </a:ext>
            </a:extLst>
          </p:cNvPr>
          <p:cNvSpPr>
            <a:spLocks noGrp="1"/>
          </p:cNvSpPr>
          <p:nvPr>
            <p:ph type="ftr" sz="quarter" idx="11"/>
          </p:nvPr>
        </p:nvSpPr>
        <p:spPr>
          <a:xfrm>
            <a:off x="4038600" y="6492873"/>
            <a:ext cx="4114800" cy="365125"/>
          </a:xfrm>
        </p:spPr>
        <p:txBody>
          <a:bodyPr/>
          <a:lstStyle/>
          <a:p>
            <a:r>
              <a:rPr kumimoji="1" lang="en-US" altLang="zh-CN" dirty="0">
                <a:solidFill>
                  <a:schemeClr val="bg1"/>
                </a:solidFill>
              </a:rPr>
              <a:t>2024</a:t>
            </a:r>
            <a:r>
              <a:rPr kumimoji="1" lang="zh-CN" altLang="en-US" dirty="0">
                <a:solidFill>
                  <a:schemeClr val="bg1"/>
                </a:solidFill>
              </a:rPr>
              <a:t>秋，软件设计与体系结构</a:t>
            </a:r>
          </a:p>
        </p:txBody>
      </p:sp>
      <p:sp>
        <p:nvSpPr>
          <p:cNvPr id="7" name="灯片编号占位符 6">
            <a:extLst>
              <a:ext uri="{FF2B5EF4-FFF2-40B4-BE49-F238E27FC236}">
                <a16:creationId xmlns:a16="http://schemas.microsoft.com/office/drawing/2014/main" id="{9909A74B-9627-ABFD-5C3A-4744CB63BE3B}"/>
              </a:ext>
            </a:extLst>
          </p:cNvPr>
          <p:cNvSpPr>
            <a:spLocks noGrp="1"/>
          </p:cNvSpPr>
          <p:nvPr>
            <p:ph type="sldNum" sz="quarter" idx="12"/>
          </p:nvPr>
        </p:nvSpPr>
        <p:spPr>
          <a:xfrm>
            <a:off x="8610600" y="6485074"/>
            <a:ext cx="2743200" cy="365125"/>
          </a:xfrm>
        </p:spPr>
        <p:txBody>
          <a:bodyPr/>
          <a:lstStyle/>
          <a:p>
            <a:fld id="{CE4DB412-8034-E14D-81D5-D45E190EBA3C}" type="slidenum">
              <a:rPr kumimoji="1" lang="zh-CN" altLang="en-US" smtClean="0">
                <a:solidFill>
                  <a:schemeClr val="bg1"/>
                </a:solidFill>
              </a:rPr>
              <a:t>3</a:t>
            </a:fld>
            <a:endParaRPr kumimoji="1" lang="zh-CN" altLang="en-US" dirty="0">
              <a:solidFill>
                <a:schemeClr val="bg1"/>
              </a:solidFill>
            </a:endParaRPr>
          </a:p>
        </p:txBody>
      </p:sp>
      <p:pic>
        <p:nvPicPr>
          <p:cNvPr id="9" name="图片 8" descr="徽标&#10;&#10;描述已自动生成">
            <a:extLst>
              <a:ext uri="{FF2B5EF4-FFF2-40B4-BE49-F238E27FC236}">
                <a16:creationId xmlns:a16="http://schemas.microsoft.com/office/drawing/2014/main" id="{382B8EE0-DF6E-310E-AA9B-361B3DD205BC}"/>
              </a:ext>
            </a:extLst>
          </p:cNvPr>
          <p:cNvPicPr>
            <a:picLocks noChangeAspect="1"/>
          </p:cNvPicPr>
          <p:nvPr/>
        </p:nvPicPr>
        <p:blipFill>
          <a:blip r:embed="rId2"/>
          <a:stretch>
            <a:fillRect/>
          </a:stretch>
        </p:blipFill>
        <p:spPr>
          <a:xfrm>
            <a:off x="11353800" y="0"/>
            <a:ext cx="838199" cy="818771"/>
          </a:xfrm>
          <a:prstGeom prst="rect">
            <a:avLst/>
          </a:prstGeom>
        </p:spPr>
      </p:pic>
      <p:sp>
        <p:nvSpPr>
          <p:cNvPr id="8" name="圆角矩形 7">
            <a:extLst>
              <a:ext uri="{FF2B5EF4-FFF2-40B4-BE49-F238E27FC236}">
                <a16:creationId xmlns:a16="http://schemas.microsoft.com/office/drawing/2014/main" id="{E0F3172F-3F3F-D240-170E-631936B321D6}"/>
              </a:ext>
            </a:extLst>
          </p:cNvPr>
          <p:cNvSpPr/>
          <p:nvPr/>
        </p:nvSpPr>
        <p:spPr>
          <a:xfrm>
            <a:off x="2209800" y="1114690"/>
            <a:ext cx="2308195" cy="479388"/>
          </a:xfrm>
          <a:prstGeom prst="round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kumimoji="1" lang="zh-CN" altLang="en-US" dirty="0"/>
              <a:t>需求分析和定义</a:t>
            </a:r>
          </a:p>
        </p:txBody>
      </p:sp>
      <p:sp>
        <p:nvSpPr>
          <p:cNvPr id="10" name="圆角矩形 9">
            <a:extLst>
              <a:ext uri="{FF2B5EF4-FFF2-40B4-BE49-F238E27FC236}">
                <a16:creationId xmlns:a16="http://schemas.microsoft.com/office/drawing/2014/main" id="{CE5C9FB2-D65F-7718-45E1-E28F1BD5FBE6}"/>
              </a:ext>
            </a:extLst>
          </p:cNvPr>
          <p:cNvSpPr/>
          <p:nvPr/>
        </p:nvSpPr>
        <p:spPr>
          <a:xfrm>
            <a:off x="2209799" y="1675462"/>
            <a:ext cx="2308195" cy="479388"/>
          </a:xfrm>
          <a:prstGeom prst="round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kumimoji="1" lang="zh-CN" altLang="en-US" dirty="0"/>
              <a:t>系统设计</a:t>
            </a:r>
          </a:p>
        </p:txBody>
      </p:sp>
      <p:sp>
        <p:nvSpPr>
          <p:cNvPr id="11" name="圆角矩形 10">
            <a:extLst>
              <a:ext uri="{FF2B5EF4-FFF2-40B4-BE49-F238E27FC236}">
                <a16:creationId xmlns:a16="http://schemas.microsoft.com/office/drawing/2014/main" id="{E0F3172F-3F3F-D240-170E-631936B321D6}"/>
              </a:ext>
            </a:extLst>
          </p:cNvPr>
          <p:cNvSpPr/>
          <p:nvPr/>
        </p:nvSpPr>
        <p:spPr>
          <a:xfrm>
            <a:off x="2209798" y="2236234"/>
            <a:ext cx="2308195" cy="479388"/>
          </a:xfrm>
          <a:prstGeom prst="round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kumimoji="1" lang="zh-CN" altLang="en-US" dirty="0"/>
              <a:t>程序设计</a:t>
            </a:r>
          </a:p>
        </p:txBody>
      </p:sp>
      <p:sp>
        <p:nvSpPr>
          <p:cNvPr id="12" name="圆角矩形 11">
            <a:extLst>
              <a:ext uri="{FF2B5EF4-FFF2-40B4-BE49-F238E27FC236}">
                <a16:creationId xmlns:a16="http://schemas.microsoft.com/office/drawing/2014/main" id="{E0F3172F-3F3F-D240-170E-631936B321D6}"/>
              </a:ext>
            </a:extLst>
          </p:cNvPr>
          <p:cNvSpPr/>
          <p:nvPr/>
        </p:nvSpPr>
        <p:spPr>
          <a:xfrm>
            <a:off x="2209797" y="2797006"/>
            <a:ext cx="2308195" cy="479388"/>
          </a:xfrm>
          <a:prstGeom prst="round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kumimoji="1" lang="zh-CN" altLang="en-US" dirty="0"/>
              <a:t>程序实现</a:t>
            </a:r>
          </a:p>
        </p:txBody>
      </p:sp>
      <p:sp>
        <p:nvSpPr>
          <p:cNvPr id="17" name="圆角矩形 16">
            <a:extLst>
              <a:ext uri="{FF2B5EF4-FFF2-40B4-BE49-F238E27FC236}">
                <a16:creationId xmlns:a16="http://schemas.microsoft.com/office/drawing/2014/main" id="{E0F3172F-3F3F-D240-170E-631936B321D6}"/>
              </a:ext>
            </a:extLst>
          </p:cNvPr>
          <p:cNvSpPr/>
          <p:nvPr/>
        </p:nvSpPr>
        <p:spPr>
          <a:xfrm>
            <a:off x="2209796" y="3356059"/>
            <a:ext cx="2308195" cy="479388"/>
          </a:xfrm>
          <a:prstGeom prst="round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kumimoji="1" lang="zh-CN" altLang="en-US" dirty="0"/>
              <a:t>单元测试</a:t>
            </a:r>
          </a:p>
        </p:txBody>
      </p:sp>
      <p:sp>
        <p:nvSpPr>
          <p:cNvPr id="18" name="圆角矩形 17">
            <a:extLst>
              <a:ext uri="{FF2B5EF4-FFF2-40B4-BE49-F238E27FC236}">
                <a16:creationId xmlns:a16="http://schemas.microsoft.com/office/drawing/2014/main" id="{E0F3172F-3F3F-D240-170E-631936B321D6}"/>
              </a:ext>
            </a:extLst>
          </p:cNvPr>
          <p:cNvSpPr/>
          <p:nvPr/>
        </p:nvSpPr>
        <p:spPr>
          <a:xfrm>
            <a:off x="2209796" y="3922912"/>
            <a:ext cx="2308195" cy="479388"/>
          </a:xfrm>
          <a:prstGeom prst="round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kumimoji="1" lang="zh-CN" altLang="en-US" dirty="0"/>
              <a:t>集成测试</a:t>
            </a:r>
          </a:p>
        </p:txBody>
      </p:sp>
      <p:sp>
        <p:nvSpPr>
          <p:cNvPr id="19" name="圆角矩形 18">
            <a:extLst>
              <a:ext uri="{FF2B5EF4-FFF2-40B4-BE49-F238E27FC236}">
                <a16:creationId xmlns:a16="http://schemas.microsoft.com/office/drawing/2014/main" id="{E0F3172F-3F3F-D240-170E-631936B321D6}"/>
              </a:ext>
            </a:extLst>
          </p:cNvPr>
          <p:cNvSpPr/>
          <p:nvPr/>
        </p:nvSpPr>
        <p:spPr>
          <a:xfrm>
            <a:off x="2209796" y="4483684"/>
            <a:ext cx="2308195" cy="479388"/>
          </a:xfrm>
          <a:prstGeom prst="round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kumimoji="1" lang="zh-CN" altLang="en-US" dirty="0"/>
              <a:t>系统测试</a:t>
            </a:r>
          </a:p>
        </p:txBody>
      </p:sp>
      <p:sp>
        <p:nvSpPr>
          <p:cNvPr id="20" name="圆角矩形 19">
            <a:extLst>
              <a:ext uri="{FF2B5EF4-FFF2-40B4-BE49-F238E27FC236}">
                <a16:creationId xmlns:a16="http://schemas.microsoft.com/office/drawing/2014/main" id="{E0F3172F-3F3F-D240-170E-631936B321D6}"/>
              </a:ext>
            </a:extLst>
          </p:cNvPr>
          <p:cNvSpPr/>
          <p:nvPr/>
        </p:nvSpPr>
        <p:spPr>
          <a:xfrm>
            <a:off x="2209796" y="5044456"/>
            <a:ext cx="2308195" cy="479388"/>
          </a:xfrm>
          <a:prstGeom prst="round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kumimoji="1" lang="zh-CN" altLang="en-US" dirty="0"/>
              <a:t>系统交付</a:t>
            </a:r>
          </a:p>
        </p:txBody>
      </p:sp>
      <p:sp>
        <p:nvSpPr>
          <p:cNvPr id="21" name="圆角矩形 20">
            <a:extLst>
              <a:ext uri="{FF2B5EF4-FFF2-40B4-BE49-F238E27FC236}">
                <a16:creationId xmlns:a16="http://schemas.microsoft.com/office/drawing/2014/main" id="{E0F3172F-3F3F-D240-170E-631936B321D6}"/>
              </a:ext>
            </a:extLst>
          </p:cNvPr>
          <p:cNvSpPr/>
          <p:nvPr/>
        </p:nvSpPr>
        <p:spPr>
          <a:xfrm>
            <a:off x="2209796" y="5605228"/>
            <a:ext cx="2308195" cy="479388"/>
          </a:xfrm>
          <a:prstGeom prst="round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kumimoji="1" lang="zh-CN" altLang="en-US" dirty="0"/>
              <a:t>系统维护</a:t>
            </a:r>
          </a:p>
        </p:txBody>
      </p:sp>
      <p:pic>
        <p:nvPicPr>
          <p:cNvPr id="22" name="图片 21">
            <a:extLst>
              <a:ext uri="{FF2B5EF4-FFF2-40B4-BE49-F238E27FC236}">
                <a16:creationId xmlns:a16="http://schemas.microsoft.com/office/drawing/2014/main" id="{3C67AD59-2169-F250-0C2A-4557F1593770}"/>
              </a:ext>
            </a:extLst>
          </p:cNvPr>
          <p:cNvPicPr>
            <a:picLocks noChangeAspect="1"/>
          </p:cNvPicPr>
          <p:nvPr/>
        </p:nvPicPr>
        <p:blipFill>
          <a:blip r:embed="rId3"/>
          <a:stretch>
            <a:fillRect/>
          </a:stretch>
        </p:blipFill>
        <p:spPr>
          <a:xfrm>
            <a:off x="7880350" y="1000493"/>
            <a:ext cx="546100" cy="711200"/>
          </a:xfrm>
          <a:prstGeom prst="rect">
            <a:avLst/>
          </a:prstGeom>
        </p:spPr>
      </p:pic>
      <p:sp>
        <p:nvSpPr>
          <p:cNvPr id="23" name="文本框 22">
            <a:extLst>
              <a:ext uri="{FF2B5EF4-FFF2-40B4-BE49-F238E27FC236}">
                <a16:creationId xmlns:a16="http://schemas.microsoft.com/office/drawing/2014/main" id="{D38B5235-21A0-4F40-E755-9EDCF2BD1746}"/>
              </a:ext>
            </a:extLst>
          </p:cNvPr>
          <p:cNvSpPr txBox="1"/>
          <p:nvPr/>
        </p:nvSpPr>
        <p:spPr>
          <a:xfrm>
            <a:off x="8515132" y="1154329"/>
            <a:ext cx="1467068" cy="400110"/>
          </a:xfrm>
          <a:prstGeom prst="rect">
            <a:avLst/>
          </a:prstGeom>
          <a:noFill/>
        </p:spPr>
        <p:txBody>
          <a:bodyPr wrap="none" rtlCol="0">
            <a:spAutoFit/>
          </a:bodyPr>
          <a:lstStyle/>
          <a:p>
            <a:pPr algn="ctr"/>
            <a:r>
              <a:rPr kumimoji="1" lang="zh-CN" altLang="en-US" sz="2000" dirty="0"/>
              <a:t>系统分析员</a:t>
            </a:r>
          </a:p>
        </p:txBody>
      </p:sp>
      <p:pic>
        <p:nvPicPr>
          <p:cNvPr id="26" name="图片 25">
            <a:extLst>
              <a:ext uri="{FF2B5EF4-FFF2-40B4-BE49-F238E27FC236}">
                <a16:creationId xmlns:a16="http://schemas.microsoft.com/office/drawing/2014/main" id="{672F6261-30E2-0B4D-8324-1120D52831E5}"/>
              </a:ext>
            </a:extLst>
          </p:cNvPr>
          <p:cNvPicPr>
            <a:picLocks noChangeAspect="1"/>
          </p:cNvPicPr>
          <p:nvPr/>
        </p:nvPicPr>
        <p:blipFill>
          <a:blip r:embed="rId4"/>
          <a:stretch>
            <a:fillRect/>
          </a:stretch>
        </p:blipFill>
        <p:spPr>
          <a:xfrm>
            <a:off x="7879976" y="1759928"/>
            <a:ext cx="584200" cy="787400"/>
          </a:xfrm>
          <a:prstGeom prst="rect">
            <a:avLst/>
          </a:prstGeom>
        </p:spPr>
      </p:pic>
      <p:sp>
        <p:nvSpPr>
          <p:cNvPr id="27" name="文本框 26">
            <a:extLst>
              <a:ext uri="{FF2B5EF4-FFF2-40B4-BE49-F238E27FC236}">
                <a16:creationId xmlns:a16="http://schemas.microsoft.com/office/drawing/2014/main" id="{D667059B-A93F-4B7D-6FCE-61DAF42B2B4D}"/>
              </a:ext>
            </a:extLst>
          </p:cNvPr>
          <p:cNvSpPr txBox="1"/>
          <p:nvPr/>
        </p:nvSpPr>
        <p:spPr>
          <a:xfrm>
            <a:off x="8515132" y="2037257"/>
            <a:ext cx="1467068" cy="400110"/>
          </a:xfrm>
          <a:prstGeom prst="rect">
            <a:avLst/>
          </a:prstGeom>
          <a:noFill/>
        </p:spPr>
        <p:txBody>
          <a:bodyPr wrap="none" rtlCol="0">
            <a:spAutoFit/>
          </a:bodyPr>
          <a:lstStyle/>
          <a:p>
            <a:pPr algn="ctr"/>
            <a:r>
              <a:rPr kumimoji="1" lang="zh-CN" altLang="en-US" sz="2000" dirty="0"/>
              <a:t>系统架构师</a:t>
            </a:r>
          </a:p>
        </p:txBody>
      </p:sp>
      <p:pic>
        <p:nvPicPr>
          <p:cNvPr id="28" name="图片 27">
            <a:extLst>
              <a:ext uri="{FF2B5EF4-FFF2-40B4-BE49-F238E27FC236}">
                <a16:creationId xmlns:a16="http://schemas.microsoft.com/office/drawing/2014/main" id="{45F49AE7-EEFD-2038-BCA2-B5148BF9F077}"/>
              </a:ext>
            </a:extLst>
          </p:cNvPr>
          <p:cNvPicPr>
            <a:picLocks noChangeAspect="1"/>
          </p:cNvPicPr>
          <p:nvPr/>
        </p:nvPicPr>
        <p:blipFill>
          <a:blip r:embed="rId5"/>
          <a:stretch>
            <a:fillRect/>
          </a:stretch>
        </p:blipFill>
        <p:spPr>
          <a:xfrm>
            <a:off x="7842250" y="2821053"/>
            <a:ext cx="584200" cy="774700"/>
          </a:xfrm>
          <a:prstGeom prst="rect">
            <a:avLst/>
          </a:prstGeom>
        </p:spPr>
      </p:pic>
      <p:sp>
        <p:nvSpPr>
          <p:cNvPr id="29" name="文本框 28">
            <a:extLst>
              <a:ext uri="{FF2B5EF4-FFF2-40B4-BE49-F238E27FC236}">
                <a16:creationId xmlns:a16="http://schemas.microsoft.com/office/drawing/2014/main" id="{0432F4B4-E33F-3980-CE6F-5640FBD81F35}"/>
              </a:ext>
            </a:extLst>
          </p:cNvPr>
          <p:cNvSpPr txBox="1"/>
          <p:nvPr/>
        </p:nvSpPr>
        <p:spPr>
          <a:xfrm>
            <a:off x="8771615" y="3003387"/>
            <a:ext cx="954107" cy="400110"/>
          </a:xfrm>
          <a:prstGeom prst="rect">
            <a:avLst/>
          </a:prstGeom>
          <a:noFill/>
        </p:spPr>
        <p:txBody>
          <a:bodyPr wrap="none" rtlCol="0">
            <a:spAutoFit/>
          </a:bodyPr>
          <a:lstStyle/>
          <a:p>
            <a:pPr algn="ctr"/>
            <a:r>
              <a:rPr kumimoji="1" lang="zh-CN" altLang="en-US" sz="2000" dirty="0"/>
              <a:t>程序员</a:t>
            </a:r>
          </a:p>
        </p:txBody>
      </p:sp>
      <p:pic>
        <p:nvPicPr>
          <p:cNvPr id="35" name="图片 34" descr="卡通人物&#10;&#10;描述已自动生成">
            <a:extLst>
              <a:ext uri="{FF2B5EF4-FFF2-40B4-BE49-F238E27FC236}">
                <a16:creationId xmlns:a16="http://schemas.microsoft.com/office/drawing/2014/main" id="{28D29FC5-5A27-D661-2E98-A16DF9571F4F}"/>
              </a:ext>
            </a:extLst>
          </p:cNvPr>
          <p:cNvPicPr>
            <a:picLocks noChangeAspect="1"/>
          </p:cNvPicPr>
          <p:nvPr/>
        </p:nvPicPr>
        <p:blipFill>
          <a:blip r:embed="rId6"/>
          <a:stretch>
            <a:fillRect/>
          </a:stretch>
        </p:blipFill>
        <p:spPr>
          <a:xfrm>
            <a:off x="7785100" y="3680005"/>
            <a:ext cx="698500" cy="965200"/>
          </a:xfrm>
          <a:prstGeom prst="rect">
            <a:avLst/>
          </a:prstGeom>
        </p:spPr>
      </p:pic>
      <p:sp>
        <p:nvSpPr>
          <p:cNvPr id="36" name="文本框 35">
            <a:extLst>
              <a:ext uri="{FF2B5EF4-FFF2-40B4-BE49-F238E27FC236}">
                <a16:creationId xmlns:a16="http://schemas.microsoft.com/office/drawing/2014/main" id="{F682F55B-0C3E-B6CE-9598-571FAA53B7E6}"/>
              </a:ext>
            </a:extLst>
          </p:cNvPr>
          <p:cNvSpPr txBox="1"/>
          <p:nvPr/>
        </p:nvSpPr>
        <p:spPr>
          <a:xfrm>
            <a:off x="8643372" y="3996311"/>
            <a:ext cx="1210588" cy="400110"/>
          </a:xfrm>
          <a:prstGeom prst="rect">
            <a:avLst/>
          </a:prstGeom>
          <a:noFill/>
        </p:spPr>
        <p:txBody>
          <a:bodyPr wrap="none" rtlCol="0">
            <a:spAutoFit/>
          </a:bodyPr>
          <a:lstStyle/>
          <a:p>
            <a:pPr algn="ctr"/>
            <a:r>
              <a:rPr kumimoji="1" lang="zh-CN" altLang="en-US" sz="2000" dirty="0"/>
              <a:t>测试人员</a:t>
            </a:r>
          </a:p>
        </p:txBody>
      </p:sp>
      <p:pic>
        <p:nvPicPr>
          <p:cNvPr id="38" name="图片 37" descr="图片包含 图标&#10;&#10;描述已自动生成">
            <a:extLst>
              <a:ext uri="{FF2B5EF4-FFF2-40B4-BE49-F238E27FC236}">
                <a16:creationId xmlns:a16="http://schemas.microsoft.com/office/drawing/2014/main" id="{D80AC314-BE5F-3367-B07F-0B4730E0A021}"/>
              </a:ext>
            </a:extLst>
          </p:cNvPr>
          <p:cNvPicPr>
            <a:picLocks noChangeAspect="1"/>
          </p:cNvPicPr>
          <p:nvPr/>
        </p:nvPicPr>
        <p:blipFill>
          <a:blip r:embed="rId7"/>
          <a:stretch>
            <a:fillRect/>
          </a:stretch>
        </p:blipFill>
        <p:spPr>
          <a:xfrm>
            <a:off x="7632700" y="4733249"/>
            <a:ext cx="977900" cy="1092200"/>
          </a:xfrm>
          <a:prstGeom prst="rect">
            <a:avLst/>
          </a:prstGeom>
        </p:spPr>
      </p:pic>
      <p:sp>
        <p:nvSpPr>
          <p:cNvPr id="39" name="文本框 38">
            <a:extLst>
              <a:ext uri="{FF2B5EF4-FFF2-40B4-BE49-F238E27FC236}">
                <a16:creationId xmlns:a16="http://schemas.microsoft.com/office/drawing/2014/main" id="{E085703A-1F8A-A4AC-2FBE-FE1861DD905D}"/>
              </a:ext>
            </a:extLst>
          </p:cNvPr>
          <p:cNvSpPr txBox="1"/>
          <p:nvPr/>
        </p:nvSpPr>
        <p:spPr>
          <a:xfrm>
            <a:off x="8771614" y="5079294"/>
            <a:ext cx="1210588" cy="400110"/>
          </a:xfrm>
          <a:prstGeom prst="rect">
            <a:avLst/>
          </a:prstGeom>
          <a:noFill/>
        </p:spPr>
        <p:txBody>
          <a:bodyPr wrap="none" rtlCol="0">
            <a:spAutoFit/>
          </a:bodyPr>
          <a:lstStyle/>
          <a:p>
            <a:pPr algn="ctr"/>
            <a:r>
              <a:rPr kumimoji="1" lang="zh-CN" altLang="en-US" sz="2000" dirty="0"/>
              <a:t>培训人员</a:t>
            </a:r>
          </a:p>
        </p:txBody>
      </p:sp>
      <p:sp>
        <p:nvSpPr>
          <p:cNvPr id="40" name="文本框 39">
            <a:extLst>
              <a:ext uri="{FF2B5EF4-FFF2-40B4-BE49-F238E27FC236}">
                <a16:creationId xmlns:a16="http://schemas.microsoft.com/office/drawing/2014/main" id="{C56623DD-9399-A867-9C80-D24132ABDB26}"/>
              </a:ext>
            </a:extLst>
          </p:cNvPr>
          <p:cNvSpPr txBox="1"/>
          <p:nvPr/>
        </p:nvSpPr>
        <p:spPr>
          <a:xfrm>
            <a:off x="951714" y="2727364"/>
            <a:ext cx="492443" cy="1631216"/>
          </a:xfrm>
          <a:prstGeom prst="rect">
            <a:avLst/>
          </a:prstGeom>
          <a:solidFill>
            <a:schemeClr val="bg2">
              <a:lumMod val="75000"/>
            </a:schemeClr>
          </a:solidFill>
        </p:spPr>
        <p:txBody>
          <a:bodyPr vert="eaVert" wrap="none" rtlCol="0">
            <a:spAutoFit/>
          </a:bodyPr>
          <a:lstStyle/>
          <a:p>
            <a:pPr algn="ctr"/>
            <a:r>
              <a:rPr kumimoji="1" lang="zh-CN" altLang="en-US" sz="2000" dirty="0">
                <a:solidFill>
                  <a:schemeClr val="bg1"/>
                </a:solidFill>
              </a:rPr>
              <a:t>软件开发活动</a:t>
            </a:r>
          </a:p>
        </p:txBody>
      </p:sp>
      <p:sp>
        <p:nvSpPr>
          <p:cNvPr id="41" name="文本框 40">
            <a:extLst>
              <a:ext uri="{FF2B5EF4-FFF2-40B4-BE49-F238E27FC236}">
                <a16:creationId xmlns:a16="http://schemas.microsoft.com/office/drawing/2014/main" id="{6765D2ED-F783-1418-A995-C93C38B0252C}"/>
              </a:ext>
            </a:extLst>
          </p:cNvPr>
          <p:cNvSpPr txBox="1"/>
          <p:nvPr/>
        </p:nvSpPr>
        <p:spPr>
          <a:xfrm>
            <a:off x="10916124" y="2727364"/>
            <a:ext cx="492443" cy="1631216"/>
          </a:xfrm>
          <a:prstGeom prst="rect">
            <a:avLst/>
          </a:prstGeom>
          <a:solidFill>
            <a:schemeClr val="accent5"/>
          </a:solidFill>
        </p:spPr>
        <p:txBody>
          <a:bodyPr vert="eaVert" wrap="none" rtlCol="0">
            <a:spAutoFit/>
          </a:bodyPr>
          <a:lstStyle/>
          <a:p>
            <a:pPr algn="ctr"/>
            <a:r>
              <a:rPr kumimoji="1" lang="zh-CN" altLang="en-US" sz="2000" dirty="0">
                <a:solidFill>
                  <a:schemeClr val="bg1"/>
                </a:solidFill>
              </a:rPr>
              <a:t>开发人员角色</a:t>
            </a:r>
          </a:p>
        </p:txBody>
      </p:sp>
      <p:cxnSp>
        <p:nvCxnSpPr>
          <p:cNvPr id="43" name="直线箭头连接符 42">
            <a:extLst>
              <a:ext uri="{FF2B5EF4-FFF2-40B4-BE49-F238E27FC236}">
                <a16:creationId xmlns:a16="http://schemas.microsoft.com/office/drawing/2014/main" id="{96215C76-A825-51B1-E421-A5C00CBDB016}"/>
              </a:ext>
            </a:extLst>
          </p:cNvPr>
          <p:cNvCxnSpPr>
            <a:stCxn id="22" idx="1"/>
            <a:endCxn id="8" idx="3"/>
          </p:cNvCxnSpPr>
          <p:nvPr/>
        </p:nvCxnSpPr>
        <p:spPr>
          <a:xfrm flipH="1" flipV="1">
            <a:off x="4517995" y="1354384"/>
            <a:ext cx="3362355" cy="170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0" name="肘形连接符 49">
            <a:extLst>
              <a:ext uri="{FF2B5EF4-FFF2-40B4-BE49-F238E27FC236}">
                <a16:creationId xmlns:a16="http://schemas.microsoft.com/office/drawing/2014/main" id="{7CB391D9-7784-4CD8-8F6C-0240AF82D074}"/>
              </a:ext>
            </a:extLst>
          </p:cNvPr>
          <p:cNvCxnSpPr>
            <a:stCxn id="26" idx="1"/>
            <a:endCxn id="10" idx="3"/>
          </p:cNvCxnSpPr>
          <p:nvPr/>
        </p:nvCxnSpPr>
        <p:spPr>
          <a:xfrm rot="10800000">
            <a:off x="4517994" y="1915156"/>
            <a:ext cx="3361982" cy="238472"/>
          </a:xfrm>
          <a:prstGeom prst="bentConnector3">
            <a:avLst>
              <a:gd name="adj1" fmla="val 81198"/>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1" name="肘形连接符 50">
            <a:extLst>
              <a:ext uri="{FF2B5EF4-FFF2-40B4-BE49-F238E27FC236}">
                <a16:creationId xmlns:a16="http://schemas.microsoft.com/office/drawing/2014/main" id="{FFCB9B34-957D-F523-AC7D-DBD6BD526B50}"/>
              </a:ext>
            </a:extLst>
          </p:cNvPr>
          <p:cNvCxnSpPr>
            <a:cxnSpLocks/>
            <a:stCxn id="28" idx="1"/>
            <a:endCxn id="11" idx="3"/>
          </p:cNvCxnSpPr>
          <p:nvPr/>
        </p:nvCxnSpPr>
        <p:spPr>
          <a:xfrm rot="10800000">
            <a:off x="4517994" y="2475929"/>
            <a:ext cx="3324257" cy="732475"/>
          </a:xfrm>
          <a:prstGeom prst="bentConnector3">
            <a:avLst>
              <a:gd name="adj1" fmla="val 65372"/>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4" name="肘形连接符 53">
            <a:extLst>
              <a:ext uri="{FF2B5EF4-FFF2-40B4-BE49-F238E27FC236}">
                <a16:creationId xmlns:a16="http://schemas.microsoft.com/office/drawing/2014/main" id="{7CB391D9-7784-4CD8-8F6C-0240AF82D074}"/>
              </a:ext>
            </a:extLst>
          </p:cNvPr>
          <p:cNvCxnSpPr>
            <a:cxnSpLocks/>
            <a:stCxn id="28" idx="1"/>
            <a:endCxn id="12" idx="3"/>
          </p:cNvCxnSpPr>
          <p:nvPr/>
        </p:nvCxnSpPr>
        <p:spPr>
          <a:xfrm rot="10800000">
            <a:off x="4517992" y="3036701"/>
            <a:ext cx="3324258" cy="171703"/>
          </a:xfrm>
          <a:prstGeom prst="bentConnector3">
            <a:avLst>
              <a:gd name="adj1" fmla="val 65372"/>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7" name="肘形连接符 56">
            <a:extLst>
              <a:ext uri="{FF2B5EF4-FFF2-40B4-BE49-F238E27FC236}">
                <a16:creationId xmlns:a16="http://schemas.microsoft.com/office/drawing/2014/main" id="{7CB391D9-7784-4CD8-8F6C-0240AF82D074}"/>
              </a:ext>
            </a:extLst>
          </p:cNvPr>
          <p:cNvCxnSpPr>
            <a:cxnSpLocks/>
            <a:stCxn id="26" idx="1"/>
            <a:endCxn id="11" idx="3"/>
          </p:cNvCxnSpPr>
          <p:nvPr/>
        </p:nvCxnSpPr>
        <p:spPr>
          <a:xfrm rot="10800000" flipV="1">
            <a:off x="4517994" y="2153628"/>
            <a:ext cx="3361983" cy="322300"/>
          </a:xfrm>
          <a:prstGeom prst="bentConnector3">
            <a:avLst>
              <a:gd name="adj1" fmla="val 81197"/>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3" name="肘形连接符 62">
            <a:extLst>
              <a:ext uri="{FF2B5EF4-FFF2-40B4-BE49-F238E27FC236}">
                <a16:creationId xmlns:a16="http://schemas.microsoft.com/office/drawing/2014/main" id="{786466DB-1CB1-4C94-71A5-937FE1E9D490}"/>
              </a:ext>
            </a:extLst>
          </p:cNvPr>
          <p:cNvCxnSpPr>
            <a:cxnSpLocks/>
            <a:stCxn id="22" idx="1"/>
            <a:endCxn id="10" idx="3"/>
          </p:cNvCxnSpPr>
          <p:nvPr/>
        </p:nvCxnSpPr>
        <p:spPr>
          <a:xfrm rot="10800000" flipV="1">
            <a:off x="4517994" y="1356092"/>
            <a:ext cx="3362356" cy="559063"/>
          </a:xfrm>
          <a:prstGeom prst="bentConnector3">
            <a:avLst>
              <a:gd name="adj1" fmla="val 92926"/>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71" name="肘形连接符 70">
            <a:extLst>
              <a:ext uri="{FF2B5EF4-FFF2-40B4-BE49-F238E27FC236}">
                <a16:creationId xmlns:a16="http://schemas.microsoft.com/office/drawing/2014/main" id="{31052BAC-4628-3F3C-0AA3-16B9BFDA17B4}"/>
              </a:ext>
            </a:extLst>
          </p:cNvPr>
          <p:cNvCxnSpPr>
            <a:cxnSpLocks/>
            <a:stCxn id="28" idx="1"/>
            <a:endCxn id="17" idx="3"/>
          </p:cNvCxnSpPr>
          <p:nvPr/>
        </p:nvCxnSpPr>
        <p:spPr>
          <a:xfrm rot="10800000" flipV="1">
            <a:off x="4517992" y="3208403"/>
            <a:ext cx="3324259" cy="387350"/>
          </a:xfrm>
          <a:prstGeom prst="bentConnector3">
            <a:avLst>
              <a:gd name="adj1" fmla="val 65372"/>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76" name="肘形连接符 75">
            <a:extLst>
              <a:ext uri="{FF2B5EF4-FFF2-40B4-BE49-F238E27FC236}">
                <a16:creationId xmlns:a16="http://schemas.microsoft.com/office/drawing/2014/main" id="{86E9D82F-498A-B037-1574-67121780181C}"/>
              </a:ext>
            </a:extLst>
          </p:cNvPr>
          <p:cNvCxnSpPr>
            <a:cxnSpLocks/>
            <a:stCxn id="35" idx="1"/>
            <a:endCxn id="17" idx="3"/>
          </p:cNvCxnSpPr>
          <p:nvPr/>
        </p:nvCxnSpPr>
        <p:spPr>
          <a:xfrm rot="10800000">
            <a:off x="4517992" y="3595753"/>
            <a:ext cx="3267109" cy="566852"/>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0" name="肘形连接符 79">
            <a:extLst>
              <a:ext uri="{FF2B5EF4-FFF2-40B4-BE49-F238E27FC236}">
                <a16:creationId xmlns:a16="http://schemas.microsoft.com/office/drawing/2014/main" id="{31052BAC-4628-3F3C-0AA3-16B9BFDA17B4}"/>
              </a:ext>
            </a:extLst>
          </p:cNvPr>
          <p:cNvCxnSpPr>
            <a:cxnSpLocks/>
            <a:stCxn id="35" idx="1"/>
            <a:endCxn id="18" idx="3"/>
          </p:cNvCxnSpPr>
          <p:nvPr/>
        </p:nvCxnSpPr>
        <p:spPr>
          <a:xfrm rot="10800000" flipV="1">
            <a:off x="4517992" y="4162604"/>
            <a:ext cx="3267109" cy="1"/>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3" name="肘形连接符 82">
            <a:extLst>
              <a:ext uri="{FF2B5EF4-FFF2-40B4-BE49-F238E27FC236}">
                <a16:creationId xmlns:a16="http://schemas.microsoft.com/office/drawing/2014/main" id="{31052BAC-4628-3F3C-0AA3-16B9BFDA17B4}"/>
              </a:ext>
            </a:extLst>
          </p:cNvPr>
          <p:cNvCxnSpPr>
            <a:cxnSpLocks/>
            <a:stCxn id="35" idx="1"/>
            <a:endCxn id="19" idx="3"/>
          </p:cNvCxnSpPr>
          <p:nvPr/>
        </p:nvCxnSpPr>
        <p:spPr>
          <a:xfrm rot="10800000" flipV="1">
            <a:off x="4517992" y="4162604"/>
            <a:ext cx="3267109" cy="560773"/>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9" name="肘形连接符 88">
            <a:extLst>
              <a:ext uri="{FF2B5EF4-FFF2-40B4-BE49-F238E27FC236}">
                <a16:creationId xmlns:a16="http://schemas.microsoft.com/office/drawing/2014/main" id="{31052BAC-4628-3F3C-0AA3-16B9BFDA17B4}"/>
              </a:ext>
            </a:extLst>
          </p:cNvPr>
          <p:cNvCxnSpPr>
            <a:cxnSpLocks/>
            <a:stCxn id="38" idx="1"/>
            <a:endCxn id="20" idx="3"/>
          </p:cNvCxnSpPr>
          <p:nvPr/>
        </p:nvCxnSpPr>
        <p:spPr>
          <a:xfrm rot="10800000" flipV="1">
            <a:off x="4517992" y="5279348"/>
            <a:ext cx="3114709" cy="4801"/>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2" name="肘形连接符 91">
            <a:extLst>
              <a:ext uri="{FF2B5EF4-FFF2-40B4-BE49-F238E27FC236}">
                <a16:creationId xmlns:a16="http://schemas.microsoft.com/office/drawing/2014/main" id="{31052BAC-4628-3F3C-0AA3-16B9BFDA17B4}"/>
              </a:ext>
            </a:extLst>
          </p:cNvPr>
          <p:cNvCxnSpPr>
            <a:cxnSpLocks/>
            <a:stCxn id="38" idx="1"/>
            <a:endCxn id="21" idx="3"/>
          </p:cNvCxnSpPr>
          <p:nvPr/>
        </p:nvCxnSpPr>
        <p:spPr>
          <a:xfrm rot="10800000" flipV="1">
            <a:off x="4517992" y="5279348"/>
            <a:ext cx="3114709" cy="565573"/>
          </a:xfrm>
          <a:prstGeom prst="bentConnector3">
            <a:avLst>
              <a:gd name="adj1" fmla="val 6827"/>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7" name="肘形连接符 96">
            <a:extLst>
              <a:ext uri="{FF2B5EF4-FFF2-40B4-BE49-F238E27FC236}">
                <a16:creationId xmlns:a16="http://schemas.microsoft.com/office/drawing/2014/main" id="{31052BAC-4628-3F3C-0AA3-16B9BFDA17B4}"/>
              </a:ext>
            </a:extLst>
          </p:cNvPr>
          <p:cNvCxnSpPr>
            <a:cxnSpLocks/>
            <a:stCxn id="22" idx="1"/>
            <a:endCxn id="21" idx="3"/>
          </p:cNvCxnSpPr>
          <p:nvPr/>
        </p:nvCxnSpPr>
        <p:spPr>
          <a:xfrm rot="10800000" flipV="1">
            <a:off x="4517992" y="1356092"/>
            <a:ext cx="3362359" cy="4488829"/>
          </a:xfrm>
          <a:prstGeom prst="bentConnector3">
            <a:avLst>
              <a:gd name="adj1" fmla="val 4280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1" name="肘形连接符 100">
            <a:extLst>
              <a:ext uri="{FF2B5EF4-FFF2-40B4-BE49-F238E27FC236}">
                <a16:creationId xmlns:a16="http://schemas.microsoft.com/office/drawing/2014/main" id="{31052BAC-4628-3F3C-0AA3-16B9BFDA17B4}"/>
              </a:ext>
            </a:extLst>
          </p:cNvPr>
          <p:cNvCxnSpPr>
            <a:cxnSpLocks/>
            <a:stCxn id="26" idx="1"/>
            <a:endCxn id="21" idx="3"/>
          </p:cNvCxnSpPr>
          <p:nvPr/>
        </p:nvCxnSpPr>
        <p:spPr>
          <a:xfrm rot="10800000" flipV="1">
            <a:off x="4517992" y="2153628"/>
            <a:ext cx="3361985" cy="3691294"/>
          </a:xfrm>
          <a:prstGeom prst="bentConnector3">
            <a:avLst>
              <a:gd name="adj1" fmla="val 32135"/>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5" name="肘形连接符 104">
            <a:extLst>
              <a:ext uri="{FF2B5EF4-FFF2-40B4-BE49-F238E27FC236}">
                <a16:creationId xmlns:a16="http://schemas.microsoft.com/office/drawing/2014/main" id="{31052BAC-4628-3F3C-0AA3-16B9BFDA17B4}"/>
              </a:ext>
            </a:extLst>
          </p:cNvPr>
          <p:cNvCxnSpPr>
            <a:cxnSpLocks/>
            <a:stCxn id="28" idx="1"/>
            <a:endCxn id="21" idx="3"/>
          </p:cNvCxnSpPr>
          <p:nvPr/>
        </p:nvCxnSpPr>
        <p:spPr>
          <a:xfrm rot="10800000" flipV="1">
            <a:off x="4517992" y="3208402"/>
            <a:ext cx="3324259" cy="2636519"/>
          </a:xfrm>
          <a:prstGeom prst="bentConnector3">
            <a:avLst>
              <a:gd name="adj1" fmla="val 21145"/>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7227701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0F1C3C-49DA-EF85-4A24-00F7E43332AA}"/>
            </a:ext>
          </a:extLst>
        </p:cNvPr>
        <p:cNvGrpSpPr/>
        <p:nvPr/>
      </p:nvGrpSpPr>
      <p:grpSpPr>
        <a:xfrm>
          <a:off x="0" y="0"/>
          <a:ext cx="0" cy="0"/>
          <a:chOff x="0" y="0"/>
          <a:chExt cx="0" cy="0"/>
        </a:xfrm>
      </p:grpSpPr>
      <p:cxnSp>
        <p:nvCxnSpPr>
          <p:cNvPr id="3" name="直线连接符 2">
            <a:extLst>
              <a:ext uri="{FF2B5EF4-FFF2-40B4-BE49-F238E27FC236}">
                <a16:creationId xmlns:a16="http://schemas.microsoft.com/office/drawing/2014/main" id="{85056CCD-EC3D-7A21-0B61-974F082C19F6}"/>
              </a:ext>
            </a:extLst>
          </p:cNvPr>
          <p:cNvCxnSpPr>
            <a:cxnSpLocks/>
          </p:cNvCxnSpPr>
          <p:nvPr/>
        </p:nvCxnSpPr>
        <p:spPr>
          <a:xfrm>
            <a:off x="102093" y="714234"/>
            <a:ext cx="11987814" cy="0"/>
          </a:xfrm>
          <a:prstGeom prst="line">
            <a:avLst/>
          </a:prstGeom>
          <a:ln w="38100">
            <a:solidFill>
              <a:srgbClr val="C00000"/>
            </a:solidFill>
          </a:ln>
        </p:spPr>
        <p:style>
          <a:lnRef idx="2">
            <a:schemeClr val="accent1"/>
          </a:lnRef>
          <a:fillRef idx="0">
            <a:schemeClr val="accent1"/>
          </a:fillRef>
          <a:effectRef idx="1">
            <a:schemeClr val="accent1"/>
          </a:effectRef>
          <a:fontRef idx="minor">
            <a:schemeClr val="tx1"/>
          </a:fontRef>
        </p:style>
      </p:cxnSp>
      <p:sp>
        <p:nvSpPr>
          <p:cNvPr id="4" name="矩形 3">
            <a:extLst>
              <a:ext uri="{FF2B5EF4-FFF2-40B4-BE49-F238E27FC236}">
                <a16:creationId xmlns:a16="http://schemas.microsoft.com/office/drawing/2014/main" id="{A8972D96-3F1C-87C7-794B-AB8D854BFACD}"/>
              </a:ext>
            </a:extLst>
          </p:cNvPr>
          <p:cNvSpPr/>
          <p:nvPr/>
        </p:nvSpPr>
        <p:spPr>
          <a:xfrm>
            <a:off x="0" y="6492874"/>
            <a:ext cx="12192000" cy="365125"/>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标题 1">
            <a:extLst>
              <a:ext uri="{FF2B5EF4-FFF2-40B4-BE49-F238E27FC236}">
                <a16:creationId xmlns:a16="http://schemas.microsoft.com/office/drawing/2014/main" id="{AFD8CE46-70CC-F56E-FF55-B90C97ACB324}"/>
              </a:ext>
            </a:extLst>
          </p:cNvPr>
          <p:cNvSpPr>
            <a:spLocks noGrp="1"/>
          </p:cNvSpPr>
          <p:nvPr>
            <p:ph type="title"/>
          </p:nvPr>
        </p:nvSpPr>
        <p:spPr>
          <a:xfrm>
            <a:off x="641636" y="166374"/>
            <a:ext cx="10712164" cy="547860"/>
          </a:xfrm>
        </p:spPr>
        <p:txBody>
          <a:bodyPr>
            <a:normAutofit fontScale="90000"/>
          </a:bodyPr>
          <a:lstStyle/>
          <a:p>
            <a:r>
              <a:rPr kumimoji="1" lang="zh-CN" altLang="en-US" sz="4000" dirty="0">
                <a:latin typeface="Microsoft YaHei" panose="020B0503020204020204" pitchFamily="34" charset="-122"/>
                <a:ea typeface="Microsoft YaHei" panose="020B0503020204020204" pitchFamily="34" charset="-122"/>
              </a:rPr>
              <a:t>沟通的复杂性</a:t>
            </a:r>
          </a:p>
        </p:txBody>
      </p:sp>
      <p:sp>
        <p:nvSpPr>
          <p:cNvPr id="5" name="日期占位符 4">
            <a:extLst>
              <a:ext uri="{FF2B5EF4-FFF2-40B4-BE49-F238E27FC236}">
                <a16:creationId xmlns:a16="http://schemas.microsoft.com/office/drawing/2014/main" id="{680D2C2F-4B4C-8E6C-4AA6-B88E7DFCC74C}"/>
              </a:ext>
            </a:extLst>
          </p:cNvPr>
          <p:cNvSpPr>
            <a:spLocks noGrp="1"/>
          </p:cNvSpPr>
          <p:nvPr>
            <p:ph type="dt" sz="half" idx="10"/>
          </p:nvPr>
        </p:nvSpPr>
        <p:spPr>
          <a:xfrm>
            <a:off x="838200" y="6492872"/>
            <a:ext cx="2743200" cy="365125"/>
          </a:xfrm>
        </p:spPr>
        <p:txBody>
          <a:bodyPr/>
          <a:lstStyle/>
          <a:p>
            <a:fld id="{E4C2CF94-821F-194A-BC37-ED2010A58F59}" type="datetime1">
              <a:rPr kumimoji="1" lang="zh-CN" altLang="en-US" smtClean="0">
                <a:solidFill>
                  <a:schemeClr val="bg1"/>
                </a:solidFill>
              </a:rPr>
              <a:t>2024/9/18</a:t>
            </a:fld>
            <a:endParaRPr kumimoji="1" lang="zh-CN" altLang="en-US" dirty="0">
              <a:solidFill>
                <a:schemeClr val="bg1"/>
              </a:solidFill>
            </a:endParaRPr>
          </a:p>
        </p:txBody>
      </p:sp>
      <p:sp>
        <p:nvSpPr>
          <p:cNvPr id="6" name="页脚占位符 5">
            <a:extLst>
              <a:ext uri="{FF2B5EF4-FFF2-40B4-BE49-F238E27FC236}">
                <a16:creationId xmlns:a16="http://schemas.microsoft.com/office/drawing/2014/main" id="{64F0F87B-5E6B-4FD8-4EEE-BFF07B545137}"/>
              </a:ext>
            </a:extLst>
          </p:cNvPr>
          <p:cNvSpPr>
            <a:spLocks noGrp="1"/>
          </p:cNvSpPr>
          <p:nvPr>
            <p:ph type="ftr" sz="quarter" idx="11"/>
          </p:nvPr>
        </p:nvSpPr>
        <p:spPr>
          <a:xfrm>
            <a:off x="4038600" y="6492873"/>
            <a:ext cx="4114800" cy="365125"/>
          </a:xfrm>
        </p:spPr>
        <p:txBody>
          <a:bodyPr/>
          <a:lstStyle/>
          <a:p>
            <a:r>
              <a:rPr kumimoji="1" lang="en-US" altLang="zh-CN" dirty="0">
                <a:solidFill>
                  <a:schemeClr val="bg1"/>
                </a:solidFill>
              </a:rPr>
              <a:t>2024</a:t>
            </a:r>
            <a:r>
              <a:rPr kumimoji="1" lang="zh-CN" altLang="en-US" dirty="0">
                <a:solidFill>
                  <a:schemeClr val="bg1"/>
                </a:solidFill>
              </a:rPr>
              <a:t>秋，软件设计与体系结构</a:t>
            </a:r>
          </a:p>
        </p:txBody>
      </p:sp>
      <p:sp>
        <p:nvSpPr>
          <p:cNvPr id="7" name="灯片编号占位符 6">
            <a:extLst>
              <a:ext uri="{FF2B5EF4-FFF2-40B4-BE49-F238E27FC236}">
                <a16:creationId xmlns:a16="http://schemas.microsoft.com/office/drawing/2014/main" id="{22AFC832-42A6-00F4-01E0-3188C64C4630}"/>
              </a:ext>
            </a:extLst>
          </p:cNvPr>
          <p:cNvSpPr>
            <a:spLocks noGrp="1"/>
          </p:cNvSpPr>
          <p:nvPr>
            <p:ph type="sldNum" sz="quarter" idx="12"/>
          </p:nvPr>
        </p:nvSpPr>
        <p:spPr>
          <a:xfrm>
            <a:off x="8610600" y="6485074"/>
            <a:ext cx="2743200" cy="365125"/>
          </a:xfrm>
        </p:spPr>
        <p:txBody>
          <a:bodyPr/>
          <a:lstStyle/>
          <a:p>
            <a:fld id="{CE4DB412-8034-E14D-81D5-D45E190EBA3C}" type="slidenum">
              <a:rPr kumimoji="1" lang="zh-CN" altLang="en-US" smtClean="0">
                <a:solidFill>
                  <a:schemeClr val="bg1"/>
                </a:solidFill>
              </a:rPr>
              <a:t>30</a:t>
            </a:fld>
            <a:endParaRPr kumimoji="1" lang="zh-CN" altLang="en-US" dirty="0">
              <a:solidFill>
                <a:schemeClr val="bg1"/>
              </a:solidFill>
            </a:endParaRPr>
          </a:p>
        </p:txBody>
      </p:sp>
      <p:pic>
        <p:nvPicPr>
          <p:cNvPr id="9" name="图片 8" descr="徽标&#10;&#10;描述已自动生成">
            <a:extLst>
              <a:ext uri="{FF2B5EF4-FFF2-40B4-BE49-F238E27FC236}">
                <a16:creationId xmlns:a16="http://schemas.microsoft.com/office/drawing/2014/main" id="{105C822D-C418-60E1-F3E5-3B60AFC2B884}"/>
              </a:ext>
            </a:extLst>
          </p:cNvPr>
          <p:cNvPicPr>
            <a:picLocks noChangeAspect="1"/>
          </p:cNvPicPr>
          <p:nvPr/>
        </p:nvPicPr>
        <p:blipFill>
          <a:blip r:embed="rId2"/>
          <a:stretch>
            <a:fillRect/>
          </a:stretch>
        </p:blipFill>
        <p:spPr>
          <a:xfrm>
            <a:off x="11353800" y="0"/>
            <a:ext cx="838199" cy="818771"/>
          </a:xfrm>
          <a:prstGeom prst="rect">
            <a:avLst/>
          </a:prstGeom>
        </p:spPr>
      </p:pic>
      <p:pic>
        <p:nvPicPr>
          <p:cNvPr id="11" name="图片 10" descr="图片包含 桌子, 照片, 不同, 男人&#10;&#10;描述已自动生成">
            <a:extLst>
              <a:ext uri="{FF2B5EF4-FFF2-40B4-BE49-F238E27FC236}">
                <a16:creationId xmlns:a16="http://schemas.microsoft.com/office/drawing/2014/main" id="{900FE928-0ED7-EC61-AA2A-C7A3AE1E669E}"/>
              </a:ext>
            </a:extLst>
          </p:cNvPr>
          <p:cNvPicPr>
            <a:picLocks noChangeAspect="1"/>
          </p:cNvPicPr>
          <p:nvPr/>
        </p:nvPicPr>
        <p:blipFill>
          <a:blip r:embed="rId3"/>
          <a:stretch>
            <a:fillRect/>
          </a:stretch>
        </p:blipFill>
        <p:spPr>
          <a:xfrm>
            <a:off x="1410991" y="1262092"/>
            <a:ext cx="9370018" cy="4663567"/>
          </a:xfrm>
          <a:prstGeom prst="rect">
            <a:avLst/>
          </a:prstGeom>
        </p:spPr>
      </p:pic>
    </p:spTree>
    <p:extLst>
      <p:ext uri="{BB962C8B-B14F-4D97-AF65-F5344CB8AC3E}">
        <p14:creationId xmlns:p14="http://schemas.microsoft.com/office/powerpoint/2010/main" val="34874726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510FB4-3725-79AE-0DB8-0E76B25886D4}"/>
            </a:ext>
          </a:extLst>
        </p:cNvPr>
        <p:cNvGrpSpPr/>
        <p:nvPr/>
      </p:nvGrpSpPr>
      <p:grpSpPr>
        <a:xfrm>
          <a:off x="0" y="0"/>
          <a:ext cx="0" cy="0"/>
          <a:chOff x="0" y="0"/>
          <a:chExt cx="0" cy="0"/>
        </a:xfrm>
      </p:grpSpPr>
      <p:cxnSp>
        <p:nvCxnSpPr>
          <p:cNvPr id="3" name="直线连接符 2">
            <a:extLst>
              <a:ext uri="{FF2B5EF4-FFF2-40B4-BE49-F238E27FC236}">
                <a16:creationId xmlns:a16="http://schemas.microsoft.com/office/drawing/2014/main" id="{74B7803A-7380-A2C1-77D9-435485CD44BC}"/>
              </a:ext>
            </a:extLst>
          </p:cNvPr>
          <p:cNvCxnSpPr>
            <a:cxnSpLocks/>
          </p:cNvCxnSpPr>
          <p:nvPr/>
        </p:nvCxnSpPr>
        <p:spPr>
          <a:xfrm>
            <a:off x="102093" y="714234"/>
            <a:ext cx="11987814" cy="0"/>
          </a:xfrm>
          <a:prstGeom prst="line">
            <a:avLst/>
          </a:prstGeom>
          <a:ln w="38100">
            <a:solidFill>
              <a:srgbClr val="C00000"/>
            </a:solidFill>
          </a:ln>
        </p:spPr>
        <p:style>
          <a:lnRef idx="2">
            <a:schemeClr val="accent1"/>
          </a:lnRef>
          <a:fillRef idx="0">
            <a:schemeClr val="accent1"/>
          </a:fillRef>
          <a:effectRef idx="1">
            <a:schemeClr val="accent1"/>
          </a:effectRef>
          <a:fontRef idx="minor">
            <a:schemeClr val="tx1"/>
          </a:fontRef>
        </p:style>
      </p:cxnSp>
      <p:sp>
        <p:nvSpPr>
          <p:cNvPr id="4" name="矩形 3">
            <a:extLst>
              <a:ext uri="{FF2B5EF4-FFF2-40B4-BE49-F238E27FC236}">
                <a16:creationId xmlns:a16="http://schemas.microsoft.com/office/drawing/2014/main" id="{AC249D2F-2ED6-F368-16ED-CE39326A962B}"/>
              </a:ext>
            </a:extLst>
          </p:cNvPr>
          <p:cNvSpPr/>
          <p:nvPr/>
        </p:nvSpPr>
        <p:spPr>
          <a:xfrm>
            <a:off x="0" y="6492874"/>
            <a:ext cx="12192000" cy="365125"/>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标题 1">
            <a:extLst>
              <a:ext uri="{FF2B5EF4-FFF2-40B4-BE49-F238E27FC236}">
                <a16:creationId xmlns:a16="http://schemas.microsoft.com/office/drawing/2014/main" id="{00BDDF6A-7EFF-F233-258E-6E59865BBD3E}"/>
              </a:ext>
            </a:extLst>
          </p:cNvPr>
          <p:cNvSpPr>
            <a:spLocks noGrp="1"/>
          </p:cNvSpPr>
          <p:nvPr>
            <p:ph type="title"/>
          </p:nvPr>
        </p:nvSpPr>
        <p:spPr>
          <a:xfrm>
            <a:off x="641636" y="166374"/>
            <a:ext cx="10712164" cy="547860"/>
          </a:xfrm>
        </p:spPr>
        <p:txBody>
          <a:bodyPr>
            <a:normAutofit fontScale="90000"/>
          </a:bodyPr>
          <a:lstStyle/>
          <a:p>
            <a:r>
              <a:rPr kumimoji="1" lang="zh-CN" altLang="en-US" sz="4000" dirty="0">
                <a:latin typeface="Microsoft YaHei" panose="020B0503020204020204" pitchFamily="34" charset="-122"/>
                <a:ea typeface="Microsoft YaHei" panose="020B0503020204020204" pitchFamily="34" charset="-122"/>
              </a:rPr>
              <a:t>沟通的复杂性</a:t>
            </a:r>
          </a:p>
        </p:txBody>
      </p:sp>
      <p:sp>
        <p:nvSpPr>
          <p:cNvPr id="5" name="日期占位符 4">
            <a:extLst>
              <a:ext uri="{FF2B5EF4-FFF2-40B4-BE49-F238E27FC236}">
                <a16:creationId xmlns:a16="http://schemas.microsoft.com/office/drawing/2014/main" id="{348BC6BA-F204-DC8C-68C4-96CE82E9C365}"/>
              </a:ext>
            </a:extLst>
          </p:cNvPr>
          <p:cNvSpPr>
            <a:spLocks noGrp="1"/>
          </p:cNvSpPr>
          <p:nvPr>
            <p:ph type="dt" sz="half" idx="10"/>
          </p:nvPr>
        </p:nvSpPr>
        <p:spPr>
          <a:xfrm>
            <a:off x="838200" y="6492872"/>
            <a:ext cx="2743200" cy="365125"/>
          </a:xfrm>
        </p:spPr>
        <p:txBody>
          <a:bodyPr/>
          <a:lstStyle/>
          <a:p>
            <a:fld id="{E4C2CF94-821F-194A-BC37-ED2010A58F59}" type="datetime1">
              <a:rPr kumimoji="1" lang="zh-CN" altLang="en-US" smtClean="0">
                <a:solidFill>
                  <a:schemeClr val="bg1"/>
                </a:solidFill>
              </a:rPr>
              <a:t>2024/9/18</a:t>
            </a:fld>
            <a:endParaRPr kumimoji="1" lang="zh-CN" altLang="en-US" dirty="0">
              <a:solidFill>
                <a:schemeClr val="bg1"/>
              </a:solidFill>
            </a:endParaRPr>
          </a:p>
        </p:txBody>
      </p:sp>
      <p:sp>
        <p:nvSpPr>
          <p:cNvPr id="6" name="页脚占位符 5">
            <a:extLst>
              <a:ext uri="{FF2B5EF4-FFF2-40B4-BE49-F238E27FC236}">
                <a16:creationId xmlns:a16="http://schemas.microsoft.com/office/drawing/2014/main" id="{711DB4C5-AF0B-E06A-3153-302D324D33A9}"/>
              </a:ext>
            </a:extLst>
          </p:cNvPr>
          <p:cNvSpPr>
            <a:spLocks noGrp="1"/>
          </p:cNvSpPr>
          <p:nvPr>
            <p:ph type="ftr" sz="quarter" idx="11"/>
          </p:nvPr>
        </p:nvSpPr>
        <p:spPr>
          <a:xfrm>
            <a:off x="4038600" y="6492873"/>
            <a:ext cx="4114800" cy="365125"/>
          </a:xfrm>
        </p:spPr>
        <p:txBody>
          <a:bodyPr/>
          <a:lstStyle/>
          <a:p>
            <a:r>
              <a:rPr kumimoji="1" lang="en-US" altLang="zh-CN" dirty="0">
                <a:solidFill>
                  <a:schemeClr val="bg1"/>
                </a:solidFill>
              </a:rPr>
              <a:t>2024</a:t>
            </a:r>
            <a:r>
              <a:rPr kumimoji="1" lang="zh-CN" altLang="en-US" dirty="0">
                <a:solidFill>
                  <a:schemeClr val="bg1"/>
                </a:solidFill>
              </a:rPr>
              <a:t>秋，软件设计与体系结构</a:t>
            </a:r>
          </a:p>
        </p:txBody>
      </p:sp>
      <p:sp>
        <p:nvSpPr>
          <p:cNvPr id="7" name="灯片编号占位符 6">
            <a:extLst>
              <a:ext uri="{FF2B5EF4-FFF2-40B4-BE49-F238E27FC236}">
                <a16:creationId xmlns:a16="http://schemas.microsoft.com/office/drawing/2014/main" id="{3E149DB5-C2FF-24A9-BCDB-B57C196FD72D}"/>
              </a:ext>
            </a:extLst>
          </p:cNvPr>
          <p:cNvSpPr>
            <a:spLocks noGrp="1"/>
          </p:cNvSpPr>
          <p:nvPr>
            <p:ph type="sldNum" sz="quarter" idx="12"/>
          </p:nvPr>
        </p:nvSpPr>
        <p:spPr>
          <a:xfrm>
            <a:off x="8610600" y="6485074"/>
            <a:ext cx="2743200" cy="365125"/>
          </a:xfrm>
        </p:spPr>
        <p:txBody>
          <a:bodyPr/>
          <a:lstStyle/>
          <a:p>
            <a:fld id="{CE4DB412-8034-E14D-81D5-D45E190EBA3C}" type="slidenum">
              <a:rPr kumimoji="1" lang="zh-CN" altLang="en-US" smtClean="0">
                <a:solidFill>
                  <a:schemeClr val="bg1"/>
                </a:solidFill>
              </a:rPr>
              <a:t>31</a:t>
            </a:fld>
            <a:endParaRPr kumimoji="1" lang="zh-CN" altLang="en-US" dirty="0">
              <a:solidFill>
                <a:schemeClr val="bg1"/>
              </a:solidFill>
            </a:endParaRPr>
          </a:p>
        </p:txBody>
      </p:sp>
      <p:pic>
        <p:nvPicPr>
          <p:cNvPr id="9" name="图片 8" descr="徽标&#10;&#10;描述已自动生成">
            <a:extLst>
              <a:ext uri="{FF2B5EF4-FFF2-40B4-BE49-F238E27FC236}">
                <a16:creationId xmlns:a16="http://schemas.microsoft.com/office/drawing/2014/main" id="{ED10DB9E-DC1E-5BA3-1B11-DB837E1900FB}"/>
              </a:ext>
            </a:extLst>
          </p:cNvPr>
          <p:cNvPicPr>
            <a:picLocks noChangeAspect="1"/>
          </p:cNvPicPr>
          <p:nvPr/>
        </p:nvPicPr>
        <p:blipFill>
          <a:blip r:embed="rId2"/>
          <a:stretch>
            <a:fillRect/>
          </a:stretch>
        </p:blipFill>
        <p:spPr>
          <a:xfrm>
            <a:off x="11353800" y="0"/>
            <a:ext cx="838199" cy="818771"/>
          </a:xfrm>
          <a:prstGeom prst="rect">
            <a:avLst/>
          </a:prstGeom>
        </p:spPr>
      </p:pic>
      <p:pic>
        <p:nvPicPr>
          <p:cNvPr id="10" name="图片 9" descr="图示&#10;&#10;描述已自动生成">
            <a:extLst>
              <a:ext uri="{FF2B5EF4-FFF2-40B4-BE49-F238E27FC236}">
                <a16:creationId xmlns:a16="http://schemas.microsoft.com/office/drawing/2014/main" id="{FC67E11C-67C1-D657-7B02-BB1048B90E73}"/>
              </a:ext>
            </a:extLst>
          </p:cNvPr>
          <p:cNvPicPr>
            <a:picLocks noChangeAspect="1"/>
          </p:cNvPicPr>
          <p:nvPr/>
        </p:nvPicPr>
        <p:blipFill>
          <a:blip r:embed="rId3"/>
          <a:stretch>
            <a:fillRect/>
          </a:stretch>
        </p:blipFill>
        <p:spPr>
          <a:xfrm>
            <a:off x="1325655" y="1145553"/>
            <a:ext cx="9414650" cy="4881670"/>
          </a:xfrm>
          <a:prstGeom prst="rect">
            <a:avLst/>
          </a:prstGeom>
        </p:spPr>
      </p:pic>
    </p:spTree>
    <p:extLst>
      <p:ext uri="{BB962C8B-B14F-4D97-AF65-F5344CB8AC3E}">
        <p14:creationId xmlns:p14="http://schemas.microsoft.com/office/powerpoint/2010/main" val="28608547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B8164F-405F-444E-534B-467CD1ABE672}"/>
            </a:ext>
          </a:extLst>
        </p:cNvPr>
        <p:cNvGrpSpPr/>
        <p:nvPr/>
      </p:nvGrpSpPr>
      <p:grpSpPr>
        <a:xfrm>
          <a:off x="0" y="0"/>
          <a:ext cx="0" cy="0"/>
          <a:chOff x="0" y="0"/>
          <a:chExt cx="0" cy="0"/>
        </a:xfrm>
      </p:grpSpPr>
      <p:cxnSp>
        <p:nvCxnSpPr>
          <p:cNvPr id="3" name="直线连接符 2">
            <a:extLst>
              <a:ext uri="{FF2B5EF4-FFF2-40B4-BE49-F238E27FC236}">
                <a16:creationId xmlns:a16="http://schemas.microsoft.com/office/drawing/2014/main" id="{E97B7EA2-1935-456E-1CE9-B58B5E2586A0}"/>
              </a:ext>
            </a:extLst>
          </p:cNvPr>
          <p:cNvCxnSpPr>
            <a:cxnSpLocks/>
          </p:cNvCxnSpPr>
          <p:nvPr/>
        </p:nvCxnSpPr>
        <p:spPr>
          <a:xfrm>
            <a:off x="102093" y="714234"/>
            <a:ext cx="11987814" cy="0"/>
          </a:xfrm>
          <a:prstGeom prst="line">
            <a:avLst/>
          </a:prstGeom>
          <a:ln w="38100">
            <a:solidFill>
              <a:srgbClr val="C00000"/>
            </a:solidFill>
          </a:ln>
        </p:spPr>
        <p:style>
          <a:lnRef idx="2">
            <a:schemeClr val="accent1"/>
          </a:lnRef>
          <a:fillRef idx="0">
            <a:schemeClr val="accent1"/>
          </a:fillRef>
          <a:effectRef idx="1">
            <a:schemeClr val="accent1"/>
          </a:effectRef>
          <a:fontRef idx="minor">
            <a:schemeClr val="tx1"/>
          </a:fontRef>
        </p:style>
      </p:cxnSp>
      <p:sp>
        <p:nvSpPr>
          <p:cNvPr id="4" name="矩形 3">
            <a:extLst>
              <a:ext uri="{FF2B5EF4-FFF2-40B4-BE49-F238E27FC236}">
                <a16:creationId xmlns:a16="http://schemas.microsoft.com/office/drawing/2014/main" id="{ACACBA4B-19AF-23D3-7E46-16F9EE95CBD8}"/>
              </a:ext>
            </a:extLst>
          </p:cNvPr>
          <p:cNvSpPr/>
          <p:nvPr/>
        </p:nvSpPr>
        <p:spPr>
          <a:xfrm>
            <a:off x="0" y="6492874"/>
            <a:ext cx="12192000" cy="365125"/>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标题 1">
            <a:extLst>
              <a:ext uri="{FF2B5EF4-FFF2-40B4-BE49-F238E27FC236}">
                <a16:creationId xmlns:a16="http://schemas.microsoft.com/office/drawing/2014/main" id="{E9F3A06E-7F31-954E-0F39-007006D50CA8}"/>
              </a:ext>
            </a:extLst>
          </p:cNvPr>
          <p:cNvSpPr>
            <a:spLocks noGrp="1"/>
          </p:cNvSpPr>
          <p:nvPr>
            <p:ph type="title"/>
          </p:nvPr>
        </p:nvSpPr>
        <p:spPr>
          <a:xfrm>
            <a:off x="641636" y="166374"/>
            <a:ext cx="10712164" cy="547860"/>
          </a:xfrm>
        </p:spPr>
        <p:txBody>
          <a:bodyPr>
            <a:normAutofit fontScale="90000"/>
          </a:bodyPr>
          <a:lstStyle/>
          <a:p>
            <a:r>
              <a:rPr kumimoji="1" lang="zh-CN" altLang="en-US" sz="4000" dirty="0">
                <a:latin typeface="Microsoft YaHei" panose="020B0503020204020204" pitchFamily="34" charset="-122"/>
                <a:ea typeface="Microsoft YaHei" panose="020B0503020204020204" pitchFamily="34" charset="-122"/>
              </a:rPr>
              <a:t>沟通的复杂性</a:t>
            </a:r>
          </a:p>
        </p:txBody>
      </p:sp>
      <p:sp>
        <p:nvSpPr>
          <p:cNvPr id="5" name="日期占位符 4">
            <a:extLst>
              <a:ext uri="{FF2B5EF4-FFF2-40B4-BE49-F238E27FC236}">
                <a16:creationId xmlns:a16="http://schemas.microsoft.com/office/drawing/2014/main" id="{6785666F-0FF0-A1F4-E7AA-4617A2E2165F}"/>
              </a:ext>
            </a:extLst>
          </p:cNvPr>
          <p:cNvSpPr>
            <a:spLocks noGrp="1"/>
          </p:cNvSpPr>
          <p:nvPr>
            <p:ph type="dt" sz="half" idx="10"/>
          </p:nvPr>
        </p:nvSpPr>
        <p:spPr>
          <a:xfrm>
            <a:off x="838200" y="6492872"/>
            <a:ext cx="2743200" cy="365125"/>
          </a:xfrm>
        </p:spPr>
        <p:txBody>
          <a:bodyPr/>
          <a:lstStyle/>
          <a:p>
            <a:fld id="{E4C2CF94-821F-194A-BC37-ED2010A58F59}" type="datetime1">
              <a:rPr kumimoji="1" lang="zh-CN" altLang="en-US" smtClean="0">
                <a:solidFill>
                  <a:schemeClr val="bg1"/>
                </a:solidFill>
              </a:rPr>
              <a:t>2024/9/18</a:t>
            </a:fld>
            <a:endParaRPr kumimoji="1" lang="zh-CN" altLang="en-US" dirty="0">
              <a:solidFill>
                <a:schemeClr val="bg1"/>
              </a:solidFill>
            </a:endParaRPr>
          </a:p>
        </p:txBody>
      </p:sp>
      <p:sp>
        <p:nvSpPr>
          <p:cNvPr id="6" name="页脚占位符 5">
            <a:extLst>
              <a:ext uri="{FF2B5EF4-FFF2-40B4-BE49-F238E27FC236}">
                <a16:creationId xmlns:a16="http://schemas.microsoft.com/office/drawing/2014/main" id="{C1D6A295-AE4F-7BB8-B354-C22BFFAD6795}"/>
              </a:ext>
            </a:extLst>
          </p:cNvPr>
          <p:cNvSpPr>
            <a:spLocks noGrp="1"/>
          </p:cNvSpPr>
          <p:nvPr>
            <p:ph type="ftr" sz="quarter" idx="11"/>
          </p:nvPr>
        </p:nvSpPr>
        <p:spPr>
          <a:xfrm>
            <a:off x="4038600" y="6492873"/>
            <a:ext cx="4114800" cy="365125"/>
          </a:xfrm>
        </p:spPr>
        <p:txBody>
          <a:bodyPr/>
          <a:lstStyle/>
          <a:p>
            <a:r>
              <a:rPr kumimoji="1" lang="en-US" altLang="zh-CN" dirty="0">
                <a:solidFill>
                  <a:schemeClr val="bg1"/>
                </a:solidFill>
              </a:rPr>
              <a:t>2024</a:t>
            </a:r>
            <a:r>
              <a:rPr kumimoji="1" lang="zh-CN" altLang="en-US" dirty="0">
                <a:solidFill>
                  <a:schemeClr val="bg1"/>
                </a:solidFill>
              </a:rPr>
              <a:t>秋，软件设计与体系结构</a:t>
            </a:r>
          </a:p>
        </p:txBody>
      </p:sp>
      <p:sp>
        <p:nvSpPr>
          <p:cNvPr id="7" name="灯片编号占位符 6">
            <a:extLst>
              <a:ext uri="{FF2B5EF4-FFF2-40B4-BE49-F238E27FC236}">
                <a16:creationId xmlns:a16="http://schemas.microsoft.com/office/drawing/2014/main" id="{413031E2-5EB9-0CFA-DAD4-BFAD37847418}"/>
              </a:ext>
            </a:extLst>
          </p:cNvPr>
          <p:cNvSpPr>
            <a:spLocks noGrp="1"/>
          </p:cNvSpPr>
          <p:nvPr>
            <p:ph type="sldNum" sz="quarter" idx="12"/>
          </p:nvPr>
        </p:nvSpPr>
        <p:spPr>
          <a:xfrm>
            <a:off x="8610600" y="6485074"/>
            <a:ext cx="2743200" cy="365125"/>
          </a:xfrm>
        </p:spPr>
        <p:txBody>
          <a:bodyPr/>
          <a:lstStyle/>
          <a:p>
            <a:fld id="{CE4DB412-8034-E14D-81D5-D45E190EBA3C}" type="slidenum">
              <a:rPr kumimoji="1" lang="zh-CN" altLang="en-US" smtClean="0">
                <a:solidFill>
                  <a:schemeClr val="bg1"/>
                </a:solidFill>
              </a:rPr>
              <a:t>32</a:t>
            </a:fld>
            <a:endParaRPr kumimoji="1" lang="zh-CN" altLang="en-US" dirty="0">
              <a:solidFill>
                <a:schemeClr val="bg1"/>
              </a:solidFill>
            </a:endParaRPr>
          </a:p>
        </p:txBody>
      </p:sp>
      <p:pic>
        <p:nvPicPr>
          <p:cNvPr id="9" name="图片 8" descr="徽标&#10;&#10;描述已自动生成">
            <a:extLst>
              <a:ext uri="{FF2B5EF4-FFF2-40B4-BE49-F238E27FC236}">
                <a16:creationId xmlns:a16="http://schemas.microsoft.com/office/drawing/2014/main" id="{937EF2BE-EDF5-92CD-F376-E67AB5E432A0}"/>
              </a:ext>
            </a:extLst>
          </p:cNvPr>
          <p:cNvPicPr>
            <a:picLocks noChangeAspect="1"/>
          </p:cNvPicPr>
          <p:nvPr/>
        </p:nvPicPr>
        <p:blipFill>
          <a:blip r:embed="rId2"/>
          <a:stretch>
            <a:fillRect/>
          </a:stretch>
        </p:blipFill>
        <p:spPr>
          <a:xfrm>
            <a:off x="11353800" y="0"/>
            <a:ext cx="838199" cy="818771"/>
          </a:xfrm>
          <a:prstGeom prst="rect">
            <a:avLst/>
          </a:prstGeom>
        </p:spPr>
      </p:pic>
      <p:pic>
        <p:nvPicPr>
          <p:cNvPr id="11" name="图片 10" descr="图示&#10;&#10;描述已自动生成">
            <a:extLst>
              <a:ext uri="{FF2B5EF4-FFF2-40B4-BE49-F238E27FC236}">
                <a16:creationId xmlns:a16="http://schemas.microsoft.com/office/drawing/2014/main" id="{CBD88E84-2BAD-0D72-F9ED-90987EAC88CF}"/>
              </a:ext>
            </a:extLst>
          </p:cNvPr>
          <p:cNvPicPr>
            <a:picLocks noChangeAspect="1"/>
          </p:cNvPicPr>
          <p:nvPr/>
        </p:nvPicPr>
        <p:blipFill>
          <a:blip r:embed="rId3"/>
          <a:stretch>
            <a:fillRect/>
          </a:stretch>
        </p:blipFill>
        <p:spPr>
          <a:xfrm>
            <a:off x="1560838" y="1262094"/>
            <a:ext cx="9070324" cy="4636619"/>
          </a:xfrm>
          <a:prstGeom prst="rect">
            <a:avLst/>
          </a:prstGeom>
        </p:spPr>
      </p:pic>
    </p:spTree>
    <p:extLst>
      <p:ext uri="{BB962C8B-B14F-4D97-AF65-F5344CB8AC3E}">
        <p14:creationId xmlns:p14="http://schemas.microsoft.com/office/powerpoint/2010/main" val="80884873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12948E-6500-4EDB-163D-3DFACBAD9366}"/>
            </a:ext>
          </a:extLst>
        </p:cNvPr>
        <p:cNvGrpSpPr/>
        <p:nvPr/>
      </p:nvGrpSpPr>
      <p:grpSpPr>
        <a:xfrm>
          <a:off x="0" y="0"/>
          <a:ext cx="0" cy="0"/>
          <a:chOff x="0" y="0"/>
          <a:chExt cx="0" cy="0"/>
        </a:xfrm>
      </p:grpSpPr>
      <p:cxnSp>
        <p:nvCxnSpPr>
          <p:cNvPr id="3" name="直线连接符 2">
            <a:extLst>
              <a:ext uri="{FF2B5EF4-FFF2-40B4-BE49-F238E27FC236}">
                <a16:creationId xmlns:a16="http://schemas.microsoft.com/office/drawing/2014/main" id="{124ED52E-4074-E330-4315-6D3B4E81702A}"/>
              </a:ext>
            </a:extLst>
          </p:cNvPr>
          <p:cNvCxnSpPr>
            <a:cxnSpLocks/>
          </p:cNvCxnSpPr>
          <p:nvPr/>
        </p:nvCxnSpPr>
        <p:spPr>
          <a:xfrm>
            <a:off x="102093" y="714234"/>
            <a:ext cx="11987814" cy="0"/>
          </a:xfrm>
          <a:prstGeom prst="line">
            <a:avLst/>
          </a:prstGeom>
          <a:ln w="38100">
            <a:solidFill>
              <a:srgbClr val="C00000"/>
            </a:solidFill>
          </a:ln>
        </p:spPr>
        <p:style>
          <a:lnRef idx="2">
            <a:schemeClr val="accent1"/>
          </a:lnRef>
          <a:fillRef idx="0">
            <a:schemeClr val="accent1"/>
          </a:fillRef>
          <a:effectRef idx="1">
            <a:schemeClr val="accent1"/>
          </a:effectRef>
          <a:fontRef idx="minor">
            <a:schemeClr val="tx1"/>
          </a:fontRef>
        </p:style>
      </p:cxnSp>
      <p:sp>
        <p:nvSpPr>
          <p:cNvPr id="4" name="矩形 3">
            <a:extLst>
              <a:ext uri="{FF2B5EF4-FFF2-40B4-BE49-F238E27FC236}">
                <a16:creationId xmlns:a16="http://schemas.microsoft.com/office/drawing/2014/main" id="{D39E8B42-60AC-41B3-7423-0873B03FEE37}"/>
              </a:ext>
            </a:extLst>
          </p:cNvPr>
          <p:cNvSpPr/>
          <p:nvPr/>
        </p:nvSpPr>
        <p:spPr>
          <a:xfrm>
            <a:off x="0" y="6492874"/>
            <a:ext cx="12192000" cy="365125"/>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标题 1">
            <a:extLst>
              <a:ext uri="{FF2B5EF4-FFF2-40B4-BE49-F238E27FC236}">
                <a16:creationId xmlns:a16="http://schemas.microsoft.com/office/drawing/2014/main" id="{7DBBC7F5-C8D8-EB15-AE50-DDD67631A729}"/>
              </a:ext>
            </a:extLst>
          </p:cNvPr>
          <p:cNvSpPr>
            <a:spLocks noGrp="1"/>
          </p:cNvSpPr>
          <p:nvPr>
            <p:ph type="title"/>
          </p:nvPr>
        </p:nvSpPr>
        <p:spPr>
          <a:xfrm>
            <a:off x="641636" y="166374"/>
            <a:ext cx="10712164" cy="547860"/>
          </a:xfrm>
        </p:spPr>
        <p:txBody>
          <a:bodyPr>
            <a:normAutofit fontScale="90000"/>
          </a:bodyPr>
          <a:lstStyle/>
          <a:p>
            <a:r>
              <a:rPr kumimoji="1" lang="zh-CN" altLang="en-US" sz="4000" dirty="0">
                <a:latin typeface="Microsoft YaHei" panose="020B0503020204020204" pitchFamily="34" charset="-122"/>
                <a:ea typeface="Microsoft YaHei" panose="020B0503020204020204" pitchFamily="34" charset="-122"/>
              </a:rPr>
              <a:t>沟通的复杂性</a:t>
            </a:r>
          </a:p>
        </p:txBody>
      </p:sp>
      <p:sp>
        <p:nvSpPr>
          <p:cNvPr id="5" name="日期占位符 4">
            <a:extLst>
              <a:ext uri="{FF2B5EF4-FFF2-40B4-BE49-F238E27FC236}">
                <a16:creationId xmlns:a16="http://schemas.microsoft.com/office/drawing/2014/main" id="{DD266156-B105-4F03-DE77-5AD21F53B4FA}"/>
              </a:ext>
            </a:extLst>
          </p:cNvPr>
          <p:cNvSpPr>
            <a:spLocks noGrp="1"/>
          </p:cNvSpPr>
          <p:nvPr>
            <p:ph type="dt" sz="half" idx="10"/>
          </p:nvPr>
        </p:nvSpPr>
        <p:spPr>
          <a:xfrm>
            <a:off x="838200" y="6492872"/>
            <a:ext cx="2743200" cy="365125"/>
          </a:xfrm>
        </p:spPr>
        <p:txBody>
          <a:bodyPr/>
          <a:lstStyle/>
          <a:p>
            <a:fld id="{E4C2CF94-821F-194A-BC37-ED2010A58F59}" type="datetime1">
              <a:rPr kumimoji="1" lang="zh-CN" altLang="en-US" smtClean="0">
                <a:solidFill>
                  <a:schemeClr val="bg1"/>
                </a:solidFill>
              </a:rPr>
              <a:t>2024/9/18</a:t>
            </a:fld>
            <a:endParaRPr kumimoji="1" lang="zh-CN" altLang="en-US" dirty="0">
              <a:solidFill>
                <a:schemeClr val="bg1"/>
              </a:solidFill>
            </a:endParaRPr>
          </a:p>
        </p:txBody>
      </p:sp>
      <p:sp>
        <p:nvSpPr>
          <p:cNvPr id="6" name="页脚占位符 5">
            <a:extLst>
              <a:ext uri="{FF2B5EF4-FFF2-40B4-BE49-F238E27FC236}">
                <a16:creationId xmlns:a16="http://schemas.microsoft.com/office/drawing/2014/main" id="{6BDEC836-9EFD-88DF-EBBA-F08D5C255B9C}"/>
              </a:ext>
            </a:extLst>
          </p:cNvPr>
          <p:cNvSpPr>
            <a:spLocks noGrp="1"/>
          </p:cNvSpPr>
          <p:nvPr>
            <p:ph type="ftr" sz="quarter" idx="11"/>
          </p:nvPr>
        </p:nvSpPr>
        <p:spPr>
          <a:xfrm>
            <a:off x="4038600" y="6492873"/>
            <a:ext cx="4114800" cy="365125"/>
          </a:xfrm>
        </p:spPr>
        <p:txBody>
          <a:bodyPr/>
          <a:lstStyle/>
          <a:p>
            <a:r>
              <a:rPr kumimoji="1" lang="en-US" altLang="zh-CN" dirty="0">
                <a:solidFill>
                  <a:schemeClr val="bg1"/>
                </a:solidFill>
              </a:rPr>
              <a:t>2024</a:t>
            </a:r>
            <a:r>
              <a:rPr kumimoji="1" lang="zh-CN" altLang="en-US" dirty="0">
                <a:solidFill>
                  <a:schemeClr val="bg1"/>
                </a:solidFill>
              </a:rPr>
              <a:t>秋，软件设计与体系结构</a:t>
            </a:r>
          </a:p>
        </p:txBody>
      </p:sp>
      <p:sp>
        <p:nvSpPr>
          <p:cNvPr id="7" name="灯片编号占位符 6">
            <a:extLst>
              <a:ext uri="{FF2B5EF4-FFF2-40B4-BE49-F238E27FC236}">
                <a16:creationId xmlns:a16="http://schemas.microsoft.com/office/drawing/2014/main" id="{64D6877E-6097-EC84-7F6A-F23C48E639A3}"/>
              </a:ext>
            </a:extLst>
          </p:cNvPr>
          <p:cNvSpPr>
            <a:spLocks noGrp="1"/>
          </p:cNvSpPr>
          <p:nvPr>
            <p:ph type="sldNum" sz="quarter" idx="12"/>
          </p:nvPr>
        </p:nvSpPr>
        <p:spPr>
          <a:xfrm>
            <a:off x="8610600" y="6485074"/>
            <a:ext cx="2743200" cy="365125"/>
          </a:xfrm>
        </p:spPr>
        <p:txBody>
          <a:bodyPr/>
          <a:lstStyle/>
          <a:p>
            <a:fld id="{CE4DB412-8034-E14D-81D5-D45E190EBA3C}" type="slidenum">
              <a:rPr kumimoji="1" lang="zh-CN" altLang="en-US" smtClean="0">
                <a:solidFill>
                  <a:schemeClr val="bg1"/>
                </a:solidFill>
              </a:rPr>
              <a:t>33</a:t>
            </a:fld>
            <a:endParaRPr kumimoji="1" lang="zh-CN" altLang="en-US" dirty="0">
              <a:solidFill>
                <a:schemeClr val="bg1"/>
              </a:solidFill>
            </a:endParaRPr>
          </a:p>
        </p:txBody>
      </p:sp>
      <p:pic>
        <p:nvPicPr>
          <p:cNvPr id="9" name="图片 8" descr="徽标&#10;&#10;描述已自动生成">
            <a:extLst>
              <a:ext uri="{FF2B5EF4-FFF2-40B4-BE49-F238E27FC236}">
                <a16:creationId xmlns:a16="http://schemas.microsoft.com/office/drawing/2014/main" id="{73748553-8FE8-BD9D-518A-0E8160809E97}"/>
              </a:ext>
            </a:extLst>
          </p:cNvPr>
          <p:cNvPicPr>
            <a:picLocks noChangeAspect="1"/>
          </p:cNvPicPr>
          <p:nvPr/>
        </p:nvPicPr>
        <p:blipFill>
          <a:blip r:embed="rId2"/>
          <a:stretch>
            <a:fillRect/>
          </a:stretch>
        </p:blipFill>
        <p:spPr>
          <a:xfrm>
            <a:off x="11353800" y="0"/>
            <a:ext cx="838199" cy="818771"/>
          </a:xfrm>
          <a:prstGeom prst="rect">
            <a:avLst/>
          </a:prstGeom>
        </p:spPr>
      </p:pic>
      <p:pic>
        <p:nvPicPr>
          <p:cNvPr id="10" name="图片 9" descr="图示&#10;&#10;中度可信度描述已自动生成">
            <a:extLst>
              <a:ext uri="{FF2B5EF4-FFF2-40B4-BE49-F238E27FC236}">
                <a16:creationId xmlns:a16="http://schemas.microsoft.com/office/drawing/2014/main" id="{7A1195B6-1E03-8D19-6F8B-B25A9FA790EB}"/>
              </a:ext>
            </a:extLst>
          </p:cNvPr>
          <p:cNvPicPr>
            <a:picLocks noChangeAspect="1"/>
          </p:cNvPicPr>
          <p:nvPr/>
        </p:nvPicPr>
        <p:blipFill>
          <a:blip r:embed="rId3"/>
          <a:stretch>
            <a:fillRect/>
          </a:stretch>
        </p:blipFill>
        <p:spPr>
          <a:xfrm>
            <a:off x="534060" y="2081018"/>
            <a:ext cx="3219450" cy="1427910"/>
          </a:xfrm>
          <a:prstGeom prst="rect">
            <a:avLst/>
          </a:prstGeom>
        </p:spPr>
      </p:pic>
      <p:pic>
        <p:nvPicPr>
          <p:cNvPr id="13" name="图片 12" descr="不同形状的钟表&#10;&#10;中度可信度描述已自动生成">
            <a:extLst>
              <a:ext uri="{FF2B5EF4-FFF2-40B4-BE49-F238E27FC236}">
                <a16:creationId xmlns:a16="http://schemas.microsoft.com/office/drawing/2014/main" id="{710C55E6-3501-B3EC-594D-A23C0CCEC102}"/>
              </a:ext>
            </a:extLst>
          </p:cNvPr>
          <p:cNvPicPr>
            <a:picLocks noChangeAspect="1"/>
          </p:cNvPicPr>
          <p:nvPr/>
        </p:nvPicPr>
        <p:blipFill>
          <a:blip r:embed="rId4"/>
          <a:stretch>
            <a:fillRect/>
          </a:stretch>
        </p:blipFill>
        <p:spPr>
          <a:xfrm>
            <a:off x="4154857" y="1721645"/>
            <a:ext cx="3527896" cy="2619828"/>
          </a:xfrm>
          <a:prstGeom prst="rect">
            <a:avLst/>
          </a:prstGeom>
        </p:spPr>
      </p:pic>
      <p:pic>
        <p:nvPicPr>
          <p:cNvPr id="15" name="图片 14" descr="图示&#10;&#10;描述已自动生成">
            <a:extLst>
              <a:ext uri="{FF2B5EF4-FFF2-40B4-BE49-F238E27FC236}">
                <a16:creationId xmlns:a16="http://schemas.microsoft.com/office/drawing/2014/main" id="{F63F7907-2311-0EC7-E244-CCD67F8EB2B9}"/>
              </a:ext>
            </a:extLst>
          </p:cNvPr>
          <p:cNvPicPr>
            <a:picLocks noChangeAspect="1"/>
          </p:cNvPicPr>
          <p:nvPr/>
        </p:nvPicPr>
        <p:blipFill>
          <a:blip r:embed="rId5"/>
          <a:stretch>
            <a:fillRect/>
          </a:stretch>
        </p:blipFill>
        <p:spPr>
          <a:xfrm>
            <a:off x="8360824" y="1533005"/>
            <a:ext cx="3512929" cy="2997107"/>
          </a:xfrm>
          <a:prstGeom prst="rect">
            <a:avLst/>
          </a:prstGeom>
        </p:spPr>
      </p:pic>
      <mc:AlternateContent xmlns:mc="http://schemas.openxmlformats.org/markup-compatibility/2006">
        <mc:Choice xmlns:a14="http://schemas.microsoft.com/office/drawing/2010/main" Requires="a14">
          <p:sp>
            <p:nvSpPr>
              <p:cNvPr id="17" name="文本框 16">
                <a:extLst>
                  <a:ext uri="{FF2B5EF4-FFF2-40B4-BE49-F238E27FC236}">
                    <a16:creationId xmlns:a16="http://schemas.microsoft.com/office/drawing/2014/main" id="{C97C2C63-BD6C-424F-7AAB-A4D7E4BD6CAF}"/>
                  </a:ext>
                </a:extLst>
              </p:cNvPr>
              <p:cNvSpPr txBox="1"/>
              <p:nvPr/>
            </p:nvSpPr>
            <p:spPr>
              <a:xfrm>
                <a:off x="2949718" y="4793046"/>
                <a:ext cx="6096000" cy="400110"/>
              </a:xfrm>
              <a:prstGeom prst="rect">
                <a:avLst/>
              </a:prstGeom>
              <a:noFill/>
            </p:spPr>
            <p:txBody>
              <a:bodyPr wrap="square">
                <a:spAutoFit/>
              </a:bodyPr>
              <a:lstStyle/>
              <a:p>
                <a:pPr algn="ctr"/>
                <a14:m>
                  <m:oMath xmlns:m="http://schemas.openxmlformats.org/officeDocument/2006/math">
                    <m:r>
                      <a:rPr lang="en-US" altLang="zh-CN" sz="2000" i="1" dirty="0" smtClean="0">
                        <a:solidFill>
                          <a:srgbClr val="BE0004"/>
                        </a:solidFill>
                        <a:effectLst/>
                        <a:latin typeface="Cambria Math" panose="02040503050406030204" pitchFamily="18" charset="0"/>
                      </a:rPr>
                      <m:t>𝑛</m:t>
                    </m:r>
                  </m:oMath>
                </a14:m>
                <a:r>
                  <a:rPr lang="en-US" altLang="zh-CN" sz="2000" dirty="0">
                    <a:solidFill>
                      <a:srgbClr val="CC0000"/>
                    </a:solidFill>
                    <a:effectLst/>
                    <a:latin typeface="+mn-ea"/>
                  </a:rPr>
                  <a:t> </a:t>
                </a:r>
                <a:r>
                  <a:rPr lang="zh-CN" altLang="en-US" sz="2000" dirty="0">
                    <a:solidFill>
                      <a:srgbClr val="CC0000"/>
                    </a:solidFill>
                    <a:effectLst/>
                    <a:latin typeface="+mn-ea"/>
                  </a:rPr>
                  <a:t>个人的沟通渠道数量 </a:t>
                </a:r>
                <a14:m>
                  <m:oMath xmlns:m="http://schemas.openxmlformats.org/officeDocument/2006/math">
                    <m:r>
                      <a:rPr lang="en-US" altLang="zh-CN" sz="2000" i="1" dirty="0" smtClean="0">
                        <a:solidFill>
                          <a:srgbClr val="BE0004"/>
                        </a:solidFill>
                        <a:effectLst/>
                        <a:latin typeface="Cambria Math" panose="02040503050406030204" pitchFamily="18" charset="0"/>
                      </a:rPr>
                      <m:t>=</m:t>
                    </m:r>
                    <m:r>
                      <a:rPr lang="zh-CN" altLang="en-US" sz="2000" i="1" dirty="0">
                        <a:solidFill>
                          <a:srgbClr val="CC0000"/>
                        </a:solidFill>
                        <a:effectLst/>
                        <a:latin typeface="Cambria Math" panose="02040503050406030204" pitchFamily="18" charset="0"/>
                      </a:rPr>
                      <m:t> </m:t>
                    </m:r>
                    <m:r>
                      <a:rPr lang="en-US" altLang="zh-CN" sz="2000" i="1" dirty="0">
                        <a:solidFill>
                          <a:srgbClr val="BE0004"/>
                        </a:solidFill>
                        <a:effectLst/>
                        <a:latin typeface="Cambria Math" panose="02040503050406030204" pitchFamily="18" charset="0"/>
                      </a:rPr>
                      <m:t>𝑛</m:t>
                    </m:r>
                    <m:r>
                      <a:rPr lang="zh-CN" altLang="en-US" sz="2000" i="1" dirty="0">
                        <a:solidFill>
                          <a:srgbClr val="CC0000"/>
                        </a:solidFill>
                        <a:effectLst/>
                        <a:latin typeface="Cambria Math" panose="02040503050406030204" pitchFamily="18" charset="0"/>
                      </a:rPr>
                      <m:t>（</m:t>
                    </m:r>
                    <m:r>
                      <a:rPr lang="en-US" altLang="zh-CN" sz="2000" i="1" dirty="0">
                        <a:solidFill>
                          <a:srgbClr val="BE0004"/>
                        </a:solidFill>
                        <a:effectLst/>
                        <a:latin typeface="Cambria Math" panose="02040503050406030204" pitchFamily="18" charset="0"/>
                      </a:rPr>
                      <m:t>𝑛</m:t>
                    </m:r>
                    <m:r>
                      <a:rPr lang="en-US" altLang="zh-CN" sz="2000" i="1" dirty="0">
                        <a:solidFill>
                          <a:srgbClr val="CC0000"/>
                        </a:solidFill>
                        <a:effectLst/>
                        <a:latin typeface="Cambria Math" panose="02040503050406030204" pitchFamily="18" charset="0"/>
                      </a:rPr>
                      <m:t> </m:t>
                    </m:r>
                    <m:r>
                      <a:rPr lang="en-US" altLang="zh-CN" sz="2000" i="1" dirty="0">
                        <a:solidFill>
                          <a:srgbClr val="BE0004"/>
                        </a:solidFill>
                        <a:effectLst/>
                        <a:latin typeface="Cambria Math" panose="02040503050406030204" pitchFamily="18" charset="0"/>
                      </a:rPr>
                      <m:t>–</m:t>
                    </m:r>
                    <m:r>
                      <a:rPr lang="en-US" altLang="zh-CN" sz="2000" i="1" dirty="0">
                        <a:solidFill>
                          <a:srgbClr val="CC0000"/>
                        </a:solidFill>
                        <a:effectLst/>
                        <a:latin typeface="Cambria Math" panose="02040503050406030204" pitchFamily="18" charset="0"/>
                      </a:rPr>
                      <m:t> </m:t>
                    </m:r>
                    <m:r>
                      <a:rPr lang="en-US" altLang="zh-CN" sz="2000" i="1" dirty="0">
                        <a:solidFill>
                          <a:srgbClr val="BE0004"/>
                        </a:solidFill>
                        <a:effectLst/>
                        <a:latin typeface="Cambria Math" panose="02040503050406030204" pitchFamily="18" charset="0"/>
                      </a:rPr>
                      <m:t>1</m:t>
                    </m:r>
                    <m:r>
                      <a:rPr lang="zh-CN" altLang="en-US" sz="2000" i="1" dirty="0">
                        <a:solidFill>
                          <a:srgbClr val="CC0000"/>
                        </a:solidFill>
                        <a:effectLst/>
                        <a:latin typeface="Cambria Math" panose="02040503050406030204" pitchFamily="18" charset="0"/>
                      </a:rPr>
                      <m:t>）</m:t>
                    </m:r>
                    <m:r>
                      <a:rPr lang="en-US" altLang="zh-CN" sz="2000" i="1" dirty="0">
                        <a:solidFill>
                          <a:srgbClr val="BE0004"/>
                        </a:solidFill>
                        <a:effectLst/>
                        <a:latin typeface="Cambria Math" panose="02040503050406030204" pitchFamily="18" charset="0"/>
                      </a:rPr>
                      <m:t>/</m:t>
                    </m:r>
                    <m:r>
                      <a:rPr lang="en-US" altLang="zh-CN" sz="2000" i="1" dirty="0">
                        <a:solidFill>
                          <a:srgbClr val="CC0000"/>
                        </a:solidFill>
                        <a:effectLst/>
                        <a:latin typeface="Cambria Math" panose="02040503050406030204" pitchFamily="18" charset="0"/>
                      </a:rPr>
                      <m:t> </m:t>
                    </m:r>
                    <m:r>
                      <a:rPr lang="en-US" altLang="zh-CN" sz="2000" i="1" dirty="0">
                        <a:solidFill>
                          <a:srgbClr val="BE0004"/>
                        </a:solidFill>
                        <a:effectLst/>
                        <a:latin typeface="Cambria Math" panose="02040503050406030204" pitchFamily="18" charset="0"/>
                      </a:rPr>
                      <m:t>2</m:t>
                    </m:r>
                  </m:oMath>
                </a14:m>
                <a:endParaRPr lang="en-US" altLang="zh-CN" sz="2000" dirty="0">
                  <a:solidFill>
                    <a:srgbClr val="CC0000"/>
                  </a:solidFill>
                  <a:effectLst/>
                  <a:latin typeface="+mn-ea"/>
                </a:endParaRPr>
              </a:p>
            </p:txBody>
          </p:sp>
        </mc:Choice>
        <mc:Fallback>
          <p:sp>
            <p:nvSpPr>
              <p:cNvPr id="17" name="文本框 16">
                <a:extLst>
                  <a:ext uri="{FF2B5EF4-FFF2-40B4-BE49-F238E27FC236}">
                    <a16:creationId xmlns:a16="http://schemas.microsoft.com/office/drawing/2014/main" id="{C97C2C63-BD6C-424F-7AAB-A4D7E4BD6CAF}"/>
                  </a:ext>
                </a:extLst>
              </p:cNvPr>
              <p:cNvSpPr txBox="1">
                <a:spLocks noRot="1" noChangeAspect="1" noMove="1" noResize="1" noEditPoints="1" noAdjustHandles="1" noChangeArrowheads="1" noChangeShapeType="1" noTextEdit="1"/>
              </p:cNvSpPr>
              <p:nvPr/>
            </p:nvSpPr>
            <p:spPr>
              <a:xfrm>
                <a:off x="2949718" y="4793046"/>
                <a:ext cx="6096000" cy="400110"/>
              </a:xfrm>
              <a:prstGeom prst="rect">
                <a:avLst/>
              </a:prstGeom>
              <a:blipFill>
                <a:blip r:embed="rId6"/>
                <a:stretch>
                  <a:fillRect t="-9375" b="-2812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8544507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9FA8ED-24CA-782D-0E84-FB04F5E48A11}"/>
            </a:ext>
          </a:extLst>
        </p:cNvPr>
        <p:cNvGrpSpPr/>
        <p:nvPr/>
      </p:nvGrpSpPr>
      <p:grpSpPr>
        <a:xfrm>
          <a:off x="0" y="0"/>
          <a:ext cx="0" cy="0"/>
          <a:chOff x="0" y="0"/>
          <a:chExt cx="0" cy="0"/>
        </a:xfrm>
      </p:grpSpPr>
      <p:cxnSp>
        <p:nvCxnSpPr>
          <p:cNvPr id="3" name="直线连接符 2">
            <a:extLst>
              <a:ext uri="{FF2B5EF4-FFF2-40B4-BE49-F238E27FC236}">
                <a16:creationId xmlns:a16="http://schemas.microsoft.com/office/drawing/2014/main" id="{A7CF050C-528C-F958-D3DB-0E47984B7973}"/>
              </a:ext>
            </a:extLst>
          </p:cNvPr>
          <p:cNvCxnSpPr>
            <a:cxnSpLocks/>
          </p:cNvCxnSpPr>
          <p:nvPr/>
        </p:nvCxnSpPr>
        <p:spPr>
          <a:xfrm>
            <a:off x="102093" y="714234"/>
            <a:ext cx="11987814" cy="0"/>
          </a:xfrm>
          <a:prstGeom prst="line">
            <a:avLst/>
          </a:prstGeom>
          <a:ln w="38100">
            <a:solidFill>
              <a:srgbClr val="C00000"/>
            </a:solidFill>
          </a:ln>
        </p:spPr>
        <p:style>
          <a:lnRef idx="2">
            <a:schemeClr val="accent1"/>
          </a:lnRef>
          <a:fillRef idx="0">
            <a:schemeClr val="accent1"/>
          </a:fillRef>
          <a:effectRef idx="1">
            <a:schemeClr val="accent1"/>
          </a:effectRef>
          <a:fontRef idx="minor">
            <a:schemeClr val="tx1"/>
          </a:fontRef>
        </p:style>
      </p:cxnSp>
      <p:sp>
        <p:nvSpPr>
          <p:cNvPr id="4" name="矩形 3">
            <a:extLst>
              <a:ext uri="{FF2B5EF4-FFF2-40B4-BE49-F238E27FC236}">
                <a16:creationId xmlns:a16="http://schemas.microsoft.com/office/drawing/2014/main" id="{A672CBF1-9F16-1D75-2FFA-416C4D1C9F15}"/>
              </a:ext>
            </a:extLst>
          </p:cNvPr>
          <p:cNvSpPr/>
          <p:nvPr/>
        </p:nvSpPr>
        <p:spPr>
          <a:xfrm>
            <a:off x="0" y="6492874"/>
            <a:ext cx="12192000" cy="365125"/>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标题 1">
            <a:extLst>
              <a:ext uri="{FF2B5EF4-FFF2-40B4-BE49-F238E27FC236}">
                <a16:creationId xmlns:a16="http://schemas.microsoft.com/office/drawing/2014/main" id="{D165675A-1FD9-7414-765F-F4D267FFC93F}"/>
              </a:ext>
            </a:extLst>
          </p:cNvPr>
          <p:cNvSpPr>
            <a:spLocks noGrp="1"/>
          </p:cNvSpPr>
          <p:nvPr>
            <p:ph type="title"/>
          </p:nvPr>
        </p:nvSpPr>
        <p:spPr>
          <a:xfrm>
            <a:off x="641636" y="166374"/>
            <a:ext cx="10712164" cy="547860"/>
          </a:xfrm>
        </p:spPr>
        <p:txBody>
          <a:bodyPr>
            <a:normAutofit fontScale="90000"/>
          </a:bodyPr>
          <a:lstStyle/>
          <a:p>
            <a:r>
              <a:rPr kumimoji="1" lang="zh-CN" altLang="en-US" sz="4000" dirty="0">
                <a:latin typeface="Microsoft YaHei" panose="020B0503020204020204" pitchFamily="34" charset="-122"/>
                <a:ea typeface="Microsoft YaHei" panose="020B0503020204020204" pitchFamily="34" charset="-122"/>
              </a:rPr>
              <a:t>沟通的复杂性</a:t>
            </a:r>
          </a:p>
        </p:txBody>
      </p:sp>
      <p:sp>
        <p:nvSpPr>
          <p:cNvPr id="5" name="日期占位符 4">
            <a:extLst>
              <a:ext uri="{FF2B5EF4-FFF2-40B4-BE49-F238E27FC236}">
                <a16:creationId xmlns:a16="http://schemas.microsoft.com/office/drawing/2014/main" id="{253B9787-EF69-743B-6C01-355F0092DBCB}"/>
              </a:ext>
            </a:extLst>
          </p:cNvPr>
          <p:cNvSpPr>
            <a:spLocks noGrp="1"/>
          </p:cNvSpPr>
          <p:nvPr>
            <p:ph type="dt" sz="half" idx="10"/>
          </p:nvPr>
        </p:nvSpPr>
        <p:spPr>
          <a:xfrm>
            <a:off x="838200" y="6492872"/>
            <a:ext cx="2743200" cy="365125"/>
          </a:xfrm>
        </p:spPr>
        <p:txBody>
          <a:bodyPr/>
          <a:lstStyle/>
          <a:p>
            <a:fld id="{E4C2CF94-821F-194A-BC37-ED2010A58F59}" type="datetime1">
              <a:rPr kumimoji="1" lang="zh-CN" altLang="en-US" smtClean="0">
                <a:solidFill>
                  <a:schemeClr val="bg1"/>
                </a:solidFill>
              </a:rPr>
              <a:t>2024/9/18</a:t>
            </a:fld>
            <a:endParaRPr kumimoji="1" lang="zh-CN" altLang="en-US" dirty="0">
              <a:solidFill>
                <a:schemeClr val="bg1"/>
              </a:solidFill>
            </a:endParaRPr>
          </a:p>
        </p:txBody>
      </p:sp>
      <p:sp>
        <p:nvSpPr>
          <p:cNvPr id="6" name="页脚占位符 5">
            <a:extLst>
              <a:ext uri="{FF2B5EF4-FFF2-40B4-BE49-F238E27FC236}">
                <a16:creationId xmlns:a16="http://schemas.microsoft.com/office/drawing/2014/main" id="{166E47AC-F85A-ED1A-790E-86913DED55D6}"/>
              </a:ext>
            </a:extLst>
          </p:cNvPr>
          <p:cNvSpPr>
            <a:spLocks noGrp="1"/>
          </p:cNvSpPr>
          <p:nvPr>
            <p:ph type="ftr" sz="quarter" idx="11"/>
          </p:nvPr>
        </p:nvSpPr>
        <p:spPr>
          <a:xfrm>
            <a:off x="4038600" y="6492873"/>
            <a:ext cx="4114800" cy="365125"/>
          </a:xfrm>
        </p:spPr>
        <p:txBody>
          <a:bodyPr/>
          <a:lstStyle/>
          <a:p>
            <a:r>
              <a:rPr kumimoji="1" lang="en-US" altLang="zh-CN" dirty="0">
                <a:solidFill>
                  <a:schemeClr val="bg1"/>
                </a:solidFill>
              </a:rPr>
              <a:t>2024</a:t>
            </a:r>
            <a:r>
              <a:rPr kumimoji="1" lang="zh-CN" altLang="en-US" dirty="0">
                <a:solidFill>
                  <a:schemeClr val="bg1"/>
                </a:solidFill>
              </a:rPr>
              <a:t>秋，软件设计与体系结构</a:t>
            </a:r>
          </a:p>
        </p:txBody>
      </p:sp>
      <p:sp>
        <p:nvSpPr>
          <p:cNvPr id="7" name="灯片编号占位符 6">
            <a:extLst>
              <a:ext uri="{FF2B5EF4-FFF2-40B4-BE49-F238E27FC236}">
                <a16:creationId xmlns:a16="http://schemas.microsoft.com/office/drawing/2014/main" id="{62016896-7ABE-D7C0-CC15-76848AE76462}"/>
              </a:ext>
            </a:extLst>
          </p:cNvPr>
          <p:cNvSpPr>
            <a:spLocks noGrp="1"/>
          </p:cNvSpPr>
          <p:nvPr>
            <p:ph type="sldNum" sz="quarter" idx="12"/>
          </p:nvPr>
        </p:nvSpPr>
        <p:spPr>
          <a:xfrm>
            <a:off x="8610600" y="6485074"/>
            <a:ext cx="2743200" cy="365125"/>
          </a:xfrm>
        </p:spPr>
        <p:txBody>
          <a:bodyPr/>
          <a:lstStyle/>
          <a:p>
            <a:fld id="{CE4DB412-8034-E14D-81D5-D45E190EBA3C}" type="slidenum">
              <a:rPr kumimoji="1" lang="zh-CN" altLang="en-US" smtClean="0">
                <a:solidFill>
                  <a:schemeClr val="bg1"/>
                </a:solidFill>
              </a:rPr>
              <a:t>34</a:t>
            </a:fld>
            <a:endParaRPr kumimoji="1" lang="zh-CN" altLang="en-US" dirty="0">
              <a:solidFill>
                <a:schemeClr val="bg1"/>
              </a:solidFill>
            </a:endParaRPr>
          </a:p>
        </p:txBody>
      </p:sp>
      <p:pic>
        <p:nvPicPr>
          <p:cNvPr id="9" name="图片 8" descr="徽标&#10;&#10;描述已自动生成">
            <a:extLst>
              <a:ext uri="{FF2B5EF4-FFF2-40B4-BE49-F238E27FC236}">
                <a16:creationId xmlns:a16="http://schemas.microsoft.com/office/drawing/2014/main" id="{D9E9B9D0-E83F-0157-7F75-6E911F2479C9}"/>
              </a:ext>
            </a:extLst>
          </p:cNvPr>
          <p:cNvPicPr>
            <a:picLocks noChangeAspect="1"/>
          </p:cNvPicPr>
          <p:nvPr/>
        </p:nvPicPr>
        <p:blipFill>
          <a:blip r:embed="rId2"/>
          <a:stretch>
            <a:fillRect/>
          </a:stretch>
        </p:blipFill>
        <p:spPr>
          <a:xfrm>
            <a:off x="11353800" y="0"/>
            <a:ext cx="838199" cy="818771"/>
          </a:xfrm>
          <a:prstGeom prst="rect">
            <a:avLst/>
          </a:prstGeom>
        </p:spPr>
      </p:pic>
      <p:sp>
        <p:nvSpPr>
          <p:cNvPr id="11" name="文本框 10">
            <a:extLst>
              <a:ext uri="{FF2B5EF4-FFF2-40B4-BE49-F238E27FC236}">
                <a16:creationId xmlns:a16="http://schemas.microsoft.com/office/drawing/2014/main" id="{76D51BBF-DA4D-9DFC-A941-A7B3BC5A18F7}"/>
              </a:ext>
            </a:extLst>
          </p:cNvPr>
          <p:cNvSpPr txBox="1"/>
          <p:nvPr/>
        </p:nvSpPr>
        <p:spPr>
          <a:xfrm>
            <a:off x="838200" y="1262094"/>
            <a:ext cx="10515600" cy="400110"/>
          </a:xfrm>
          <a:prstGeom prst="rect">
            <a:avLst/>
          </a:prstGeom>
          <a:solidFill>
            <a:schemeClr val="accent4">
              <a:lumMod val="20000"/>
              <a:lumOff val="80000"/>
            </a:schemeClr>
          </a:solidFill>
        </p:spPr>
        <p:txBody>
          <a:bodyPr wrap="square">
            <a:spAutoFit/>
          </a:bodyPr>
          <a:lstStyle/>
          <a:p>
            <a:r>
              <a:rPr lang="en-US" altLang="zh-CN" sz="2000" dirty="0">
                <a:solidFill>
                  <a:srgbClr val="BE0004"/>
                </a:solidFill>
                <a:effectLst/>
                <a:latin typeface="Arial" panose="020B0604020202020204" pitchFamily="34" charset="0"/>
              </a:rPr>
              <a:t>Brooks</a:t>
            </a:r>
            <a:r>
              <a:rPr lang="zh-CN" altLang="en-US" sz="2000" dirty="0">
                <a:solidFill>
                  <a:srgbClr val="BE0004"/>
                </a:solidFill>
                <a:effectLst/>
                <a:latin typeface="Helvetica" pitchFamily="2" charset="0"/>
              </a:rPr>
              <a:t>法则</a:t>
            </a:r>
            <a:r>
              <a:rPr lang="zh-CN" altLang="en-US" sz="2000" dirty="0">
                <a:solidFill>
                  <a:srgbClr val="CC0000"/>
                </a:solidFill>
                <a:effectLst/>
                <a:latin typeface="Helvetica" pitchFamily="2" charset="0"/>
              </a:rPr>
              <a:t>：</a:t>
            </a:r>
            <a:r>
              <a:rPr lang="zh-CN" altLang="en-US" sz="2000" dirty="0">
                <a:solidFill>
                  <a:srgbClr val="000000"/>
                </a:solidFill>
                <a:effectLst/>
                <a:latin typeface="Helvetica" pitchFamily="2" charset="0"/>
              </a:rPr>
              <a:t>向一个进度延迟的软件项目中增加人员可能会使其进度更加推迟。</a:t>
            </a:r>
          </a:p>
        </p:txBody>
      </p:sp>
      <p:pic>
        <p:nvPicPr>
          <p:cNvPr id="14" name="图片 13" descr="图表&#10;&#10;中度可信度描述已自动生成">
            <a:extLst>
              <a:ext uri="{FF2B5EF4-FFF2-40B4-BE49-F238E27FC236}">
                <a16:creationId xmlns:a16="http://schemas.microsoft.com/office/drawing/2014/main" id="{AA498221-3AEA-6E57-75C6-CB1510D83B1C}"/>
              </a:ext>
            </a:extLst>
          </p:cNvPr>
          <p:cNvPicPr>
            <a:picLocks noChangeAspect="1"/>
          </p:cNvPicPr>
          <p:nvPr/>
        </p:nvPicPr>
        <p:blipFill>
          <a:blip r:embed="rId3"/>
          <a:stretch>
            <a:fillRect/>
          </a:stretch>
        </p:blipFill>
        <p:spPr>
          <a:xfrm>
            <a:off x="2209800" y="2105527"/>
            <a:ext cx="7772400" cy="3646170"/>
          </a:xfrm>
          <a:prstGeom prst="rect">
            <a:avLst/>
          </a:prstGeom>
        </p:spPr>
      </p:pic>
    </p:spTree>
    <p:extLst>
      <p:ext uri="{BB962C8B-B14F-4D97-AF65-F5344CB8AC3E}">
        <p14:creationId xmlns:p14="http://schemas.microsoft.com/office/powerpoint/2010/main" val="392385962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A234F6-FA0E-FEEA-724A-54C6E44DF929}"/>
            </a:ext>
          </a:extLst>
        </p:cNvPr>
        <p:cNvGrpSpPr/>
        <p:nvPr/>
      </p:nvGrpSpPr>
      <p:grpSpPr>
        <a:xfrm>
          <a:off x="0" y="0"/>
          <a:ext cx="0" cy="0"/>
          <a:chOff x="0" y="0"/>
          <a:chExt cx="0" cy="0"/>
        </a:xfrm>
      </p:grpSpPr>
      <p:cxnSp>
        <p:nvCxnSpPr>
          <p:cNvPr id="3" name="直线连接符 2">
            <a:extLst>
              <a:ext uri="{FF2B5EF4-FFF2-40B4-BE49-F238E27FC236}">
                <a16:creationId xmlns:a16="http://schemas.microsoft.com/office/drawing/2014/main" id="{863D0E06-103B-4A43-6790-88E133345D06}"/>
              </a:ext>
            </a:extLst>
          </p:cNvPr>
          <p:cNvCxnSpPr>
            <a:cxnSpLocks/>
          </p:cNvCxnSpPr>
          <p:nvPr/>
        </p:nvCxnSpPr>
        <p:spPr>
          <a:xfrm>
            <a:off x="102093" y="714234"/>
            <a:ext cx="11987814" cy="0"/>
          </a:xfrm>
          <a:prstGeom prst="line">
            <a:avLst/>
          </a:prstGeom>
          <a:ln w="38100">
            <a:solidFill>
              <a:srgbClr val="C00000"/>
            </a:solidFill>
          </a:ln>
        </p:spPr>
        <p:style>
          <a:lnRef idx="2">
            <a:schemeClr val="accent1"/>
          </a:lnRef>
          <a:fillRef idx="0">
            <a:schemeClr val="accent1"/>
          </a:fillRef>
          <a:effectRef idx="1">
            <a:schemeClr val="accent1"/>
          </a:effectRef>
          <a:fontRef idx="minor">
            <a:schemeClr val="tx1"/>
          </a:fontRef>
        </p:style>
      </p:cxnSp>
      <p:sp>
        <p:nvSpPr>
          <p:cNvPr id="4" name="矩形 3">
            <a:extLst>
              <a:ext uri="{FF2B5EF4-FFF2-40B4-BE49-F238E27FC236}">
                <a16:creationId xmlns:a16="http://schemas.microsoft.com/office/drawing/2014/main" id="{E8E19F03-B156-ED99-F000-4945DEFDCEBE}"/>
              </a:ext>
            </a:extLst>
          </p:cNvPr>
          <p:cNvSpPr/>
          <p:nvPr/>
        </p:nvSpPr>
        <p:spPr>
          <a:xfrm>
            <a:off x="0" y="6492874"/>
            <a:ext cx="12192000" cy="365125"/>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标题 1">
            <a:extLst>
              <a:ext uri="{FF2B5EF4-FFF2-40B4-BE49-F238E27FC236}">
                <a16:creationId xmlns:a16="http://schemas.microsoft.com/office/drawing/2014/main" id="{6962D453-7CB8-2C7B-8840-A7EF8FF514D2}"/>
              </a:ext>
            </a:extLst>
          </p:cNvPr>
          <p:cNvSpPr>
            <a:spLocks noGrp="1"/>
          </p:cNvSpPr>
          <p:nvPr>
            <p:ph type="title"/>
          </p:nvPr>
        </p:nvSpPr>
        <p:spPr>
          <a:xfrm>
            <a:off x="641636" y="166374"/>
            <a:ext cx="10712164" cy="547860"/>
          </a:xfrm>
        </p:spPr>
        <p:txBody>
          <a:bodyPr>
            <a:normAutofit fontScale="90000"/>
          </a:bodyPr>
          <a:lstStyle/>
          <a:p>
            <a:r>
              <a:rPr kumimoji="1" lang="zh-CN" altLang="en-US" sz="4000" dirty="0">
                <a:latin typeface="Microsoft YaHei" panose="020B0503020204020204" pitchFamily="34" charset="-122"/>
                <a:ea typeface="Microsoft YaHei" panose="020B0503020204020204" pitchFamily="34" charset="-122"/>
              </a:rPr>
              <a:t>沟通的模型</a:t>
            </a:r>
          </a:p>
        </p:txBody>
      </p:sp>
      <p:sp>
        <p:nvSpPr>
          <p:cNvPr id="5" name="日期占位符 4">
            <a:extLst>
              <a:ext uri="{FF2B5EF4-FFF2-40B4-BE49-F238E27FC236}">
                <a16:creationId xmlns:a16="http://schemas.microsoft.com/office/drawing/2014/main" id="{60F3AC31-116D-DBFB-F55D-ABB90FB88746}"/>
              </a:ext>
            </a:extLst>
          </p:cNvPr>
          <p:cNvSpPr>
            <a:spLocks noGrp="1"/>
          </p:cNvSpPr>
          <p:nvPr>
            <p:ph type="dt" sz="half" idx="10"/>
          </p:nvPr>
        </p:nvSpPr>
        <p:spPr>
          <a:xfrm>
            <a:off x="838200" y="6492872"/>
            <a:ext cx="2743200" cy="365125"/>
          </a:xfrm>
        </p:spPr>
        <p:txBody>
          <a:bodyPr/>
          <a:lstStyle/>
          <a:p>
            <a:fld id="{E4C2CF94-821F-194A-BC37-ED2010A58F59}" type="datetime1">
              <a:rPr kumimoji="1" lang="zh-CN" altLang="en-US" smtClean="0">
                <a:solidFill>
                  <a:schemeClr val="bg1"/>
                </a:solidFill>
              </a:rPr>
              <a:t>2024/9/18</a:t>
            </a:fld>
            <a:endParaRPr kumimoji="1" lang="zh-CN" altLang="en-US" dirty="0">
              <a:solidFill>
                <a:schemeClr val="bg1"/>
              </a:solidFill>
            </a:endParaRPr>
          </a:p>
        </p:txBody>
      </p:sp>
      <p:sp>
        <p:nvSpPr>
          <p:cNvPr id="6" name="页脚占位符 5">
            <a:extLst>
              <a:ext uri="{FF2B5EF4-FFF2-40B4-BE49-F238E27FC236}">
                <a16:creationId xmlns:a16="http://schemas.microsoft.com/office/drawing/2014/main" id="{D4ECC854-EE5B-9F21-23D2-C2CC3DB35A0F}"/>
              </a:ext>
            </a:extLst>
          </p:cNvPr>
          <p:cNvSpPr>
            <a:spLocks noGrp="1"/>
          </p:cNvSpPr>
          <p:nvPr>
            <p:ph type="ftr" sz="quarter" idx="11"/>
          </p:nvPr>
        </p:nvSpPr>
        <p:spPr>
          <a:xfrm>
            <a:off x="4038600" y="6492873"/>
            <a:ext cx="4114800" cy="365125"/>
          </a:xfrm>
        </p:spPr>
        <p:txBody>
          <a:bodyPr/>
          <a:lstStyle/>
          <a:p>
            <a:r>
              <a:rPr kumimoji="1" lang="en-US" altLang="zh-CN" dirty="0">
                <a:solidFill>
                  <a:schemeClr val="bg1"/>
                </a:solidFill>
              </a:rPr>
              <a:t>2024</a:t>
            </a:r>
            <a:r>
              <a:rPr kumimoji="1" lang="zh-CN" altLang="en-US" dirty="0">
                <a:solidFill>
                  <a:schemeClr val="bg1"/>
                </a:solidFill>
              </a:rPr>
              <a:t>秋，软件设计与体系结构</a:t>
            </a:r>
          </a:p>
        </p:txBody>
      </p:sp>
      <p:sp>
        <p:nvSpPr>
          <p:cNvPr id="7" name="灯片编号占位符 6">
            <a:extLst>
              <a:ext uri="{FF2B5EF4-FFF2-40B4-BE49-F238E27FC236}">
                <a16:creationId xmlns:a16="http://schemas.microsoft.com/office/drawing/2014/main" id="{336FE60E-939D-8135-F452-F6374788296C}"/>
              </a:ext>
            </a:extLst>
          </p:cNvPr>
          <p:cNvSpPr>
            <a:spLocks noGrp="1"/>
          </p:cNvSpPr>
          <p:nvPr>
            <p:ph type="sldNum" sz="quarter" idx="12"/>
          </p:nvPr>
        </p:nvSpPr>
        <p:spPr>
          <a:xfrm>
            <a:off x="8610600" y="6485074"/>
            <a:ext cx="2743200" cy="365125"/>
          </a:xfrm>
        </p:spPr>
        <p:txBody>
          <a:bodyPr/>
          <a:lstStyle/>
          <a:p>
            <a:fld id="{CE4DB412-8034-E14D-81D5-D45E190EBA3C}" type="slidenum">
              <a:rPr kumimoji="1" lang="zh-CN" altLang="en-US" smtClean="0">
                <a:solidFill>
                  <a:schemeClr val="bg1"/>
                </a:solidFill>
              </a:rPr>
              <a:t>35</a:t>
            </a:fld>
            <a:endParaRPr kumimoji="1" lang="zh-CN" altLang="en-US" dirty="0">
              <a:solidFill>
                <a:schemeClr val="bg1"/>
              </a:solidFill>
            </a:endParaRPr>
          </a:p>
        </p:txBody>
      </p:sp>
      <p:pic>
        <p:nvPicPr>
          <p:cNvPr id="9" name="图片 8" descr="徽标&#10;&#10;描述已自动生成">
            <a:extLst>
              <a:ext uri="{FF2B5EF4-FFF2-40B4-BE49-F238E27FC236}">
                <a16:creationId xmlns:a16="http://schemas.microsoft.com/office/drawing/2014/main" id="{926E0959-822E-DB6F-E418-DCB842E8D93E}"/>
              </a:ext>
            </a:extLst>
          </p:cNvPr>
          <p:cNvPicPr>
            <a:picLocks noChangeAspect="1"/>
          </p:cNvPicPr>
          <p:nvPr/>
        </p:nvPicPr>
        <p:blipFill>
          <a:blip r:embed="rId2"/>
          <a:stretch>
            <a:fillRect/>
          </a:stretch>
        </p:blipFill>
        <p:spPr>
          <a:xfrm>
            <a:off x="11353800" y="0"/>
            <a:ext cx="838199" cy="818771"/>
          </a:xfrm>
          <a:prstGeom prst="rect">
            <a:avLst/>
          </a:prstGeom>
        </p:spPr>
      </p:pic>
      <p:pic>
        <p:nvPicPr>
          <p:cNvPr id="10" name="图片 9" descr="图示&#10;&#10;描述已自动生成">
            <a:extLst>
              <a:ext uri="{FF2B5EF4-FFF2-40B4-BE49-F238E27FC236}">
                <a16:creationId xmlns:a16="http://schemas.microsoft.com/office/drawing/2014/main" id="{39F5A57C-656A-7445-C119-5CF43C14B389}"/>
              </a:ext>
            </a:extLst>
          </p:cNvPr>
          <p:cNvPicPr>
            <a:picLocks noChangeAspect="1"/>
          </p:cNvPicPr>
          <p:nvPr/>
        </p:nvPicPr>
        <p:blipFill>
          <a:blip r:embed="rId3"/>
          <a:stretch>
            <a:fillRect/>
          </a:stretch>
        </p:blipFill>
        <p:spPr>
          <a:xfrm>
            <a:off x="977559" y="1025325"/>
            <a:ext cx="10236882" cy="5118441"/>
          </a:xfrm>
          <a:prstGeom prst="rect">
            <a:avLst/>
          </a:prstGeom>
        </p:spPr>
      </p:pic>
    </p:spTree>
    <p:extLst>
      <p:ext uri="{BB962C8B-B14F-4D97-AF65-F5344CB8AC3E}">
        <p14:creationId xmlns:p14="http://schemas.microsoft.com/office/powerpoint/2010/main" val="40806800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53E8E2-C4EE-D94B-8BC6-1D7FADE543E1}"/>
            </a:ext>
          </a:extLst>
        </p:cNvPr>
        <p:cNvGrpSpPr/>
        <p:nvPr/>
      </p:nvGrpSpPr>
      <p:grpSpPr>
        <a:xfrm>
          <a:off x="0" y="0"/>
          <a:ext cx="0" cy="0"/>
          <a:chOff x="0" y="0"/>
          <a:chExt cx="0" cy="0"/>
        </a:xfrm>
      </p:grpSpPr>
      <p:cxnSp>
        <p:nvCxnSpPr>
          <p:cNvPr id="3" name="直线连接符 2">
            <a:extLst>
              <a:ext uri="{FF2B5EF4-FFF2-40B4-BE49-F238E27FC236}">
                <a16:creationId xmlns:a16="http://schemas.microsoft.com/office/drawing/2014/main" id="{7D64E456-F744-249F-DDE3-947381421BD7}"/>
              </a:ext>
            </a:extLst>
          </p:cNvPr>
          <p:cNvCxnSpPr>
            <a:cxnSpLocks/>
          </p:cNvCxnSpPr>
          <p:nvPr/>
        </p:nvCxnSpPr>
        <p:spPr>
          <a:xfrm>
            <a:off x="102093" y="714234"/>
            <a:ext cx="11987814" cy="0"/>
          </a:xfrm>
          <a:prstGeom prst="line">
            <a:avLst/>
          </a:prstGeom>
          <a:ln w="38100">
            <a:solidFill>
              <a:srgbClr val="C00000"/>
            </a:solidFill>
          </a:ln>
        </p:spPr>
        <p:style>
          <a:lnRef idx="2">
            <a:schemeClr val="accent1"/>
          </a:lnRef>
          <a:fillRef idx="0">
            <a:schemeClr val="accent1"/>
          </a:fillRef>
          <a:effectRef idx="1">
            <a:schemeClr val="accent1"/>
          </a:effectRef>
          <a:fontRef idx="minor">
            <a:schemeClr val="tx1"/>
          </a:fontRef>
        </p:style>
      </p:cxnSp>
      <p:sp>
        <p:nvSpPr>
          <p:cNvPr id="4" name="矩形 3">
            <a:extLst>
              <a:ext uri="{FF2B5EF4-FFF2-40B4-BE49-F238E27FC236}">
                <a16:creationId xmlns:a16="http://schemas.microsoft.com/office/drawing/2014/main" id="{909DF20D-1232-0799-2049-5C01FDBF8963}"/>
              </a:ext>
            </a:extLst>
          </p:cNvPr>
          <p:cNvSpPr/>
          <p:nvPr/>
        </p:nvSpPr>
        <p:spPr>
          <a:xfrm>
            <a:off x="0" y="6492874"/>
            <a:ext cx="12192000" cy="365125"/>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标题 1">
            <a:extLst>
              <a:ext uri="{FF2B5EF4-FFF2-40B4-BE49-F238E27FC236}">
                <a16:creationId xmlns:a16="http://schemas.microsoft.com/office/drawing/2014/main" id="{97435617-1D75-E07C-E45A-53FFFF64CF3D}"/>
              </a:ext>
            </a:extLst>
          </p:cNvPr>
          <p:cNvSpPr>
            <a:spLocks noGrp="1"/>
          </p:cNvSpPr>
          <p:nvPr>
            <p:ph type="title"/>
          </p:nvPr>
        </p:nvSpPr>
        <p:spPr>
          <a:xfrm>
            <a:off x="641636" y="166374"/>
            <a:ext cx="10712164" cy="547860"/>
          </a:xfrm>
        </p:spPr>
        <p:txBody>
          <a:bodyPr>
            <a:normAutofit fontScale="90000"/>
          </a:bodyPr>
          <a:lstStyle/>
          <a:p>
            <a:r>
              <a:rPr kumimoji="1" lang="zh-CN" altLang="en-US" sz="4000" dirty="0">
                <a:latin typeface="Microsoft YaHei" panose="020B0503020204020204" pitchFamily="34" charset="-122"/>
                <a:ea typeface="Microsoft YaHei" panose="020B0503020204020204" pitchFamily="34" charset="-122"/>
              </a:rPr>
              <a:t>常用沟通方式</a:t>
            </a:r>
          </a:p>
        </p:txBody>
      </p:sp>
      <p:sp>
        <p:nvSpPr>
          <p:cNvPr id="5" name="日期占位符 4">
            <a:extLst>
              <a:ext uri="{FF2B5EF4-FFF2-40B4-BE49-F238E27FC236}">
                <a16:creationId xmlns:a16="http://schemas.microsoft.com/office/drawing/2014/main" id="{0EC8FBB0-07C1-1377-7B47-5F71F91D87BA}"/>
              </a:ext>
            </a:extLst>
          </p:cNvPr>
          <p:cNvSpPr>
            <a:spLocks noGrp="1"/>
          </p:cNvSpPr>
          <p:nvPr>
            <p:ph type="dt" sz="half" idx="10"/>
          </p:nvPr>
        </p:nvSpPr>
        <p:spPr>
          <a:xfrm>
            <a:off x="838200" y="6492872"/>
            <a:ext cx="2743200" cy="365125"/>
          </a:xfrm>
        </p:spPr>
        <p:txBody>
          <a:bodyPr/>
          <a:lstStyle/>
          <a:p>
            <a:fld id="{E4C2CF94-821F-194A-BC37-ED2010A58F59}" type="datetime1">
              <a:rPr kumimoji="1" lang="zh-CN" altLang="en-US" smtClean="0">
                <a:solidFill>
                  <a:schemeClr val="bg1"/>
                </a:solidFill>
              </a:rPr>
              <a:t>2024/9/18</a:t>
            </a:fld>
            <a:endParaRPr kumimoji="1" lang="zh-CN" altLang="en-US" dirty="0">
              <a:solidFill>
                <a:schemeClr val="bg1"/>
              </a:solidFill>
            </a:endParaRPr>
          </a:p>
        </p:txBody>
      </p:sp>
      <p:sp>
        <p:nvSpPr>
          <p:cNvPr id="6" name="页脚占位符 5">
            <a:extLst>
              <a:ext uri="{FF2B5EF4-FFF2-40B4-BE49-F238E27FC236}">
                <a16:creationId xmlns:a16="http://schemas.microsoft.com/office/drawing/2014/main" id="{3D02675F-8BE2-F2E6-FAB3-847BB7A27293}"/>
              </a:ext>
            </a:extLst>
          </p:cNvPr>
          <p:cNvSpPr>
            <a:spLocks noGrp="1"/>
          </p:cNvSpPr>
          <p:nvPr>
            <p:ph type="ftr" sz="quarter" idx="11"/>
          </p:nvPr>
        </p:nvSpPr>
        <p:spPr>
          <a:xfrm>
            <a:off x="4038600" y="6492873"/>
            <a:ext cx="4114800" cy="365125"/>
          </a:xfrm>
        </p:spPr>
        <p:txBody>
          <a:bodyPr/>
          <a:lstStyle/>
          <a:p>
            <a:r>
              <a:rPr kumimoji="1" lang="en-US" altLang="zh-CN" dirty="0">
                <a:solidFill>
                  <a:schemeClr val="bg1"/>
                </a:solidFill>
              </a:rPr>
              <a:t>2024</a:t>
            </a:r>
            <a:r>
              <a:rPr kumimoji="1" lang="zh-CN" altLang="en-US" dirty="0">
                <a:solidFill>
                  <a:schemeClr val="bg1"/>
                </a:solidFill>
              </a:rPr>
              <a:t>秋，软件设计与体系结构</a:t>
            </a:r>
          </a:p>
        </p:txBody>
      </p:sp>
      <p:sp>
        <p:nvSpPr>
          <p:cNvPr id="7" name="灯片编号占位符 6">
            <a:extLst>
              <a:ext uri="{FF2B5EF4-FFF2-40B4-BE49-F238E27FC236}">
                <a16:creationId xmlns:a16="http://schemas.microsoft.com/office/drawing/2014/main" id="{6B33337C-664C-D57C-40FA-BBE57D1E4A8B}"/>
              </a:ext>
            </a:extLst>
          </p:cNvPr>
          <p:cNvSpPr>
            <a:spLocks noGrp="1"/>
          </p:cNvSpPr>
          <p:nvPr>
            <p:ph type="sldNum" sz="quarter" idx="12"/>
          </p:nvPr>
        </p:nvSpPr>
        <p:spPr>
          <a:xfrm>
            <a:off x="8610600" y="6485074"/>
            <a:ext cx="2743200" cy="365125"/>
          </a:xfrm>
        </p:spPr>
        <p:txBody>
          <a:bodyPr/>
          <a:lstStyle/>
          <a:p>
            <a:fld id="{CE4DB412-8034-E14D-81D5-D45E190EBA3C}" type="slidenum">
              <a:rPr kumimoji="1" lang="zh-CN" altLang="en-US" smtClean="0">
                <a:solidFill>
                  <a:schemeClr val="bg1"/>
                </a:solidFill>
              </a:rPr>
              <a:t>36</a:t>
            </a:fld>
            <a:endParaRPr kumimoji="1" lang="zh-CN" altLang="en-US" dirty="0">
              <a:solidFill>
                <a:schemeClr val="bg1"/>
              </a:solidFill>
            </a:endParaRPr>
          </a:p>
        </p:txBody>
      </p:sp>
      <p:pic>
        <p:nvPicPr>
          <p:cNvPr id="9" name="图片 8" descr="徽标&#10;&#10;描述已自动生成">
            <a:extLst>
              <a:ext uri="{FF2B5EF4-FFF2-40B4-BE49-F238E27FC236}">
                <a16:creationId xmlns:a16="http://schemas.microsoft.com/office/drawing/2014/main" id="{2F72C97C-3912-C823-5A12-341CB29C0BC6}"/>
              </a:ext>
            </a:extLst>
          </p:cNvPr>
          <p:cNvPicPr>
            <a:picLocks noChangeAspect="1"/>
          </p:cNvPicPr>
          <p:nvPr/>
        </p:nvPicPr>
        <p:blipFill>
          <a:blip r:embed="rId2"/>
          <a:stretch>
            <a:fillRect/>
          </a:stretch>
        </p:blipFill>
        <p:spPr>
          <a:xfrm>
            <a:off x="11353800" y="0"/>
            <a:ext cx="838199" cy="818771"/>
          </a:xfrm>
          <a:prstGeom prst="rect">
            <a:avLst/>
          </a:prstGeom>
        </p:spPr>
      </p:pic>
      <p:sp>
        <p:nvSpPr>
          <p:cNvPr id="8" name="矩形 7">
            <a:extLst>
              <a:ext uri="{FF2B5EF4-FFF2-40B4-BE49-F238E27FC236}">
                <a16:creationId xmlns:a16="http://schemas.microsoft.com/office/drawing/2014/main" id="{108D7DD9-0EC0-768C-71FC-A660272899E9}"/>
              </a:ext>
            </a:extLst>
          </p:cNvPr>
          <p:cNvSpPr/>
          <p:nvPr/>
        </p:nvSpPr>
        <p:spPr>
          <a:xfrm>
            <a:off x="1694329" y="1398493"/>
            <a:ext cx="1676400" cy="887506"/>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2800" dirty="0"/>
              <a:t>口头</a:t>
            </a:r>
          </a:p>
        </p:txBody>
      </p:sp>
      <p:sp>
        <p:nvSpPr>
          <p:cNvPr id="11" name="矩形 10">
            <a:extLst>
              <a:ext uri="{FF2B5EF4-FFF2-40B4-BE49-F238E27FC236}">
                <a16:creationId xmlns:a16="http://schemas.microsoft.com/office/drawing/2014/main" id="{7BB39569-946C-AC27-6C8A-163A5E34B0B8}"/>
              </a:ext>
            </a:extLst>
          </p:cNvPr>
          <p:cNvSpPr/>
          <p:nvPr/>
        </p:nvSpPr>
        <p:spPr>
          <a:xfrm>
            <a:off x="3379694" y="1398493"/>
            <a:ext cx="6400800" cy="887500"/>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kumimoji="1" lang="zh-CN" altLang="en-US" dirty="0">
                <a:solidFill>
                  <a:schemeClr val="tx1"/>
                </a:solidFill>
              </a:rPr>
              <a:t>正式的：演讲、报告、汇报、谈判、会议</a:t>
            </a:r>
            <a:endParaRPr kumimoji="1" lang="en-US" altLang="zh-CN" dirty="0">
              <a:solidFill>
                <a:schemeClr val="tx1"/>
              </a:solidFill>
            </a:endParaRPr>
          </a:p>
          <a:p>
            <a:pPr marL="285750" indent="-285750">
              <a:buFont typeface="Arial" panose="020B0604020202020204" pitchFamily="34" charset="0"/>
              <a:buChar char="•"/>
            </a:pPr>
            <a:r>
              <a:rPr kumimoji="1" lang="zh-CN" altLang="en-US" dirty="0">
                <a:solidFill>
                  <a:schemeClr val="tx1"/>
                </a:solidFill>
              </a:rPr>
              <a:t>非正式：谈话、电话、打招呼</a:t>
            </a:r>
          </a:p>
        </p:txBody>
      </p:sp>
      <p:sp>
        <p:nvSpPr>
          <p:cNvPr id="12" name="矩形 11">
            <a:extLst>
              <a:ext uri="{FF2B5EF4-FFF2-40B4-BE49-F238E27FC236}">
                <a16:creationId xmlns:a16="http://schemas.microsoft.com/office/drawing/2014/main" id="{0916505D-E72A-6011-94BF-5AFE87358783}"/>
              </a:ext>
            </a:extLst>
          </p:cNvPr>
          <p:cNvSpPr/>
          <p:nvPr/>
        </p:nvSpPr>
        <p:spPr>
          <a:xfrm>
            <a:off x="1694329" y="2370021"/>
            <a:ext cx="1676400" cy="887506"/>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kumimoji="1" lang="zh-CN" altLang="en-US" sz="2800" dirty="0"/>
              <a:t>书面</a:t>
            </a:r>
          </a:p>
        </p:txBody>
      </p:sp>
      <p:sp>
        <p:nvSpPr>
          <p:cNvPr id="13" name="矩形 12">
            <a:extLst>
              <a:ext uri="{FF2B5EF4-FFF2-40B4-BE49-F238E27FC236}">
                <a16:creationId xmlns:a16="http://schemas.microsoft.com/office/drawing/2014/main" id="{8F536BE4-852A-8758-C051-16CD58B73705}"/>
              </a:ext>
            </a:extLst>
          </p:cNvPr>
          <p:cNvSpPr/>
          <p:nvPr/>
        </p:nvSpPr>
        <p:spPr>
          <a:xfrm>
            <a:off x="3379694" y="2370021"/>
            <a:ext cx="6400800" cy="887500"/>
          </a:xfrm>
          <a:prstGeom prst="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kumimoji="1" lang="zh-CN" altLang="en-US" dirty="0">
                <a:solidFill>
                  <a:schemeClr val="tx1"/>
                </a:solidFill>
              </a:rPr>
              <a:t>正式的：合同、报告、会议纪要、报表、备忘录</a:t>
            </a:r>
            <a:endParaRPr kumimoji="1" lang="en-US" altLang="zh-CN" dirty="0">
              <a:solidFill>
                <a:schemeClr val="tx1"/>
              </a:solidFill>
            </a:endParaRPr>
          </a:p>
          <a:p>
            <a:pPr marL="285750" indent="-285750">
              <a:buFont typeface="Arial" panose="020B0604020202020204" pitchFamily="34" charset="0"/>
              <a:buChar char="•"/>
            </a:pPr>
            <a:r>
              <a:rPr kumimoji="1" lang="zh-CN" altLang="en-US" dirty="0">
                <a:solidFill>
                  <a:schemeClr val="tx1"/>
                </a:solidFill>
              </a:rPr>
              <a:t>非正式：笔记、便条</a:t>
            </a:r>
          </a:p>
        </p:txBody>
      </p:sp>
      <p:sp>
        <p:nvSpPr>
          <p:cNvPr id="14" name="矩形 13">
            <a:extLst>
              <a:ext uri="{FF2B5EF4-FFF2-40B4-BE49-F238E27FC236}">
                <a16:creationId xmlns:a16="http://schemas.microsoft.com/office/drawing/2014/main" id="{108D7DD9-0EC0-768C-71FC-A660272899E9}"/>
              </a:ext>
            </a:extLst>
          </p:cNvPr>
          <p:cNvSpPr/>
          <p:nvPr/>
        </p:nvSpPr>
        <p:spPr>
          <a:xfrm>
            <a:off x="1694329" y="3341549"/>
            <a:ext cx="1676400" cy="887506"/>
          </a:xfrm>
          <a:prstGeom prst="rect">
            <a:avLst/>
          </a:prstGeom>
          <a:solidFill>
            <a:srgbClr val="FF85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kumimoji="1" lang="zh-CN" altLang="en-US" sz="2800" dirty="0"/>
              <a:t>非语言</a:t>
            </a:r>
          </a:p>
        </p:txBody>
      </p:sp>
      <p:sp>
        <p:nvSpPr>
          <p:cNvPr id="15" name="矩形 14">
            <a:extLst>
              <a:ext uri="{FF2B5EF4-FFF2-40B4-BE49-F238E27FC236}">
                <a16:creationId xmlns:a16="http://schemas.microsoft.com/office/drawing/2014/main" id="{7BB39569-946C-AC27-6C8A-163A5E34B0B8}"/>
              </a:ext>
            </a:extLst>
          </p:cNvPr>
          <p:cNvSpPr/>
          <p:nvPr/>
        </p:nvSpPr>
        <p:spPr>
          <a:xfrm>
            <a:off x="3379694" y="3341549"/>
            <a:ext cx="6400800" cy="887500"/>
          </a:xfrm>
          <a:prstGeom prst="rect">
            <a:avLst/>
          </a:prstGeom>
          <a:solidFill>
            <a:srgbClr val="FF85FF">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285750" indent="-285750">
              <a:buFont typeface="Arial" panose="020B0604020202020204" pitchFamily="34" charset="0"/>
              <a:buChar char="•"/>
            </a:pPr>
            <a:r>
              <a:rPr kumimoji="1" lang="zh-CN" altLang="en-US" dirty="0">
                <a:solidFill>
                  <a:schemeClr val="tx1"/>
                </a:solidFill>
              </a:rPr>
              <a:t>正式的：手语、信号灯、音乐</a:t>
            </a:r>
            <a:endParaRPr kumimoji="1" lang="en-US" altLang="zh-CN" dirty="0">
              <a:solidFill>
                <a:schemeClr val="tx1"/>
              </a:solidFill>
            </a:endParaRPr>
          </a:p>
          <a:p>
            <a:pPr marL="285750" indent="-285750">
              <a:buFont typeface="Arial" panose="020B0604020202020204" pitchFamily="34" charset="0"/>
              <a:buChar char="•"/>
            </a:pPr>
            <a:r>
              <a:rPr kumimoji="1" lang="zh-CN" altLang="en-US" dirty="0">
                <a:solidFill>
                  <a:schemeClr val="tx1"/>
                </a:solidFill>
              </a:rPr>
              <a:t>非正式：表情、声调、拥抱、握手</a:t>
            </a:r>
          </a:p>
        </p:txBody>
      </p:sp>
      <p:sp>
        <p:nvSpPr>
          <p:cNvPr id="16" name="矩形 15">
            <a:extLst>
              <a:ext uri="{FF2B5EF4-FFF2-40B4-BE49-F238E27FC236}">
                <a16:creationId xmlns:a16="http://schemas.microsoft.com/office/drawing/2014/main" id="{108D7DD9-0EC0-768C-71FC-A660272899E9}"/>
              </a:ext>
            </a:extLst>
          </p:cNvPr>
          <p:cNvSpPr/>
          <p:nvPr/>
        </p:nvSpPr>
        <p:spPr>
          <a:xfrm>
            <a:off x="1685364" y="4313077"/>
            <a:ext cx="1676400" cy="887506"/>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kumimoji="1" lang="zh-CN" altLang="en-US" sz="2800" dirty="0"/>
              <a:t>工具</a:t>
            </a:r>
          </a:p>
        </p:txBody>
      </p:sp>
      <p:sp>
        <p:nvSpPr>
          <p:cNvPr id="17" name="矩形 16">
            <a:extLst>
              <a:ext uri="{FF2B5EF4-FFF2-40B4-BE49-F238E27FC236}">
                <a16:creationId xmlns:a16="http://schemas.microsoft.com/office/drawing/2014/main" id="{7BB39569-946C-AC27-6C8A-163A5E34B0B8}"/>
              </a:ext>
            </a:extLst>
          </p:cNvPr>
          <p:cNvSpPr/>
          <p:nvPr/>
        </p:nvSpPr>
        <p:spPr>
          <a:xfrm>
            <a:off x="3370729" y="4313077"/>
            <a:ext cx="6400800" cy="887500"/>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285750" indent="-285750">
              <a:buFont typeface="Arial" panose="020B0604020202020204" pitchFamily="34" charset="0"/>
              <a:buChar char="•"/>
            </a:pPr>
            <a:r>
              <a:rPr kumimoji="1" lang="zh-CN" altLang="en-US" dirty="0">
                <a:solidFill>
                  <a:schemeClr val="tx1"/>
                </a:solidFill>
              </a:rPr>
              <a:t>电话、传真、手机、</a:t>
            </a:r>
            <a:r>
              <a:rPr kumimoji="1" lang="en-US" altLang="zh-CN" dirty="0">
                <a:solidFill>
                  <a:schemeClr val="tx1"/>
                </a:solidFill>
              </a:rPr>
              <a:t>Email</a:t>
            </a:r>
            <a:r>
              <a:rPr kumimoji="1" lang="zh-CN" altLang="en-US" dirty="0">
                <a:solidFill>
                  <a:schemeClr val="tx1"/>
                </a:solidFill>
              </a:rPr>
              <a:t>、面对面、协作工具</a:t>
            </a:r>
          </a:p>
        </p:txBody>
      </p:sp>
    </p:spTree>
    <p:extLst>
      <p:ext uri="{BB962C8B-B14F-4D97-AF65-F5344CB8AC3E}">
        <p14:creationId xmlns:p14="http://schemas.microsoft.com/office/powerpoint/2010/main" val="311858801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17D07D-5AFA-AD93-DE86-44033C76F7E0}"/>
            </a:ext>
          </a:extLst>
        </p:cNvPr>
        <p:cNvGrpSpPr/>
        <p:nvPr/>
      </p:nvGrpSpPr>
      <p:grpSpPr>
        <a:xfrm>
          <a:off x="0" y="0"/>
          <a:ext cx="0" cy="0"/>
          <a:chOff x="0" y="0"/>
          <a:chExt cx="0" cy="0"/>
        </a:xfrm>
      </p:grpSpPr>
      <p:cxnSp>
        <p:nvCxnSpPr>
          <p:cNvPr id="3" name="直线连接符 2">
            <a:extLst>
              <a:ext uri="{FF2B5EF4-FFF2-40B4-BE49-F238E27FC236}">
                <a16:creationId xmlns:a16="http://schemas.microsoft.com/office/drawing/2014/main" id="{60B2F1A3-75D8-ACA9-1A94-64E0AE6AA85A}"/>
              </a:ext>
            </a:extLst>
          </p:cNvPr>
          <p:cNvCxnSpPr>
            <a:cxnSpLocks/>
          </p:cNvCxnSpPr>
          <p:nvPr/>
        </p:nvCxnSpPr>
        <p:spPr>
          <a:xfrm>
            <a:off x="102093" y="714234"/>
            <a:ext cx="11987814" cy="0"/>
          </a:xfrm>
          <a:prstGeom prst="line">
            <a:avLst/>
          </a:prstGeom>
          <a:ln w="38100">
            <a:solidFill>
              <a:srgbClr val="C00000"/>
            </a:solidFill>
          </a:ln>
        </p:spPr>
        <p:style>
          <a:lnRef idx="2">
            <a:schemeClr val="accent1"/>
          </a:lnRef>
          <a:fillRef idx="0">
            <a:schemeClr val="accent1"/>
          </a:fillRef>
          <a:effectRef idx="1">
            <a:schemeClr val="accent1"/>
          </a:effectRef>
          <a:fontRef idx="minor">
            <a:schemeClr val="tx1"/>
          </a:fontRef>
        </p:style>
      </p:cxnSp>
      <p:sp>
        <p:nvSpPr>
          <p:cNvPr id="4" name="矩形 3">
            <a:extLst>
              <a:ext uri="{FF2B5EF4-FFF2-40B4-BE49-F238E27FC236}">
                <a16:creationId xmlns:a16="http://schemas.microsoft.com/office/drawing/2014/main" id="{ED0D7291-7218-A2EA-6C3A-5936C88B888A}"/>
              </a:ext>
            </a:extLst>
          </p:cNvPr>
          <p:cNvSpPr/>
          <p:nvPr/>
        </p:nvSpPr>
        <p:spPr>
          <a:xfrm>
            <a:off x="0" y="6492874"/>
            <a:ext cx="12192000" cy="365125"/>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标题 1">
            <a:extLst>
              <a:ext uri="{FF2B5EF4-FFF2-40B4-BE49-F238E27FC236}">
                <a16:creationId xmlns:a16="http://schemas.microsoft.com/office/drawing/2014/main" id="{7218849D-F353-A123-9107-DE3C97D7F182}"/>
              </a:ext>
            </a:extLst>
          </p:cNvPr>
          <p:cNvSpPr>
            <a:spLocks noGrp="1"/>
          </p:cNvSpPr>
          <p:nvPr>
            <p:ph type="title"/>
          </p:nvPr>
        </p:nvSpPr>
        <p:spPr>
          <a:xfrm>
            <a:off x="641636" y="166374"/>
            <a:ext cx="10712164" cy="547860"/>
          </a:xfrm>
        </p:spPr>
        <p:txBody>
          <a:bodyPr>
            <a:normAutofit fontScale="90000"/>
          </a:bodyPr>
          <a:lstStyle/>
          <a:p>
            <a:r>
              <a:rPr kumimoji="1" lang="zh-CN" altLang="en-US" sz="4000" dirty="0">
                <a:latin typeface="Microsoft YaHei" panose="020B0503020204020204" pitchFamily="34" charset="-122"/>
                <a:ea typeface="Microsoft YaHei" panose="020B0503020204020204" pitchFamily="34" charset="-122"/>
              </a:rPr>
              <a:t>思考讨论</a:t>
            </a:r>
          </a:p>
        </p:txBody>
      </p:sp>
      <p:sp>
        <p:nvSpPr>
          <p:cNvPr id="5" name="日期占位符 4">
            <a:extLst>
              <a:ext uri="{FF2B5EF4-FFF2-40B4-BE49-F238E27FC236}">
                <a16:creationId xmlns:a16="http://schemas.microsoft.com/office/drawing/2014/main" id="{727BB6CA-0A4A-4A69-53D2-75EDB39F19E9}"/>
              </a:ext>
            </a:extLst>
          </p:cNvPr>
          <p:cNvSpPr>
            <a:spLocks noGrp="1"/>
          </p:cNvSpPr>
          <p:nvPr>
            <p:ph type="dt" sz="half" idx="10"/>
          </p:nvPr>
        </p:nvSpPr>
        <p:spPr>
          <a:xfrm>
            <a:off x="838200" y="6492872"/>
            <a:ext cx="2743200" cy="365125"/>
          </a:xfrm>
        </p:spPr>
        <p:txBody>
          <a:bodyPr/>
          <a:lstStyle/>
          <a:p>
            <a:fld id="{E4C2CF94-821F-194A-BC37-ED2010A58F59}" type="datetime1">
              <a:rPr kumimoji="1" lang="zh-CN" altLang="en-US" smtClean="0">
                <a:solidFill>
                  <a:schemeClr val="bg1"/>
                </a:solidFill>
              </a:rPr>
              <a:t>2024/9/18</a:t>
            </a:fld>
            <a:endParaRPr kumimoji="1" lang="zh-CN" altLang="en-US" dirty="0">
              <a:solidFill>
                <a:schemeClr val="bg1"/>
              </a:solidFill>
            </a:endParaRPr>
          </a:p>
        </p:txBody>
      </p:sp>
      <p:sp>
        <p:nvSpPr>
          <p:cNvPr id="6" name="页脚占位符 5">
            <a:extLst>
              <a:ext uri="{FF2B5EF4-FFF2-40B4-BE49-F238E27FC236}">
                <a16:creationId xmlns:a16="http://schemas.microsoft.com/office/drawing/2014/main" id="{295B3C91-7A47-86BF-7E7B-C28D95B14455}"/>
              </a:ext>
            </a:extLst>
          </p:cNvPr>
          <p:cNvSpPr>
            <a:spLocks noGrp="1"/>
          </p:cNvSpPr>
          <p:nvPr>
            <p:ph type="ftr" sz="quarter" idx="11"/>
          </p:nvPr>
        </p:nvSpPr>
        <p:spPr>
          <a:xfrm>
            <a:off x="4038600" y="6492873"/>
            <a:ext cx="4114800" cy="365125"/>
          </a:xfrm>
        </p:spPr>
        <p:txBody>
          <a:bodyPr/>
          <a:lstStyle/>
          <a:p>
            <a:r>
              <a:rPr kumimoji="1" lang="en-US" altLang="zh-CN" dirty="0">
                <a:solidFill>
                  <a:schemeClr val="bg1"/>
                </a:solidFill>
              </a:rPr>
              <a:t>2024</a:t>
            </a:r>
            <a:r>
              <a:rPr kumimoji="1" lang="zh-CN" altLang="en-US" dirty="0">
                <a:solidFill>
                  <a:schemeClr val="bg1"/>
                </a:solidFill>
              </a:rPr>
              <a:t>秋，软件设计与体系结构</a:t>
            </a:r>
          </a:p>
        </p:txBody>
      </p:sp>
      <p:sp>
        <p:nvSpPr>
          <p:cNvPr id="7" name="灯片编号占位符 6">
            <a:extLst>
              <a:ext uri="{FF2B5EF4-FFF2-40B4-BE49-F238E27FC236}">
                <a16:creationId xmlns:a16="http://schemas.microsoft.com/office/drawing/2014/main" id="{D1DAE87E-683B-5091-AF47-F23EBE3FF59D}"/>
              </a:ext>
            </a:extLst>
          </p:cNvPr>
          <p:cNvSpPr>
            <a:spLocks noGrp="1"/>
          </p:cNvSpPr>
          <p:nvPr>
            <p:ph type="sldNum" sz="quarter" idx="12"/>
          </p:nvPr>
        </p:nvSpPr>
        <p:spPr>
          <a:xfrm>
            <a:off x="8610600" y="6485074"/>
            <a:ext cx="2743200" cy="365125"/>
          </a:xfrm>
        </p:spPr>
        <p:txBody>
          <a:bodyPr/>
          <a:lstStyle/>
          <a:p>
            <a:fld id="{CE4DB412-8034-E14D-81D5-D45E190EBA3C}" type="slidenum">
              <a:rPr kumimoji="1" lang="zh-CN" altLang="en-US" smtClean="0">
                <a:solidFill>
                  <a:schemeClr val="bg1"/>
                </a:solidFill>
              </a:rPr>
              <a:t>37</a:t>
            </a:fld>
            <a:endParaRPr kumimoji="1" lang="zh-CN" altLang="en-US" dirty="0">
              <a:solidFill>
                <a:schemeClr val="bg1"/>
              </a:solidFill>
            </a:endParaRPr>
          </a:p>
        </p:txBody>
      </p:sp>
      <p:pic>
        <p:nvPicPr>
          <p:cNvPr id="9" name="图片 8" descr="徽标&#10;&#10;描述已自动生成">
            <a:extLst>
              <a:ext uri="{FF2B5EF4-FFF2-40B4-BE49-F238E27FC236}">
                <a16:creationId xmlns:a16="http://schemas.microsoft.com/office/drawing/2014/main" id="{717E26FC-B9F2-2C05-6EBE-10755E3575EB}"/>
              </a:ext>
            </a:extLst>
          </p:cNvPr>
          <p:cNvPicPr>
            <a:picLocks noChangeAspect="1"/>
          </p:cNvPicPr>
          <p:nvPr/>
        </p:nvPicPr>
        <p:blipFill>
          <a:blip r:embed="rId2"/>
          <a:stretch>
            <a:fillRect/>
          </a:stretch>
        </p:blipFill>
        <p:spPr>
          <a:xfrm>
            <a:off x="11353800" y="0"/>
            <a:ext cx="838199" cy="818771"/>
          </a:xfrm>
          <a:prstGeom prst="rect">
            <a:avLst/>
          </a:prstGeom>
        </p:spPr>
      </p:pic>
      <p:sp>
        <p:nvSpPr>
          <p:cNvPr id="18" name="文本框 17">
            <a:extLst>
              <a:ext uri="{FF2B5EF4-FFF2-40B4-BE49-F238E27FC236}">
                <a16:creationId xmlns:a16="http://schemas.microsoft.com/office/drawing/2014/main" id="{15279018-A56C-68C4-4A9E-87ADF78F4029}"/>
              </a:ext>
            </a:extLst>
          </p:cNvPr>
          <p:cNvSpPr txBox="1"/>
          <p:nvPr/>
        </p:nvSpPr>
        <p:spPr>
          <a:xfrm>
            <a:off x="641636" y="1358676"/>
            <a:ext cx="10712164" cy="4192879"/>
          </a:xfrm>
          <a:prstGeom prst="rect">
            <a:avLst/>
          </a:prstGeom>
          <a:noFill/>
        </p:spPr>
        <p:txBody>
          <a:bodyPr wrap="square">
            <a:spAutoFit/>
          </a:bodyPr>
          <a:lstStyle/>
          <a:p>
            <a:pPr>
              <a:lnSpc>
                <a:spcPct val="150000"/>
              </a:lnSpc>
            </a:pPr>
            <a:r>
              <a:rPr lang="zh-CN" altLang="en-US" sz="2000" dirty="0">
                <a:solidFill>
                  <a:srgbClr val="0018C0"/>
                </a:solidFill>
                <a:effectLst/>
                <a:latin typeface="+mn-ea"/>
              </a:rPr>
              <a:t>你认为以下情形应该选择什么合适的方式？</a:t>
            </a:r>
            <a:endParaRPr lang="en-US" altLang="zh-CN" sz="2000" dirty="0">
              <a:solidFill>
                <a:srgbClr val="0018C0"/>
              </a:solidFill>
              <a:effectLst/>
              <a:latin typeface="+mn-ea"/>
            </a:endParaRPr>
          </a:p>
          <a:p>
            <a:pPr>
              <a:lnSpc>
                <a:spcPct val="150000"/>
              </a:lnSpc>
            </a:pPr>
            <a:endParaRPr lang="zh-CN" altLang="en-US" sz="2000" dirty="0">
              <a:solidFill>
                <a:srgbClr val="0018C0"/>
              </a:solidFill>
              <a:effectLst/>
              <a:latin typeface="+mn-ea"/>
            </a:endParaRPr>
          </a:p>
          <a:p>
            <a:pPr marL="342900" indent="-342900">
              <a:lnSpc>
                <a:spcPct val="150000"/>
              </a:lnSpc>
              <a:buClr>
                <a:srgbClr val="C00000"/>
              </a:buClr>
              <a:buFont typeface="Wingdings" pitchFamily="2" charset="2"/>
              <a:buChar char="p"/>
            </a:pPr>
            <a:r>
              <a:rPr lang="zh-CN" altLang="en-US" sz="2000" dirty="0">
                <a:solidFill>
                  <a:srgbClr val="000000"/>
                </a:solidFill>
                <a:effectLst/>
                <a:latin typeface="+mn-ea"/>
              </a:rPr>
              <a:t>公司主管副总经理通知你，说他想详细了解项目进展情况，并且想在从今天开始的一周后与你见面。</a:t>
            </a:r>
          </a:p>
          <a:p>
            <a:pPr marL="342900" indent="-342900">
              <a:lnSpc>
                <a:spcPct val="150000"/>
              </a:lnSpc>
              <a:buClr>
                <a:srgbClr val="C00000"/>
              </a:buClr>
              <a:buFont typeface="Wingdings" pitchFamily="2" charset="2"/>
              <a:buChar char="p"/>
            </a:pPr>
            <a:r>
              <a:rPr lang="zh-CN" altLang="en-US" sz="2000" dirty="0">
                <a:solidFill>
                  <a:srgbClr val="000000"/>
                </a:solidFill>
                <a:effectLst/>
                <a:latin typeface="+mn-ea"/>
              </a:rPr>
              <a:t>客户在检查项目阶段成果时，指出上个月曾经提出的某个产品特性没有包含在其中，并抱怨早就以口头方式反映给了项目组成员，但作为项目经理的你却一无所知，而那位成员解释说把这件事忘记了。</a:t>
            </a:r>
          </a:p>
          <a:p>
            <a:pPr marL="342900" indent="-342900">
              <a:lnSpc>
                <a:spcPct val="150000"/>
              </a:lnSpc>
              <a:buClr>
                <a:srgbClr val="C00000"/>
              </a:buClr>
              <a:buFont typeface="Wingdings" pitchFamily="2" charset="2"/>
              <a:buChar char="p"/>
            </a:pPr>
            <a:r>
              <a:rPr lang="zh-CN" altLang="en-US" sz="2000" dirty="0">
                <a:solidFill>
                  <a:srgbClr val="000000"/>
                </a:solidFill>
                <a:effectLst/>
                <a:latin typeface="+mn-ea"/>
              </a:rPr>
              <a:t>你负责的一个项目准备在月底召开项目工作汇报会议，需要通知所有与会代表。</a:t>
            </a:r>
          </a:p>
          <a:p>
            <a:pPr marL="342900" indent="-342900">
              <a:lnSpc>
                <a:spcPct val="150000"/>
              </a:lnSpc>
              <a:buClr>
                <a:srgbClr val="C00000"/>
              </a:buClr>
              <a:buFont typeface="Wingdings" pitchFamily="2" charset="2"/>
              <a:buChar char="p"/>
            </a:pPr>
            <a:r>
              <a:rPr lang="zh-CN" altLang="en-US" sz="2000" dirty="0">
                <a:solidFill>
                  <a:srgbClr val="000000"/>
                </a:solidFill>
                <a:effectLst/>
                <a:latin typeface="+mn-ea"/>
              </a:rPr>
              <a:t>你作为工程硕士研究生，即将开始论文工作，你需要经常与导师进行联系和交流。</a:t>
            </a:r>
          </a:p>
        </p:txBody>
      </p:sp>
    </p:spTree>
    <p:extLst>
      <p:ext uri="{BB962C8B-B14F-4D97-AF65-F5344CB8AC3E}">
        <p14:creationId xmlns:p14="http://schemas.microsoft.com/office/powerpoint/2010/main" val="166773406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7C661F-9429-7DE8-38C1-24E850DF879A}"/>
            </a:ext>
          </a:extLst>
        </p:cNvPr>
        <p:cNvGrpSpPr/>
        <p:nvPr/>
      </p:nvGrpSpPr>
      <p:grpSpPr>
        <a:xfrm>
          <a:off x="0" y="0"/>
          <a:ext cx="0" cy="0"/>
          <a:chOff x="0" y="0"/>
          <a:chExt cx="0" cy="0"/>
        </a:xfrm>
      </p:grpSpPr>
      <p:cxnSp>
        <p:nvCxnSpPr>
          <p:cNvPr id="3" name="直线连接符 2">
            <a:extLst>
              <a:ext uri="{FF2B5EF4-FFF2-40B4-BE49-F238E27FC236}">
                <a16:creationId xmlns:a16="http://schemas.microsoft.com/office/drawing/2014/main" id="{E312E021-3FE3-1990-0130-E9D04F7A5EB8}"/>
              </a:ext>
            </a:extLst>
          </p:cNvPr>
          <p:cNvCxnSpPr>
            <a:cxnSpLocks/>
          </p:cNvCxnSpPr>
          <p:nvPr/>
        </p:nvCxnSpPr>
        <p:spPr>
          <a:xfrm>
            <a:off x="102093" y="714234"/>
            <a:ext cx="11987814" cy="0"/>
          </a:xfrm>
          <a:prstGeom prst="line">
            <a:avLst/>
          </a:prstGeom>
          <a:ln w="38100">
            <a:solidFill>
              <a:srgbClr val="C00000"/>
            </a:solidFill>
          </a:ln>
        </p:spPr>
        <p:style>
          <a:lnRef idx="2">
            <a:schemeClr val="accent1"/>
          </a:lnRef>
          <a:fillRef idx="0">
            <a:schemeClr val="accent1"/>
          </a:fillRef>
          <a:effectRef idx="1">
            <a:schemeClr val="accent1"/>
          </a:effectRef>
          <a:fontRef idx="minor">
            <a:schemeClr val="tx1"/>
          </a:fontRef>
        </p:style>
      </p:cxnSp>
      <p:sp>
        <p:nvSpPr>
          <p:cNvPr id="4" name="矩形 3">
            <a:extLst>
              <a:ext uri="{FF2B5EF4-FFF2-40B4-BE49-F238E27FC236}">
                <a16:creationId xmlns:a16="http://schemas.microsoft.com/office/drawing/2014/main" id="{BBB89709-B599-6073-3E61-17023D68857A}"/>
              </a:ext>
            </a:extLst>
          </p:cNvPr>
          <p:cNvSpPr/>
          <p:nvPr/>
        </p:nvSpPr>
        <p:spPr>
          <a:xfrm>
            <a:off x="0" y="6492874"/>
            <a:ext cx="12192000" cy="365125"/>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标题 1">
            <a:extLst>
              <a:ext uri="{FF2B5EF4-FFF2-40B4-BE49-F238E27FC236}">
                <a16:creationId xmlns:a16="http://schemas.microsoft.com/office/drawing/2014/main" id="{CB391438-0EEC-2760-B7B8-687515E4A3C3}"/>
              </a:ext>
            </a:extLst>
          </p:cNvPr>
          <p:cNvSpPr>
            <a:spLocks noGrp="1"/>
          </p:cNvSpPr>
          <p:nvPr>
            <p:ph type="title"/>
          </p:nvPr>
        </p:nvSpPr>
        <p:spPr>
          <a:xfrm>
            <a:off x="641636" y="166374"/>
            <a:ext cx="10712164" cy="547860"/>
          </a:xfrm>
        </p:spPr>
        <p:txBody>
          <a:bodyPr>
            <a:normAutofit fontScale="90000"/>
          </a:bodyPr>
          <a:lstStyle/>
          <a:p>
            <a:r>
              <a:rPr kumimoji="1" lang="zh-CN" altLang="en-US" sz="4000" dirty="0">
                <a:latin typeface="Microsoft YaHei" panose="020B0503020204020204" pitchFamily="34" charset="-122"/>
                <a:ea typeface="Microsoft YaHei" panose="020B0503020204020204" pitchFamily="34" charset="-122"/>
              </a:rPr>
              <a:t>沟通技巧</a:t>
            </a:r>
          </a:p>
        </p:txBody>
      </p:sp>
      <p:sp>
        <p:nvSpPr>
          <p:cNvPr id="5" name="日期占位符 4">
            <a:extLst>
              <a:ext uri="{FF2B5EF4-FFF2-40B4-BE49-F238E27FC236}">
                <a16:creationId xmlns:a16="http://schemas.microsoft.com/office/drawing/2014/main" id="{4999205F-2351-C66F-878E-A75BCB57CD1F}"/>
              </a:ext>
            </a:extLst>
          </p:cNvPr>
          <p:cNvSpPr>
            <a:spLocks noGrp="1"/>
          </p:cNvSpPr>
          <p:nvPr>
            <p:ph type="dt" sz="half" idx="10"/>
          </p:nvPr>
        </p:nvSpPr>
        <p:spPr>
          <a:xfrm>
            <a:off x="838200" y="6492872"/>
            <a:ext cx="2743200" cy="365125"/>
          </a:xfrm>
        </p:spPr>
        <p:txBody>
          <a:bodyPr/>
          <a:lstStyle/>
          <a:p>
            <a:fld id="{E4C2CF94-821F-194A-BC37-ED2010A58F59}" type="datetime1">
              <a:rPr kumimoji="1" lang="zh-CN" altLang="en-US" smtClean="0">
                <a:solidFill>
                  <a:schemeClr val="bg1"/>
                </a:solidFill>
              </a:rPr>
              <a:t>2024/9/18</a:t>
            </a:fld>
            <a:endParaRPr kumimoji="1" lang="zh-CN" altLang="en-US" dirty="0">
              <a:solidFill>
                <a:schemeClr val="bg1"/>
              </a:solidFill>
            </a:endParaRPr>
          </a:p>
        </p:txBody>
      </p:sp>
      <p:sp>
        <p:nvSpPr>
          <p:cNvPr id="6" name="页脚占位符 5">
            <a:extLst>
              <a:ext uri="{FF2B5EF4-FFF2-40B4-BE49-F238E27FC236}">
                <a16:creationId xmlns:a16="http://schemas.microsoft.com/office/drawing/2014/main" id="{8495135F-4D66-8D4A-BEAA-DB52CED59D87}"/>
              </a:ext>
            </a:extLst>
          </p:cNvPr>
          <p:cNvSpPr>
            <a:spLocks noGrp="1"/>
          </p:cNvSpPr>
          <p:nvPr>
            <p:ph type="ftr" sz="quarter" idx="11"/>
          </p:nvPr>
        </p:nvSpPr>
        <p:spPr>
          <a:xfrm>
            <a:off x="4038600" y="6492873"/>
            <a:ext cx="4114800" cy="365125"/>
          </a:xfrm>
        </p:spPr>
        <p:txBody>
          <a:bodyPr/>
          <a:lstStyle/>
          <a:p>
            <a:r>
              <a:rPr kumimoji="1" lang="en-US" altLang="zh-CN" dirty="0">
                <a:solidFill>
                  <a:schemeClr val="bg1"/>
                </a:solidFill>
              </a:rPr>
              <a:t>2024</a:t>
            </a:r>
            <a:r>
              <a:rPr kumimoji="1" lang="zh-CN" altLang="en-US" dirty="0">
                <a:solidFill>
                  <a:schemeClr val="bg1"/>
                </a:solidFill>
              </a:rPr>
              <a:t>秋，软件设计与体系结构</a:t>
            </a:r>
          </a:p>
        </p:txBody>
      </p:sp>
      <p:sp>
        <p:nvSpPr>
          <p:cNvPr id="7" name="灯片编号占位符 6">
            <a:extLst>
              <a:ext uri="{FF2B5EF4-FFF2-40B4-BE49-F238E27FC236}">
                <a16:creationId xmlns:a16="http://schemas.microsoft.com/office/drawing/2014/main" id="{F808F4D3-E623-B7C5-4351-779EBCF08B2E}"/>
              </a:ext>
            </a:extLst>
          </p:cNvPr>
          <p:cNvSpPr>
            <a:spLocks noGrp="1"/>
          </p:cNvSpPr>
          <p:nvPr>
            <p:ph type="sldNum" sz="quarter" idx="12"/>
          </p:nvPr>
        </p:nvSpPr>
        <p:spPr>
          <a:xfrm>
            <a:off x="8610600" y="6485074"/>
            <a:ext cx="2743200" cy="365125"/>
          </a:xfrm>
        </p:spPr>
        <p:txBody>
          <a:bodyPr/>
          <a:lstStyle/>
          <a:p>
            <a:fld id="{CE4DB412-8034-E14D-81D5-D45E190EBA3C}" type="slidenum">
              <a:rPr kumimoji="1" lang="zh-CN" altLang="en-US" smtClean="0">
                <a:solidFill>
                  <a:schemeClr val="bg1"/>
                </a:solidFill>
              </a:rPr>
              <a:t>38</a:t>
            </a:fld>
            <a:endParaRPr kumimoji="1" lang="zh-CN" altLang="en-US" dirty="0">
              <a:solidFill>
                <a:schemeClr val="bg1"/>
              </a:solidFill>
            </a:endParaRPr>
          </a:p>
        </p:txBody>
      </p:sp>
      <p:pic>
        <p:nvPicPr>
          <p:cNvPr id="9" name="图片 8" descr="徽标&#10;&#10;描述已自动生成">
            <a:extLst>
              <a:ext uri="{FF2B5EF4-FFF2-40B4-BE49-F238E27FC236}">
                <a16:creationId xmlns:a16="http://schemas.microsoft.com/office/drawing/2014/main" id="{5BA135AA-514E-BD30-92CE-B6BC84630B91}"/>
              </a:ext>
            </a:extLst>
          </p:cNvPr>
          <p:cNvPicPr>
            <a:picLocks noChangeAspect="1"/>
          </p:cNvPicPr>
          <p:nvPr/>
        </p:nvPicPr>
        <p:blipFill>
          <a:blip r:embed="rId2"/>
          <a:stretch>
            <a:fillRect/>
          </a:stretch>
        </p:blipFill>
        <p:spPr>
          <a:xfrm>
            <a:off x="11353800" y="0"/>
            <a:ext cx="838199" cy="818771"/>
          </a:xfrm>
          <a:prstGeom prst="rect">
            <a:avLst/>
          </a:prstGeom>
        </p:spPr>
      </p:pic>
      <p:sp>
        <p:nvSpPr>
          <p:cNvPr id="18" name="文本框 17">
            <a:extLst>
              <a:ext uri="{FF2B5EF4-FFF2-40B4-BE49-F238E27FC236}">
                <a16:creationId xmlns:a16="http://schemas.microsoft.com/office/drawing/2014/main" id="{6715861E-8000-B152-B52D-5A2442A105DF}"/>
              </a:ext>
            </a:extLst>
          </p:cNvPr>
          <p:cNvSpPr txBox="1"/>
          <p:nvPr/>
        </p:nvSpPr>
        <p:spPr>
          <a:xfrm>
            <a:off x="641636" y="1358676"/>
            <a:ext cx="10712164" cy="954107"/>
          </a:xfrm>
          <a:prstGeom prst="rect">
            <a:avLst/>
          </a:prstGeom>
          <a:noFill/>
        </p:spPr>
        <p:txBody>
          <a:bodyPr wrap="square">
            <a:spAutoFit/>
          </a:bodyPr>
          <a:lstStyle/>
          <a:p>
            <a:r>
              <a:rPr lang="zh-CN" altLang="en-US" sz="2800" dirty="0">
                <a:solidFill>
                  <a:srgbClr val="B00004"/>
                </a:solidFill>
                <a:effectLst/>
                <a:latin typeface="STXingkai" panose="02010800040101010101" pitchFamily="2" charset="-122"/>
                <a:ea typeface="STXingkai" panose="02010800040101010101" pitchFamily="2" charset="-122"/>
              </a:rPr>
              <a:t>自然赋予我们人类一张嘴、两只耳朵，也就是让我们多听少说。</a:t>
            </a:r>
          </a:p>
          <a:p>
            <a:pPr algn="r"/>
            <a:r>
              <a:rPr lang="en-US" altLang="zh-CN" sz="2800" dirty="0">
                <a:solidFill>
                  <a:srgbClr val="000000"/>
                </a:solidFill>
                <a:effectLst/>
                <a:latin typeface="STXingkai" panose="02010800040101010101" pitchFamily="2" charset="-122"/>
                <a:ea typeface="STXingkai" panose="02010800040101010101" pitchFamily="2" charset="-122"/>
              </a:rPr>
              <a:t>—— </a:t>
            </a:r>
            <a:r>
              <a:rPr lang="zh-CN" altLang="en-US" sz="2800" dirty="0">
                <a:solidFill>
                  <a:srgbClr val="000000"/>
                </a:solidFill>
                <a:effectLst/>
                <a:latin typeface="STXingkai" panose="02010800040101010101" pitchFamily="2" charset="-122"/>
                <a:ea typeface="STXingkai" panose="02010800040101010101" pitchFamily="2" charset="-122"/>
              </a:rPr>
              <a:t>苏格拉底</a:t>
            </a:r>
          </a:p>
        </p:txBody>
      </p:sp>
      <p:sp>
        <p:nvSpPr>
          <p:cNvPr id="10" name="文本框 9">
            <a:extLst>
              <a:ext uri="{FF2B5EF4-FFF2-40B4-BE49-F238E27FC236}">
                <a16:creationId xmlns:a16="http://schemas.microsoft.com/office/drawing/2014/main" id="{A6458EDB-481D-23FD-E4FE-1D1D966D1A78}"/>
              </a:ext>
            </a:extLst>
          </p:cNvPr>
          <p:cNvSpPr txBox="1"/>
          <p:nvPr/>
        </p:nvSpPr>
        <p:spPr>
          <a:xfrm>
            <a:off x="641636" y="2646170"/>
            <a:ext cx="6096000" cy="2807885"/>
          </a:xfrm>
          <a:prstGeom prst="rect">
            <a:avLst/>
          </a:prstGeom>
          <a:noFill/>
        </p:spPr>
        <p:txBody>
          <a:bodyPr wrap="square">
            <a:spAutoFit/>
          </a:bodyPr>
          <a:lstStyle/>
          <a:p>
            <a:pPr>
              <a:lnSpc>
                <a:spcPct val="150000"/>
              </a:lnSpc>
            </a:pPr>
            <a:r>
              <a:rPr lang="en-US" altLang="zh-CN" sz="2000" dirty="0">
                <a:solidFill>
                  <a:srgbClr val="000000"/>
                </a:solidFill>
                <a:effectLst/>
                <a:latin typeface="+mn-ea"/>
              </a:rPr>
              <a:t>• </a:t>
            </a:r>
            <a:r>
              <a:rPr lang="zh-CN" altLang="en-US" sz="2000" dirty="0">
                <a:solidFill>
                  <a:srgbClr val="000000"/>
                </a:solidFill>
                <a:effectLst/>
                <a:latin typeface="+mn-ea"/>
              </a:rPr>
              <a:t>努力做一个百分之百的听众</a:t>
            </a:r>
          </a:p>
          <a:p>
            <a:pPr>
              <a:lnSpc>
                <a:spcPct val="150000"/>
              </a:lnSpc>
            </a:pPr>
            <a:r>
              <a:rPr lang="en-US" altLang="zh-CN" sz="2000" dirty="0">
                <a:solidFill>
                  <a:srgbClr val="000000"/>
                </a:solidFill>
                <a:effectLst/>
                <a:latin typeface="+mn-ea"/>
              </a:rPr>
              <a:t>• </a:t>
            </a:r>
            <a:r>
              <a:rPr lang="zh-CN" altLang="en-US" sz="2000" dirty="0">
                <a:solidFill>
                  <a:srgbClr val="000000"/>
                </a:solidFill>
                <a:effectLst/>
                <a:latin typeface="+mn-ea"/>
              </a:rPr>
              <a:t>善于抓住关键点</a:t>
            </a:r>
          </a:p>
          <a:p>
            <a:pPr>
              <a:lnSpc>
                <a:spcPct val="150000"/>
              </a:lnSpc>
            </a:pPr>
            <a:r>
              <a:rPr lang="en-US" altLang="zh-CN" sz="2000" dirty="0">
                <a:solidFill>
                  <a:srgbClr val="000000"/>
                </a:solidFill>
                <a:effectLst/>
                <a:latin typeface="+mn-ea"/>
              </a:rPr>
              <a:t>• </a:t>
            </a:r>
            <a:r>
              <a:rPr lang="zh-CN" altLang="en-US" sz="2000" dirty="0">
                <a:solidFill>
                  <a:srgbClr val="000000"/>
                </a:solidFill>
                <a:effectLst/>
                <a:latin typeface="+mn-ea"/>
              </a:rPr>
              <a:t>努力排除干扰</a:t>
            </a:r>
          </a:p>
          <a:p>
            <a:pPr>
              <a:lnSpc>
                <a:spcPct val="150000"/>
              </a:lnSpc>
            </a:pPr>
            <a:r>
              <a:rPr lang="en-US" altLang="zh-CN" sz="2000" dirty="0">
                <a:solidFill>
                  <a:srgbClr val="000000"/>
                </a:solidFill>
                <a:effectLst/>
                <a:latin typeface="+mn-ea"/>
              </a:rPr>
              <a:t>• </a:t>
            </a:r>
            <a:r>
              <a:rPr lang="zh-CN" altLang="en-US" sz="2000" dirty="0">
                <a:solidFill>
                  <a:srgbClr val="000000"/>
                </a:solidFill>
                <a:effectLst/>
                <a:latin typeface="+mn-ea"/>
              </a:rPr>
              <a:t>培养分清主次的能力</a:t>
            </a:r>
          </a:p>
          <a:p>
            <a:pPr>
              <a:lnSpc>
                <a:spcPct val="150000"/>
              </a:lnSpc>
            </a:pPr>
            <a:r>
              <a:rPr lang="en-US" altLang="zh-CN" sz="2000" dirty="0">
                <a:solidFill>
                  <a:srgbClr val="000000"/>
                </a:solidFill>
                <a:effectLst/>
                <a:latin typeface="+mn-ea"/>
              </a:rPr>
              <a:t>• </a:t>
            </a:r>
            <a:r>
              <a:rPr lang="zh-CN" altLang="en-US" sz="2000" dirty="0">
                <a:solidFill>
                  <a:srgbClr val="000000"/>
                </a:solidFill>
                <a:effectLst/>
                <a:latin typeface="+mn-ea"/>
              </a:rPr>
              <a:t>通过提问和行为表示赞同与鼓励</a:t>
            </a:r>
          </a:p>
          <a:p>
            <a:pPr>
              <a:lnSpc>
                <a:spcPct val="150000"/>
              </a:lnSpc>
            </a:pPr>
            <a:r>
              <a:rPr lang="en-US" altLang="zh-CN" sz="2000" dirty="0">
                <a:solidFill>
                  <a:srgbClr val="000000"/>
                </a:solidFill>
                <a:effectLst/>
                <a:latin typeface="+mn-ea"/>
              </a:rPr>
              <a:t>• </a:t>
            </a:r>
            <a:r>
              <a:rPr lang="zh-CN" altLang="en-US" sz="2000" dirty="0">
                <a:solidFill>
                  <a:srgbClr val="000000"/>
                </a:solidFill>
                <a:effectLst/>
                <a:latin typeface="+mn-ea"/>
              </a:rPr>
              <a:t>对所听的内容进行及时反馈</a:t>
            </a:r>
          </a:p>
        </p:txBody>
      </p:sp>
      <p:pic>
        <p:nvPicPr>
          <p:cNvPr id="30724" name="Picture 4" descr="沟通的重要性及有效沟通的途径_360新知">
            <a:extLst>
              <a:ext uri="{FF2B5EF4-FFF2-40B4-BE49-F238E27FC236}">
                <a16:creationId xmlns:a16="http://schemas.microsoft.com/office/drawing/2014/main" id="{5EC295A3-F89E-DCD3-B050-2A0E3DC4A4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97718" y="2534551"/>
            <a:ext cx="3760021" cy="3431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552645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8B580D-6E98-1B9A-4015-5092A536D383}"/>
            </a:ext>
          </a:extLst>
        </p:cNvPr>
        <p:cNvGrpSpPr/>
        <p:nvPr/>
      </p:nvGrpSpPr>
      <p:grpSpPr>
        <a:xfrm>
          <a:off x="0" y="0"/>
          <a:ext cx="0" cy="0"/>
          <a:chOff x="0" y="0"/>
          <a:chExt cx="0" cy="0"/>
        </a:xfrm>
      </p:grpSpPr>
      <p:cxnSp>
        <p:nvCxnSpPr>
          <p:cNvPr id="3" name="直线连接符 2">
            <a:extLst>
              <a:ext uri="{FF2B5EF4-FFF2-40B4-BE49-F238E27FC236}">
                <a16:creationId xmlns:a16="http://schemas.microsoft.com/office/drawing/2014/main" id="{54BA7D5F-3CE3-196C-ED4F-DE59F7B905FA}"/>
              </a:ext>
            </a:extLst>
          </p:cNvPr>
          <p:cNvCxnSpPr>
            <a:cxnSpLocks/>
          </p:cNvCxnSpPr>
          <p:nvPr/>
        </p:nvCxnSpPr>
        <p:spPr>
          <a:xfrm>
            <a:off x="102093" y="714234"/>
            <a:ext cx="11987814" cy="0"/>
          </a:xfrm>
          <a:prstGeom prst="line">
            <a:avLst/>
          </a:prstGeom>
          <a:ln w="38100">
            <a:solidFill>
              <a:srgbClr val="C00000"/>
            </a:solidFill>
          </a:ln>
        </p:spPr>
        <p:style>
          <a:lnRef idx="2">
            <a:schemeClr val="accent1"/>
          </a:lnRef>
          <a:fillRef idx="0">
            <a:schemeClr val="accent1"/>
          </a:fillRef>
          <a:effectRef idx="1">
            <a:schemeClr val="accent1"/>
          </a:effectRef>
          <a:fontRef idx="minor">
            <a:schemeClr val="tx1"/>
          </a:fontRef>
        </p:style>
      </p:cxnSp>
      <p:sp>
        <p:nvSpPr>
          <p:cNvPr id="4" name="矩形 3">
            <a:extLst>
              <a:ext uri="{FF2B5EF4-FFF2-40B4-BE49-F238E27FC236}">
                <a16:creationId xmlns:a16="http://schemas.microsoft.com/office/drawing/2014/main" id="{4F53B874-18A3-7BA3-C4E0-9F35F13B5DF5}"/>
              </a:ext>
            </a:extLst>
          </p:cNvPr>
          <p:cNvSpPr/>
          <p:nvPr/>
        </p:nvSpPr>
        <p:spPr>
          <a:xfrm>
            <a:off x="0" y="6492874"/>
            <a:ext cx="12192000" cy="365125"/>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标题 1">
            <a:extLst>
              <a:ext uri="{FF2B5EF4-FFF2-40B4-BE49-F238E27FC236}">
                <a16:creationId xmlns:a16="http://schemas.microsoft.com/office/drawing/2014/main" id="{6576B6CE-E3E2-FFDC-3756-A546D667BEA8}"/>
              </a:ext>
            </a:extLst>
          </p:cNvPr>
          <p:cNvSpPr>
            <a:spLocks noGrp="1"/>
          </p:cNvSpPr>
          <p:nvPr>
            <p:ph type="title"/>
          </p:nvPr>
        </p:nvSpPr>
        <p:spPr>
          <a:xfrm>
            <a:off x="641636" y="166374"/>
            <a:ext cx="10712164" cy="547860"/>
          </a:xfrm>
        </p:spPr>
        <p:txBody>
          <a:bodyPr>
            <a:normAutofit fontScale="90000"/>
          </a:bodyPr>
          <a:lstStyle/>
          <a:p>
            <a:r>
              <a:rPr kumimoji="1" lang="zh-CN" altLang="en-US" sz="4000" dirty="0">
                <a:latin typeface="Microsoft YaHei" panose="020B0503020204020204" pitchFamily="34" charset="-122"/>
                <a:ea typeface="Microsoft YaHei" panose="020B0503020204020204" pitchFamily="34" charset="-122"/>
              </a:rPr>
              <a:t>项目沟通管理</a:t>
            </a:r>
          </a:p>
        </p:txBody>
      </p:sp>
      <p:sp>
        <p:nvSpPr>
          <p:cNvPr id="5" name="日期占位符 4">
            <a:extLst>
              <a:ext uri="{FF2B5EF4-FFF2-40B4-BE49-F238E27FC236}">
                <a16:creationId xmlns:a16="http://schemas.microsoft.com/office/drawing/2014/main" id="{87D84A4C-064C-842C-5DA5-7E82B1E8DAA1}"/>
              </a:ext>
            </a:extLst>
          </p:cNvPr>
          <p:cNvSpPr>
            <a:spLocks noGrp="1"/>
          </p:cNvSpPr>
          <p:nvPr>
            <p:ph type="dt" sz="half" idx="10"/>
          </p:nvPr>
        </p:nvSpPr>
        <p:spPr>
          <a:xfrm>
            <a:off x="838200" y="6492872"/>
            <a:ext cx="2743200" cy="365125"/>
          </a:xfrm>
        </p:spPr>
        <p:txBody>
          <a:bodyPr/>
          <a:lstStyle/>
          <a:p>
            <a:fld id="{E4C2CF94-821F-194A-BC37-ED2010A58F59}" type="datetime1">
              <a:rPr kumimoji="1" lang="zh-CN" altLang="en-US" smtClean="0">
                <a:solidFill>
                  <a:schemeClr val="bg1"/>
                </a:solidFill>
              </a:rPr>
              <a:t>2024/9/18</a:t>
            </a:fld>
            <a:endParaRPr kumimoji="1" lang="zh-CN" altLang="en-US" dirty="0">
              <a:solidFill>
                <a:schemeClr val="bg1"/>
              </a:solidFill>
            </a:endParaRPr>
          </a:p>
        </p:txBody>
      </p:sp>
      <p:sp>
        <p:nvSpPr>
          <p:cNvPr id="6" name="页脚占位符 5">
            <a:extLst>
              <a:ext uri="{FF2B5EF4-FFF2-40B4-BE49-F238E27FC236}">
                <a16:creationId xmlns:a16="http://schemas.microsoft.com/office/drawing/2014/main" id="{A166ECFF-755A-92EB-2CBE-0E2B3187E762}"/>
              </a:ext>
            </a:extLst>
          </p:cNvPr>
          <p:cNvSpPr>
            <a:spLocks noGrp="1"/>
          </p:cNvSpPr>
          <p:nvPr>
            <p:ph type="ftr" sz="quarter" idx="11"/>
          </p:nvPr>
        </p:nvSpPr>
        <p:spPr>
          <a:xfrm>
            <a:off x="4038600" y="6492873"/>
            <a:ext cx="4114800" cy="365125"/>
          </a:xfrm>
        </p:spPr>
        <p:txBody>
          <a:bodyPr/>
          <a:lstStyle/>
          <a:p>
            <a:r>
              <a:rPr kumimoji="1" lang="en-US" altLang="zh-CN" dirty="0">
                <a:solidFill>
                  <a:schemeClr val="bg1"/>
                </a:solidFill>
              </a:rPr>
              <a:t>2024</a:t>
            </a:r>
            <a:r>
              <a:rPr kumimoji="1" lang="zh-CN" altLang="en-US" dirty="0">
                <a:solidFill>
                  <a:schemeClr val="bg1"/>
                </a:solidFill>
              </a:rPr>
              <a:t>秋，软件设计与体系结构</a:t>
            </a:r>
          </a:p>
        </p:txBody>
      </p:sp>
      <p:sp>
        <p:nvSpPr>
          <p:cNvPr id="7" name="灯片编号占位符 6">
            <a:extLst>
              <a:ext uri="{FF2B5EF4-FFF2-40B4-BE49-F238E27FC236}">
                <a16:creationId xmlns:a16="http://schemas.microsoft.com/office/drawing/2014/main" id="{C350D0E1-22FF-FEBE-7402-2C2A2B3DC77D}"/>
              </a:ext>
            </a:extLst>
          </p:cNvPr>
          <p:cNvSpPr>
            <a:spLocks noGrp="1"/>
          </p:cNvSpPr>
          <p:nvPr>
            <p:ph type="sldNum" sz="quarter" idx="12"/>
          </p:nvPr>
        </p:nvSpPr>
        <p:spPr>
          <a:xfrm>
            <a:off x="8610600" y="6485074"/>
            <a:ext cx="2743200" cy="365125"/>
          </a:xfrm>
        </p:spPr>
        <p:txBody>
          <a:bodyPr/>
          <a:lstStyle/>
          <a:p>
            <a:fld id="{CE4DB412-8034-E14D-81D5-D45E190EBA3C}" type="slidenum">
              <a:rPr kumimoji="1" lang="zh-CN" altLang="en-US" smtClean="0">
                <a:solidFill>
                  <a:schemeClr val="bg1"/>
                </a:solidFill>
              </a:rPr>
              <a:t>39</a:t>
            </a:fld>
            <a:endParaRPr kumimoji="1" lang="zh-CN" altLang="en-US" dirty="0">
              <a:solidFill>
                <a:schemeClr val="bg1"/>
              </a:solidFill>
            </a:endParaRPr>
          </a:p>
        </p:txBody>
      </p:sp>
      <p:pic>
        <p:nvPicPr>
          <p:cNvPr id="9" name="图片 8" descr="徽标&#10;&#10;描述已自动生成">
            <a:extLst>
              <a:ext uri="{FF2B5EF4-FFF2-40B4-BE49-F238E27FC236}">
                <a16:creationId xmlns:a16="http://schemas.microsoft.com/office/drawing/2014/main" id="{42EFFD63-ABD7-B05E-828F-5FCAD0D1A111}"/>
              </a:ext>
            </a:extLst>
          </p:cNvPr>
          <p:cNvPicPr>
            <a:picLocks noChangeAspect="1"/>
          </p:cNvPicPr>
          <p:nvPr/>
        </p:nvPicPr>
        <p:blipFill>
          <a:blip r:embed="rId2"/>
          <a:stretch>
            <a:fillRect/>
          </a:stretch>
        </p:blipFill>
        <p:spPr>
          <a:xfrm>
            <a:off x="11353800" y="0"/>
            <a:ext cx="838199" cy="818771"/>
          </a:xfrm>
          <a:prstGeom prst="rect">
            <a:avLst/>
          </a:prstGeom>
        </p:spPr>
      </p:pic>
      <p:sp>
        <p:nvSpPr>
          <p:cNvPr id="18" name="文本框 17">
            <a:extLst>
              <a:ext uri="{FF2B5EF4-FFF2-40B4-BE49-F238E27FC236}">
                <a16:creationId xmlns:a16="http://schemas.microsoft.com/office/drawing/2014/main" id="{AF5897BE-0B53-6041-15E3-846212C56F0B}"/>
              </a:ext>
            </a:extLst>
          </p:cNvPr>
          <p:cNvSpPr txBox="1"/>
          <p:nvPr/>
        </p:nvSpPr>
        <p:spPr>
          <a:xfrm>
            <a:off x="641636" y="1358676"/>
            <a:ext cx="10712164" cy="968791"/>
          </a:xfrm>
          <a:prstGeom prst="rect">
            <a:avLst/>
          </a:prstGeom>
          <a:noFill/>
        </p:spPr>
        <p:txBody>
          <a:bodyPr wrap="square">
            <a:spAutoFit/>
          </a:bodyPr>
          <a:lstStyle/>
          <a:p>
            <a:pPr>
              <a:lnSpc>
                <a:spcPct val="150000"/>
              </a:lnSpc>
            </a:pPr>
            <a:r>
              <a:rPr lang="zh-CN" altLang="en-US" sz="2000" dirty="0">
                <a:solidFill>
                  <a:srgbClr val="000000"/>
                </a:solidFill>
                <a:effectLst/>
                <a:latin typeface="Helvetica" pitchFamily="2" charset="0"/>
              </a:rPr>
              <a:t>项目沟通管理是为了确保项目信息及时且恰当地收集和传递，对项目信息的内容、传递方式和传递过程等进行的管理活动。</a:t>
            </a:r>
          </a:p>
        </p:txBody>
      </p:sp>
      <p:sp>
        <p:nvSpPr>
          <p:cNvPr id="8" name="矩形 7">
            <a:extLst>
              <a:ext uri="{FF2B5EF4-FFF2-40B4-BE49-F238E27FC236}">
                <a16:creationId xmlns:a16="http://schemas.microsoft.com/office/drawing/2014/main" id="{77BDDBEC-7FA4-9D34-35F1-550C1CAECF67}"/>
              </a:ext>
            </a:extLst>
          </p:cNvPr>
          <p:cNvSpPr/>
          <p:nvPr/>
        </p:nvSpPr>
        <p:spPr>
          <a:xfrm>
            <a:off x="4623877" y="2855259"/>
            <a:ext cx="2747684" cy="573741"/>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kumimoji="1" lang="zh-CN" altLang="en-US" sz="2000" dirty="0"/>
              <a:t>与高层管理者的沟通</a:t>
            </a:r>
          </a:p>
        </p:txBody>
      </p:sp>
      <p:sp>
        <p:nvSpPr>
          <p:cNvPr id="11" name="矩形 10">
            <a:extLst>
              <a:ext uri="{FF2B5EF4-FFF2-40B4-BE49-F238E27FC236}">
                <a16:creationId xmlns:a16="http://schemas.microsoft.com/office/drawing/2014/main" id="{CA6DA9CD-060E-1410-B183-6B9418DAC7E6}"/>
              </a:ext>
            </a:extLst>
          </p:cNvPr>
          <p:cNvSpPr/>
          <p:nvPr/>
        </p:nvSpPr>
        <p:spPr>
          <a:xfrm>
            <a:off x="4623876" y="5290813"/>
            <a:ext cx="2747684" cy="573741"/>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kumimoji="1" lang="zh-CN" altLang="en-US" sz="2000" dirty="0"/>
              <a:t>与项目团队成员的交流</a:t>
            </a:r>
          </a:p>
        </p:txBody>
      </p:sp>
      <p:sp>
        <p:nvSpPr>
          <p:cNvPr id="12" name="矩形 11">
            <a:extLst>
              <a:ext uri="{FF2B5EF4-FFF2-40B4-BE49-F238E27FC236}">
                <a16:creationId xmlns:a16="http://schemas.microsoft.com/office/drawing/2014/main" id="{77BDDBEC-7FA4-9D34-35F1-550C1CAECF67}"/>
              </a:ext>
            </a:extLst>
          </p:cNvPr>
          <p:cNvSpPr/>
          <p:nvPr/>
        </p:nvSpPr>
        <p:spPr>
          <a:xfrm>
            <a:off x="5161924" y="4073036"/>
            <a:ext cx="1671588" cy="573741"/>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kumimoji="1" lang="zh-CN" altLang="en-US" sz="2000" dirty="0"/>
              <a:t>项目经理</a:t>
            </a:r>
          </a:p>
        </p:txBody>
      </p:sp>
      <p:sp>
        <p:nvSpPr>
          <p:cNvPr id="13" name="矩形 12">
            <a:extLst>
              <a:ext uri="{FF2B5EF4-FFF2-40B4-BE49-F238E27FC236}">
                <a16:creationId xmlns:a16="http://schemas.microsoft.com/office/drawing/2014/main" id="{49B4DBD1-0606-B955-3A78-ABC30B607899}"/>
              </a:ext>
            </a:extLst>
          </p:cNvPr>
          <p:cNvSpPr/>
          <p:nvPr/>
        </p:nvSpPr>
        <p:spPr>
          <a:xfrm>
            <a:off x="1178857" y="3988694"/>
            <a:ext cx="2402543" cy="742423"/>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kumimoji="1" lang="zh-CN" altLang="en-US" sz="2000" dirty="0"/>
              <a:t>与客户、其他职能部门、同事的沟通</a:t>
            </a:r>
          </a:p>
        </p:txBody>
      </p:sp>
      <p:sp>
        <p:nvSpPr>
          <p:cNvPr id="14" name="矩形 13">
            <a:extLst>
              <a:ext uri="{FF2B5EF4-FFF2-40B4-BE49-F238E27FC236}">
                <a16:creationId xmlns:a16="http://schemas.microsoft.com/office/drawing/2014/main" id="{87E30D72-5655-CFB9-678B-621E3EC39EF9}"/>
              </a:ext>
            </a:extLst>
          </p:cNvPr>
          <p:cNvSpPr/>
          <p:nvPr/>
        </p:nvSpPr>
        <p:spPr>
          <a:xfrm>
            <a:off x="8153400" y="3988694"/>
            <a:ext cx="2402543" cy="742423"/>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kumimoji="1" lang="zh-CN" altLang="en-US" sz="2000" dirty="0"/>
              <a:t>与供应商、社会团体、公众等的沟通</a:t>
            </a:r>
          </a:p>
        </p:txBody>
      </p:sp>
      <p:cxnSp>
        <p:nvCxnSpPr>
          <p:cNvPr id="16" name="直线箭头连接符 15">
            <a:extLst>
              <a:ext uri="{FF2B5EF4-FFF2-40B4-BE49-F238E27FC236}">
                <a16:creationId xmlns:a16="http://schemas.microsoft.com/office/drawing/2014/main" id="{F8130300-305B-2E25-B59A-51401AA1A38E}"/>
              </a:ext>
            </a:extLst>
          </p:cNvPr>
          <p:cNvCxnSpPr>
            <a:stCxn id="13" idx="3"/>
            <a:endCxn id="12" idx="1"/>
          </p:cNvCxnSpPr>
          <p:nvPr/>
        </p:nvCxnSpPr>
        <p:spPr>
          <a:xfrm>
            <a:off x="3581400" y="4359906"/>
            <a:ext cx="1580524" cy="1"/>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9" name="直线箭头连接符 18">
            <a:extLst>
              <a:ext uri="{FF2B5EF4-FFF2-40B4-BE49-F238E27FC236}">
                <a16:creationId xmlns:a16="http://schemas.microsoft.com/office/drawing/2014/main" id="{4D7A28B4-D35F-6D77-2AEA-24215CF6F720}"/>
              </a:ext>
            </a:extLst>
          </p:cNvPr>
          <p:cNvCxnSpPr>
            <a:stCxn id="8" idx="2"/>
            <a:endCxn id="12" idx="0"/>
          </p:cNvCxnSpPr>
          <p:nvPr/>
        </p:nvCxnSpPr>
        <p:spPr>
          <a:xfrm flipH="1">
            <a:off x="5997718" y="3429000"/>
            <a:ext cx="1" cy="644036"/>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21" name="直线箭头连接符 20">
            <a:extLst>
              <a:ext uri="{FF2B5EF4-FFF2-40B4-BE49-F238E27FC236}">
                <a16:creationId xmlns:a16="http://schemas.microsoft.com/office/drawing/2014/main" id="{552F6342-9594-F29F-8043-977CA6A0FA0C}"/>
              </a:ext>
            </a:extLst>
          </p:cNvPr>
          <p:cNvCxnSpPr>
            <a:stCxn id="12" idx="3"/>
            <a:endCxn id="14" idx="1"/>
          </p:cNvCxnSpPr>
          <p:nvPr/>
        </p:nvCxnSpPr>
        <p:spPr>
          <a:xfrm flipV="1">
            <a:off x="6833512" y="4359906"/>
            <a:ext cx="1319888" cy="1"/>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23" name="直线箭头连接符 22">
            <a:extLst>
              <a:ext uri="{FF2B5EF4-FFF2-40B4-BE49-F238E27FC236}">
                <a16:creationId xmlns:a16="http://schemas.microsoft.com/office/drawing/2014/main" id="{DD0FA807-BD43-B261-22A2-3B5EE4C8481B}"/>
              </a:ext>
            </a:extLst>
          </p:cNvPr>
          <p:cNvCxnSpPr>
            <a:stCxn id="12" idx="2"/>
            <a:endCxn id="11" idx="0"/>
          </p:cNvCxnSpPr>
          <p:nvPr/>
        </p:nvCxnSpPr>
        <p:spPr>
          <a:xfrm>
            <a:off x="5997718" y="4646777"/>
            <a:ext cx="0" cy="644036"/>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24" name="文本框 23">
            <a:extLst>
              <a:ext uri="{FF2B5EF4-FFF2-40B4-BE49-F238E27FC236}">
                <a16:creationId xmlns:a16="http://schemas.microsoft.com/office/drawing/2014/main" id="{399500F1-B56A-FEFC-E530-02E63F819ED9}"/>
              </a:ext>
            </a:extLst>
          </p:cNvPr>
          <p:cNvSpPr txBox="1"/>
          <p:nvPr/>
        </p:nvSpPr>
        <p:spPr>
          <a:xfrm>
            <a:off x="5351387" y="3574426"/>
            <a:ext cx="646331" cy="369332"/>
          </a:xfrm>
          <a:prstGeom prst="rect">
            <a:avLst/>
          </a:prstGeom>
          <a:noFill/>
        </p:spPr>
        <p:txBody>
          <a:bodyPr wrap="none" rtlCol="0">
            <a:spAutoFit/>
          </a:bodyPr>
          <a:lstStyle/>
          <a:p>
            <a:r>
              <a:rPr kumimoji="1" lang="zh-CN" altLang="en-US" dirty="0"/>
              <a:t>纵向</a:t>
            </a:r>
          </a:p>
        </p:txBody>
      </p:sp>
      <p:sp>
        <p:nvSpPr>
          <p:cNvPr id="25" name="文本框 24">
            <a:extLst>
              <a:ext uri="{FF2B5EF4-FFF2-40B4-BE49-F238E27FC236}">
                <a16:creationId xmlns:a16="http://schemas.microsoft.com/office/drawing/2014/main" id="{EC1B4FF5-CD7A-4CD0-75DD-A6962492E376}"/>
              </a:ext>
            </a:extLst>
          </p:cNvPr>
          <p:cNvSpPr txBox="1"/>
          <p:nvPr/>
        </p:nvSpPr>
        <p:spPr>
          <a:xfrm>
            <a:off x="7317607" y="4416075"/>
            <a:ext cx="646331" cy="369332"/>
          </a:xfrm>
          <a:prstGeom prst="rect">
            <a:avLst/>
          </a:prstGeom>
          <a:noFill/>
        </p:spPr>
        <p:txBody>
          <a:bodyPr wrap="none" rtlCol="0">
            <a:spAutoFit/>
          </a:bodyPr>
          <a:lstStyle/>
          <a:p>
            <a:r>
              <a:rPr kumimoji="1" lang="zh-CN" altLang="en-US" dirty="0"/>
              <a:t>横向</a:t>
            </a:r>
          </a:p>
        </p:txBody>
      </p:sp>
    </p:spTree>
    <p:extLst>
      <p:ext uri="{BB962C8B-B14F-4D97-AF65-F5344CB8AC3E}">
        <p14:creationId xmlns:p14="http://schemas.microsoft.com/office/powerpoint/2010/main" val="10144152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AB2EC2-FFB2-4E8F-69A0-A6127DD5E065}"/>
            </a:ext>
          </a:extLst>
        </p:cNvPr>
        <p:cNvGrpSpPr/>
        <p:nvPr/>
      </p:nvGrpSpPr>
      <p:grpSpPr>
        <a:xfrm>
          <a:off x="0" y="0"/>
          <a:ext cx="0" cy="0"/>
          <a:chOff x="0" y="0"/>
          <a:chExt cx="0" cy="0"/>
        </a:xfrm>
      </p:grpSpPr>
      <p:cxnSp>
        <p:nvCxnSpPr>
          <p:cNvPr id="3" name="直线连接符 2">
            <a:extLst>
              <a:ext uri="{FF2B5EF4-FFF2-40B4-BE49-F238E27FC236}">
                <a16:creationId xmlns:a16="http://schemas.microsoft.com/office/drawing/2014/main" id="{98D6DDCB-57B8-CBCD-567D-4F317C9D85CE}"/>
              </a:ext>
            </a:extLst>
          </p:cNvPr>
          <p:cNvCxnSpPr>
            <a:cxnSpLocks/>
          </p:cNvCxnSpPr>
          <p:nvPr/>
        </p:nvCxnSpPr>
        <p:spPr>
          <a:xfrm>
            <a:off x="102093" y="714234"/>
            <a:ext cx="11987814" cy="0"/>
          </a:xfrm>
          <a:prstGeom prst="line">
            <a:avLst/>
          </a:prstGeom>
          <a:ln w="38100">
            <a:solidFill>
              <a:srgbClr val="C00000"/>
            </a:solidFill>
          </a:ln>
        </p:spPr>
        <p:style>
          <a:lnRef idx="2">
            <a:schemeClr val="accent1"/>
          </a:lnRef>
          <a:fillRef idx="0">
            <a:schemeClr val="accent1"/>
          </a:fillRef>
          <a:effectRef idx="1">
            <a:schemeClr val="accent1"/>
          </a:effectRef>
          <a:fontRef idx="minor">
            <a:schemeClr val="tx1"/>
          </a:fontRef>
        </p:style>
      </p:cxnSp>
      <p:sp>
        <p:nvSpPr>
          <p:cNvPr id="4" name="矩形 3">
            <a:extLst>
              <a:ext uri="{FF2B5EF4-FFF2-40B4-BE49-F238E27FC236}">
                <a16:creationId xmlns:a16="http://schemas.microsoft.com/office/drawing/2014/main" id="{878C3D87-9848-3F9B-84E8-9B72C0D700A0}"/>
              </a:ext>
            </a:extLst>
          </p:cNvPr>
          <p:cNvSpPr/>
          <p:nvPr/>
        </p:nvSpPr>
        <p:spPr>
          <a:xfrm>
            <a:off x="0" y="6492874"/>
            <a:ext cx="12192000" cy="365125"/>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标题 1">
            <a:extLst>
              <a:ext uri="{FF2B5EF4-FFF2-40B4-BE49-F238E27FC236}">
                <a16:creationId xmlns:a16="http://schemas.microsoft.com/office/drawing/2014/main" id="{C6AEB7DD-663E-AA3C-68B3-A21EA62B2E20}"/>
              </a:ext>
            </a:extLst>
          </p:cNvPr>
          <p:cNvSpPr>
            <a:spLocks noGrp="1"/>
          </p:cNvSpPr>
          <p:nvPr>
            <p:ph type="title"/>
          </p:nvPr>
        </p:nvSpPr>
        <p:spPr>
          <a:xfrm>
            <a:off x="641636" y="166374"/>
            <a:ext cx="10712164" cy="547860"/>
          </a:xfrm>
        </p:spPr>
        <p:txBody>
          <a:bodyPr>
            <a:normAutofit fontScale="90000"/>
          </a:bodyPr>
          <a:lstStyle/>
          <a:p>
            <a:r>
              <a:rPr kumimoji="1" lang="zh-CN" altLang="en-US" sz="4000" dirty="0">
                <a:latin typeface="Microsoft YaHei" panose="020B0503020204020204" pitchFamily="34" charset="-122"/>
                <a:ea typeface="Microsoft YaHei" panose="020B0503020204020204" pitchFamily="34" charset="-122"/>
              </a:rPr>
              <a:t>微软开发团队的角色分工</a:t>
            </a:r>
          </a:p>
        </p:txBody>
      </p:sp>
      <p:sp>
        <p:nvSpPr>
          <p:cNvPr id="5" name="日期占位符 4">
            <a:extLst>
              <a:ext uri="{FF2B5EF4-FFF2-40B4-BE49-F238E27FC236}">
                <a16:creationId xmlns:a16="http://schemas.microsoft.com/office/drawing/2014/main" id="{077A0DF5-281B-670A-96A4-A3D122F35281}"/>
              </a:ext>
            </a:extLst>
          </p:cNvPr>
          <p:cNvSpPr>
            <a:spLocks noGrp="1"/>
          </p:cNvSpPr>
          <p:nvPr>
            <p:ph type="dt" sz="half" idx="10"/>
          </p:nvPr>
        </p:nvSpPr>
        <p:spPr>
          <a:xfrm>
            <a:off x="838200" y="6492872"/>
            <a:ext cx="2743200" cy="365125"/>
          </a:xfrm>
        </p:spPr>
        <p:txBody>
          <a:bodyPr/>
          <a:lstStyle/>
          <a:p>
            <a:fld id="{E4C2CF94-821F-194A-BC37-ED2010A58F59}" type="datetime1">
              <a:rPr kumimoji="1" lang="zh-CN" altLang="en-US" smtClean="0">
                <a:solidFill>
                  <a:schemeClr val="bg1"/>
                </a:solidFill>
              </a:rPr>
              <a:t>2024/9/18</a:t>
            </a:fld>
            <a:endParaRPr kumimoji="1" lang="zh-CN" altLang="en-US" dirty="0">
              <a:solidFill>
                <a:schemeClr val="bg1"/>
              </a:solidFill>
            </a:endParaRPr>
          </a:p>
        </p:txBody>
      </p:sp>
      <p:sp>
        <p:nvSpPr>
          <p:cNvPr id="6" name="页脚占位符 5">
            <a:extLst>
              <a:ext uri="{FF2B5EF4-FFF2-40B4-BE49-F238E27FC236}">
                <a16:creationId xmlns:a16="http://schemas.microsoft.com/office/drawing/2014/main" id="{4E921EB9-6B93-2935-AAF5-528A49D82B75}"/>
              </a:ext>
            </a:extLst>
          </p:cNvPr>
          <p:cNvSpPr>
            <a:spLocks noGrp="1"/>
          </p:cNvSpPr>
          <p:nvPr>
            <p:ph type="ftr" sz="quarter" idx="11"/>
          </p:nvPr>
        </p:nvSpPr>
        <p:spPr>
          <a:xfrm>
            <a:off x="4038600" y="6492873"/>
            <a:ext cx="4114800" cy="365125"/>
          </a:xfrm>
        </p:spPr>
        <p:txBody>
          <a:bodyPr/>
          <a:lstStyle/>
          <a:p>
            <a:r>
              <a:rPr kumimoji="1" lang="en-US" altLang="zh-CN" dirty="0">
                <a:solidFill>
                  <a:schemeClr val="bg1"/>
                </a:solidFill>
              </a:rPr>
              <a:t>2024</a:t>
            </a:r>
            <a:r>
              <a:rPr kumimoji="1" lang="zh-CN" altLang="en-US" dirty="0">
                <a:solidFill>
                  <a:schemeClr val="bg1"/>
                </a:solidFill>
              </a:rPr>
              <a:t>秋，软件设计与体系结构</a:t>
            </a:r>
          </a:p>
        </p:txBody>
      </p:sp>
      <p:sp>
        <p:nvSpPr>
          <p:cNvPr id="7" name="灯片编号占位符 6">
            <a:extLst>
              <a:ext uri="{FF2B5EF4-FFF2-40B4-BE49-F238E27FC236}">
                <a16:creationId xmlns:a16="http://schemas.microsoft.com/office/drawing/2014/main" id="{BAD06385-75AE-1598-D2EF-F67086B0DD6E}"/>
              </a:ext>
            </a:extLst>
          </p:cNvPr>
          <p:cNvSpPr>
            <a:spLocks noGrp="1"/>
          </p:cNvSpPr>
          <p:nvPr>
            <p:ph type="sldNum" sz="quarter" idx="12"/>
          </p:nvPr>
        </p:nvSpPr>
        <p:spPr>
          <a:xfrm>
            <a:off x="8610600" y="6485074"/>
            <a:ext cx="2743200" cy="365125"/>
          </a:xfrm>
        </p:spPr>
        <p:txBody>
          <a:bodyPr/>
          <a:lstStyle/>
          <a:p>
            <a:fld id="{CE4DB412-8034-E14D-81D5-D45E190EBA3C}" type="slidenum">
              <a:rPr kumimoji="1" lang="zh-CN" altLang="en-US" smtClean="0">
                <a:solidFill>
                  <a:schemeClr val="bg1"/>
                </a:solidFill>
              </a:rPr>
              <a:t>4</a:t>
            </a:fld>
            <a:endParaRPr kumimoji="1" lang="zh-CN" altLang="en-US" dirty="0">
              <a:solidFill>
                <a:schemeClr val="bg1"/>
              </a:solidFill>
            </a:endParaRPr>
          </a:p>
        </p:txBody>
      </p:sp>
      <p:pic>
        <p:nvPicPr>
          <p:cNvPr id="9" name="图片 8" descr="徽标&#10;&#10;描述已自动生成">
            <a:extLst>
              <a:ext uri="{FF2B5EF4-FFF2-40B4-BE49-F238E27FC236}">
                <a16:creationId xmlns:a16="http://schemas.microsoft.com/office/drawing/2014/main" id="{38890A0C-70D3-D9C0-6312-8743E98802F3}"/>
              </a:ext>
            </a:extLst>
          </p:cNvPr>
          <p:cNvPicPr>
            <a:picLocks noChangeAspect="1"/>
          </p:cNvPicPr>
          <p:nvPr/>
        </p:nvPicPr>
        <p:blipFill>
          <a:blip r:embed="rId2"/>
          <a:stretch>
            <a:fillRect/>
          </a:stretch>
        </p:blipFill>
        <p:spPr>
          <a:xfrm>
            <a:off x="11353800" y="0"/>
            <a:ext cx="838199" cy="818771"/>
          </a:xfrm>
          <a:prstGeom prst="rect">
            <a:avLst/>
          </a:prstGeom>
        </p:spPr>
      </p:pic>
      <p:grpSp>
        <p:nvGrpSpPr>
          <p:cNvPr id="95" name="组合 94">
            <a:extLst>
              <a:ext uri="{FF2B5EF4-FFF2-40B4-BE49-F238E27FC236}">
                <a16:creationId xmlns:a16="http://schemas.microsoft.com/office/drawing/2014/main" id="{E1CFB397-5735-2D3B-E726-E0B81128B804}"/>
              </a:ext>
            </a:extLst>
          </p:cNvPr>
          <p:cNvGrpSpPr/>
          <p:nvPr/>
        </p:nvGrpSpPr>
        <p:grpSpPr>
          <a:xfrm>
            <a:off x="641636" y="1211020"/>
            <a:ext cx="10712164" cy="4910764"/>
            <a:chOff x="641636" y="1469773"/>
            <a:chExt cx="10712164" cy="4910764"/>
          </a:xfrm>
        </p:grpSpPr>
        <p:sp>
          <p:nvSpPr>
            <p:cNvPr id="91" name="矩形 90">
              <a:extLst>
                <a:ext uri="{FF2B5EF4-FFF2-40B4-BE49-F238E27FC236}">
                  <a16:creationId xmlns:a16="http://schemas.microsoft.com/office/drawing/2014/main" id="{E4BAD5F8-404A-A250-5046-92ED16F59B75}"/>
                </a:ext>
              </a:extLst>
            </p:cNvPr>
            <p:cNvSpPr/>
            <p:nvPr/>
          </p:nvSpPr>
          <p:spPr>
            <a:xfrm>
              <a:off x="2521147" y="2460094"/>
              <a:ext cx="6719880" cy="2838047"/>
            </a:xfrm>
            <a:prstGeom prst="rect">
              <a:avLst/>
            </a:prstGeom>
            <a:solidFill>
              <a:schemeClr val="bg2">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44" name="直线连接符 43">
              <a:extLst>
                <a:ext uri="{FF2B5EF4-FFF2-40B4-BE49-F238E27FC236}">
                  <a16:creationId xmlns:a16="http://schemas.microsoft.com/office/drawing/2014/main" id="{F9061517-0024-1614-AFB7-DF83C043251F}"/>
                </a:ext>
              </a:extLst>
            </p:cNvPr>
            <p:cNvCxnSpPr>
              <a:cxnSpLocks/>
            </p:cNvCxnSpPr>
            <p:nvPr/>
          </p:nvCxnSpPr>
          <p:spPr>
            <a:xfrm>
              <a:off x="641636" y="1482462"/>
              <a:ext cx="10712164" cy="4898075"/>
            </a:xfrm>
            <a:prstGeom prst="line">
              <a:avLst/>
            </a:prstGeom>
            <a:ln w="28575">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sp>
          <p:nvSpPr>
            <p:cNvPr id="13" name="椭圆 12">
              <a:extLst>
                <a:ext uri="{FF2B5EF4-FFF2-40B4-BE49-F238E27FC236}">
                  <a16:creationId xmlns:a16="http://schemas.microsoft.com/office/drawing/2014/main" id="{393CD3C8-0956-38A5-071E-6D1E8289EE2D}"/>
                </a:ext>
              </a:extLst>
            </p:cNvPr>
            <p:cNvSpPr/>
            <p:nvPr/>
          </p:nvSpPr>
          <p:spPr>
            <a:xfrm>
              <a:off x="2079812" y="2026348"/>
              <a:ext cx="2093259" cy="869249"/>
            </a:xfrm>
            <a:prstGeom prst="ellipse">
              <a:avLst/>
            </a:prstGeom>
            <a:solidFill>
              <a:srgbClr val="7030A0"/>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文本框 13">
              <a:extLst>
                <a:ext uri="{FF2B5EF4-FFF2-40B4-BE49-F238E27FC236}">
                  <a16:creationId xmlns:a16="http://schemas.microsoft.com/office/drawing/2014/main" id="{B808F3F2-FC9D-C2AF-533C-51AD9985F292}"/>
                </a:ext>
              </a:extLst>
            </p:cNvPr>
            <p:cNvSpPr txBox="1"/>
            <p:nvPr/>
          </p:nvSpPr>
          <p:spPr>
            <a:xfrm>
              <a:off x="2392907" y="2146164"/>
              <a:ext cx="1467068" cy="646331"/>
            </a:xfrm>
            <a:prstGeom prst="rect">
              <a:avLst/>
            </a:prstGeom>
            <a:noFill/>
          </p:spPr>
          <p:txBody>
            <a:bodyPr wrap="none" rtlCol="0">
              <a:spAutoFit/>
            </a:bodyPr>
            <a:lstStyle/>
            <a:p>
              <a:pPr algn="ctr"/>
              <a:r>
                <a:rPr kumimoji="1" lang="en-US" altLang="zh-CN" b="1" dirty="0">
                  <a:solidFill>
                    <a:schemeClr val="bg1"/>
                  </a:solidFill>
                </a:rPr>
                <a:t>User</a:t>
              </a:r>
            </a:p>
            <a:p>
              <a:pPr algn="ctr"/>
              <a:r>
                <a:rPr kumimoji="1" lang="en-US" altLang="zh-CN" b="1" dirty="0">
                  <a:solidFill>
                    <a:schemeClr val="bg1"/>
                  </a:solidFill>
                </a:rPr>
                <a:t>Education</a:t>
              </a:r>
              <a:endParaRPr kumimoji="1" lang="zh-CN" altLang="en-US" b="1" dirty="0">
                <a:solidFill>
                  <a:schemeClr val="bg1"/>
                </a:solidFill>
              </a:endParaRPr>
            </a:p>
          </p:txBody>
        </p:sp>
        <p:sp>
          <p:nvSpPr>
            <p:cNvPr id="15" name="椭圆 14">
              <a:extLst>
                <a:ext uri="{FF2B5EF4-FFF2-40B4-BE49-F238E27FC236}">
                  <a16:creationId xmlns:a16="http://schemas.microsoft.com/office/drawing/2014/main" id="{889F256B-ECAC-D3E1-A04E-7EA2B9577617}"/>
                </a:ext>
              </a:extLst>
            </p:cNvPr>
            <p:cNvSpPr/>
            <p:nvPr/>
          </p:nvSpPr>
          <p:spPr>
            <a:xfrm>
              <a:off x="2079812" y="4741113"/>
              <a:ext cx="2093259" cy="869249"/>
            </a:xfrm>
            <a:prstGeom prst="ellipse">
              <a:avLst/>
            </a:prstGeom>
            <a:solidFill>
              <a:schemeClr val="accent4">
                <a:lumMod val="7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文本框 15">
              <a:extLst>
                <a:ext uri="{FF2B5EF4-FFF2-40B4-BE49-F238E27FC236}">
                  <a16:creationId xmlns:a16="http://schemas.microsoft.com/office/drawing/2014/main" id="{6DA91009-23D7-BF06-0C7F-899B6235ED1C}"/>
                </a:ext>
              </a:extLst>
            </p:cNvPr>
            <p:cNvSpPr txBox="1"/>
            <p:nvPr/>
          </p:nvSpPr>
          <p:spPr>
            <a:xfrm>
              <a:off x="2196539" y="4863261"/>
              <a:ext cx="1859803" cy="646331"/>
            </a:xfrm>
            <a:prstGeom prst="rect">
              <a:avLst/>
            </a:prstGeom>
            <a:noFill/>
          </p:spPr>
          <p:txBody>
            <a:bodyPr wrap="none" rtlCol="0">
              <a:spAutoFit/>
            </a:bodyPr>
            <a:lstStyle/>
            <a:p>
              <a:pPr algn="ctr"/>
              <a:r>
                <a:rPr kumimoji="1" lang="en-US" altLang="zh-CN" b="1" dirty="0">
                  <a:solidFill>
                    <a:schemeClr val="bg1"/>
                  </a:solidFill>
                </a:rPr>
                <a:t>Logistics</a:t>
              </a:r>
            </a:p>
            <a:p>
              <a:pPr algn="ctr"/>
              <a:r>
                <a:rPr kumimoji="1" lang="en-US" altLang="zh-CN" b="1" dirty="0">
                  <a:solidFill>
                    <a:schemeClr val="bg1"/>
                  </a:solidFill>
                </a:rPr>
                <a:t>Management</a:t>
              </a:r>
              <a:endParaRPr kumimoji="1" lang="zh-CN" altLang="en-US" b="1" dirty="0">
                <a:solidFill>
                  <a:schemeClr val="bg1"/>
                </a:solidFill>
              </a:endParaRPr>
            </a:p>
          </p:txBody>
        </p:sp>
        <p:sp>
          <p:nvSpPr>
            <p:cNvPr id="24" name="椭圆 23">
              <a:extLst>
                <a:ext uri="{FF2B5EF4-FFF2-40B4-BE49-F238E27FC236}">
                  <a16:creationId xmlns:a16="http://schemas.microsoft.com/office/drawing/2014/main" id="{393CD3C8-0956-38A5-071E-6D1E8289EE2D}"/>
                </a:ext>
              </a:extLst>
            </p:cNvPr>
            <p:cNvSpPr/>
            <p:nvPr/>
          </p:nvSpPr>
          <p:spPr>
            <a:xfrm>
              <a:off x="3126441" y="3748363"/>
              <a:ext cx="2093259" cy="869249"/>
            </a:xfrm>
            <a:prstGeom prst="ellipse">
              <a:avLst/>
            </a:prstGeom>
            <a:solidFill>
              <a:srgbClr val="00B0F0"/>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kumimoji="1" lang="zh-CN" altLang="en-US"/>
            </a:p>
          </p:txBody>
        </p:sp>
        <p:sp>
          <p:nvSpPr>
            <p:cNvPr id="25" name="文本框 13">
              <a:extLst>
                <a:ext uri="{FF2B5EF4-FFF2-40B4-BE49-F238E27FC236}">
                  <a16:creationId xmlns:a16="http://schemas.microsoft.com/office/drawing/2014/main" id="{B808F3F2-FC9D-C2AF-533C-51AD9985F292}"/>
                </a:ext>
              </a:extLst>
            </p:cNvPr>
            <p:cNvSpPr txBox="1"/>
            <p:nvPr/>
          </p:nvSpPr>
          <p:spPr>
            <a:xfrm>
              <a:off x="3221527" y="3994012"/>
              <a:ext cx="1903085" cy="369332"/>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en-US" altLang="zh-CN" b="1" dirty="0">
                  <a:solidFill>
                    <a:schemeClr val="bg1"/>
                  </a:solidFill>
                </a:rPr>
                <a:t>Development</a:t>
              </a:r>
              <a:endParaRPr kumimoji="1" lang="zh-CN" altLang="en-US" b="1" dirty="0">
                <a:solidFill>
                  <a:schemeClr val="bg1"/>
                </a:solidFill>
              </a:endParaRPr>
            </a:p>
          </p:txBody>
        </p:sp>
        <p:sp>
          <p:nvSpPr>
            <p:cNvPr id="30" name="椭圆 29">
              <a:extLst>
                <a:ext uri="{FF2B5EF4-FFF2-40B4-BE49-F238E27FC236}">
                  <a16:creationId xmlns:a16="http://schemas.microsoft.com/office/drawing/2014/main" id="{8D880A75-E298-9CFA-E460-2B3F965FC0B4}"/>
                </a:ext>
              </a:extLst>
            </p:cNvPr>
            <p:cNvSpPr/>
            <p:nvPr/>
          </p:nvSpPr>
          <p:spPr>
            <a:xfrm>
              <a:off x="6096000" y="2895597"/>
              <a:ext cx="2093259" cy="869249"/>
            </a:xfrm>
            <a:prstGeom prst="ellipse">
              <a:avLst/>
            </a:prstGeom>
            <a:solidFill>
              <a:srgbClr val="0070C0"/>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kumimoji="1" lang="zh-CN" altLang="en-US"/>
            </a:p>
          </p:txBody>
        </p:sp>
        <p:sp>
          <p:nvSpPr>
            <p:cNvPr id="31" name="文本框 13">
              <a:extLst>
                <a:ext uri="{FF2B5EF4-FFF2-40B4-BE49-F238E27FC236}">
                  <a16:creationId xmlns:a16="http://schemas.microsoft.com/office/drawing/2014/main" id="{E10196E4-5410-9F41-EBC6-A395CF05A6D8}"/>
                </a:ext>
              </a:extLst>
            </p:cNvPr>
            <p:cNvSpPr txBox="1"/>
            <p:nvPr/>
          </p:nvSpPr>
          <p:spPr>
            <a:xfrm>
              <a:off x="6570998" y="3145555"/>
              <a:ext cx="1143262" cy="369332"/>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kumimoji="1" lang="en-US" altLang="zh-CN" b="1" dirty="0">
                  <a:solidFill>
                    <a:schemeClr val="bg1"/>
                  </a:solidFill>
                </a:rPr>
                <a:t>Testing</a:t>
              </a:r>
              <a:endParaRPr kumimoji="1" lang="zh-CN" altLang="en-US" b="1" dirty="0">
                <a:solidFill>
                  <a:schemeClr val="bg1"/>
                </a:solidFill>
              </a:endParaRPr>
            </a:p>
          </p:txBody>
        </p:sp>
        <p:sp>
          <p:nvSpPr>
            <p:cNvPr id="32" name="椭圆 31">
              <a:extLst>
                <a:ext uri="{FF2B5EF4-FFF2-40B4-BE49-F238E27FC236}">
                  <a16:creationId xmlns:a16="http://schemas.microsoft.com/office/drawing/2014/main" id="{393CD3C8-0956-38A5-071E-6D1E8289EE2D}"/>
                </a:ext>
              </a:extLst>
            </p:cNvPr>
            <p:cNvSpPr/>
            <p:nvPr/>
          </p:nvSpPr>
          <p:spPr>
            <a:xfrm>
              <a:off x="7577594" y="2026348"/>
              <a:ext cx="2093259" cy="869249"/>
            </a:xfrm>
            <a:prstGeom prst="ellipse">
              <a:avLst/>
            </a:prstGeom>
            <a:solidFill>
              <a:srgbClr val="C00000"/>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kumimoji="1" lang="zh-CN" altLang="en-US"/>
            </a:p>
          </p:txBody>
        </p:sp>
        <p:sp>
          <p:nvSpPr>
            <p:cNvPr id="33" name="文本框 13">
              <a:extLst>
                <a:ext uri="{FF2B5EF4-FFF2-40B4-BE49-F238E27FC236}">
                  <a16:creationId xmlns:a16="http://schemas.microsoft.com/office/drawing/2014/main" id="{B808F3F2-FC9D-C2AF-533C-51AD9985F292}"/>
                </a:ext>
              </a:extLst>
            </p:cNvPr>
            <p:cNvSpPr txBox="1"/>
            <p:nvPr/>
          </p:nvSpPr>
          <p:spPr>
            <a:xfrm>
              <a:off x="7694320" y="2136929"/>
              <a:ext cx="1859805" cy="646331"/>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kumimoji="1" lang="en-US" altLang="zh-CN" b="1" dirty="0">
                  <a:solidFill>
                    <a:schemeClr val="bg1"/>
                  </a:solidFill>
                </a:rPr>
                <a:t>Product</a:t>
              </a:r>
            </a:p>
            <a:p>
              <a:pPr algn="ctr"/>
              <a:r>
                <a:rPr kumimoji="1" lang="en-US" altLang="zh-CN" b="1" dirty="0">
                  <a:solidFill>
                    <a:schemeClr val="bg1"/>
                  </a:solidFill>
                </a:rPr>
                <a:t>Management</a:t>
              </a:r>
              <a:endParaRPr kumimoji="1" lang="zh-CN" altLang="en-US" b="1" dirty="0">
                <a:solidFill>
                  <a:schemeClr val="bg1"/>
                </a:solidFill>
              </a:endParaRPr>
            </a:p>
          </p:txBody>
        </p:sp>
        <p:sp>
          <p:nvSpPr>
            <p:cNvPr id="34" name="椭圆 33">
              <a:extLst>
                <a:ext uri="{FF2B5EF4-FFF2-40B4-BE49-F238E27FC236}">
                  <a16:creationId xmlns:a16="http://schemas.microsoft.com/office/drawing/2014/main" id="{68472BDF-3302-0E23-A297-DA81FF8EFB38}"/>
                </a:ext>
              </a:extLst>
            </p:cNvPr>
            <p:cNvSpPr/>
            <p:nvPr/>
          </p:nvSpPr>
          <p:spPr>
            <a:xfrm>
              <a:off x="7577594" y="4739945"/>
              <a:ext cx="2093259" cy="869249"/>
            </a:xfrm>
            <a:prstGeom prst="ellipse">
              <a:avLst/>
            </a:prstGeom>
            <a:solidFill>
              <a:srgbClr val="00B050"/>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kumimoji="1" lang="zh-CN" altLang="en-US"/>
            </a:p>
          </p:txBody>
        </p:sp>
        <p:sp>
          <p:nvSpPr>
            <p:cNvPr id="37" name="文本框 13">
              <a:extLst>
                <a:ext uri="{FF2B5EF4-FFF2-40B4-BE49-F238E27FC236}">
                  <a16:creationId xmlns:a16="http://schemas.microsoft.com/office/drawing/2014/main" id="{CFF755D2-7C69-1808-1293-91DA5B07D92D}"/>
                </a:ext>
              </a:extLst>
            </p:cNvPr>
            <p:cNvSpPr txBox="1"/>
            <p:nvPr/>
          </p:nvSpPr>
          <p:spPr>
            <a:xfrm>
              <a:off x="7694320" y="4851403"/>
              <a:ext cx="1859803" cy="646331"/>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kumimoji="1" lang="en-US" altLang="zh-CN" b="1" dirty="0">
                  <a:solidFill>
                    <a:schemeClr val="bg1"/>
                  </a:solidFill>
                </a:rPr>
                <a:t>Program</a:t>
              </a:r>
            </a:p>
            <a:p>
              <a:pPr algn="ctr"/>
              <a:r>
                <a:rPr kumimoji="1" lang="en-US" altLang="zh-CN" b="1" dirty="0">
                  <a:solidFill>
                    <a:schemeClr val="bg1"/>
                  </a:solidFill>
                </a:rPr>
                <a:t>Management</a:t>
              </a:r>
              <a:endParaRPr kumimoji="1" lang="zh-CN" altLang="en-US" b="1" dirty="0">
                <a:solidFill>
                  <a:schemeClr val="bg1"/>
                </a:solidFill>
              </a:endParaRPr>
            </a:p>
          </p:txBody>
        </p:sp>
        <p:sp>
          <p:nvSpPr>
            <p:cNvPr id="46" name="矩形 45">
              <a:extLst>
                <a:ext uri="{FF2B5EF4-FFF2-40B4-BE49-F238E27FC236}">
                  <a16:creationId xmlns:a16="http://schemas.microsoft.com/office/drawing/2014/main" id="{C7B1BC6F-0AEC-DA06-7FC8-759566CEE1CB}"/>
                </a:ext>
              </a:extLst>
            </p:cNvPr>
            <p:cNvSpPr/>
            <p:nvPr/>
          </p:nvSpPr>
          <p:spPr>
            <a:xfrm>
              <a:off x="641636" y="1469773"/>
              <a:ext cx="10712164" cy="4910764"/>
            </a:xfrm>
            <a:prstGeom prst="rect">
              <a:avLst/>
            </a:prstGeom>
            <a:no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7" name="文本框 46">
              <a:extLst>
                <a:ext uri="{FF2B5EF4-FFF2-40B4-BE49-F238E27FC236}">
                  <a16:creationId xmlns:a16="http://schemas.microsoft.com/office/drawing/2014/main" id="{F63CC46D-05CA-9481-CFB0-5D44DDA990ED}"/>
                </a:ext>
              </a:extLst>
            </p:cNvPr>
            <p:cNvSpPr txBox="1"/>
            <p:nvPr/>
          </p:nvSpPr>
          <p:spPr>
            <a:xfrm>
              <a:off x="2453020" y="1482462"/>
              <a:ext cx="1346844" cy="369332"/>
            </a:xfrm>
            <a:prstGeom prst="rect">
              <a:avLst/>
            </a:prstGeom>
            <a:noFill/>
          </p:spPr>
          <p:txBody>
            <a:bodyPr wrap="none" rtlCol="0">
              <a:spAutoFit/>
            </a:bodyPr>
            <a:lstStyle/>
            <a:p>
              <a:r>
                <a:rPr kumimoji="1" lang="en-US" altLang="zh-CN" dirty="0"/>
                <a:t>End</a:t>
              </a:r>
              <a:r>
                <a:rPr kumimoji="1" lang="zh-CN" altLang="en-US" dirty="0"/>
                <a:t> </a:t>
              </a:r>
              <a:r>
                <a:rPr kumimoji="1" lang="en-US" altLang="zh-CN" dirty="0"/>
                <a:t>Users</a:t>
              </a:r>
            </a:p>
          </p:txBody>
        </p:sp>
        <p:cxnSp>
          <p:nvCxnSpPr>
            <p:cNvPr id="49" name="直线箭头连接符 48">
              <a:extLst>
                <a:ext uri="{FF2B5EF4-FFF2-40B4-BE49-F238E27FC236}">
                  <a16:creationId xmlns:a16="http://schemas.microsoft.com/office/drawing/2014/main" id="{EF3F6692-9B6A-D6CC-A7A9-2FEAF52A65AF}"/>
                </a:ext>
              </a:extLst>
            </p:cNvPr>
            <p:cNvCxnSpPr>
              <a:cxnSpLocks/>
              <a:stCxn id="47" idx="2"/>
              <a:endCxn id="13" idx="0"/>
            </p:cNvCxnSpPr>
            <p:nvPr/>
          </p:nvCxnSpPr>
          <p:spPr>
            <a:xfrm>
              <a:off x="3126442" y="1851794"/>
              <a:ext cx="0" cy="174554"/>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58" name="文本框 57">
              <a:extLst>
                <a:ext uri="{FF2B5EF4-FFF2-40B4-BE49-F238E27FC236}">
                  <a16:creationId xmlns:a16="http://schemas.microsoft.com/office/drawing/2014/main" id="{97911F7A-C278-7B8A-9914-6DB02E791A82}"/>
                </a:ext>
              </a:extLst>
            </p:cNvPr>
            <p:cNvSpPr txBox="1"/>
            <p:nvPr/>
          </p:nvSpPr>
          <p:spPr>
            <a:xfrm>
              <a:off x="1155003" y="5959100"/>
              <a:ext cx="3942875" cy="369332"/>
            </a:xfrm>
            <a:prstGeom prst="rect">
              <a:avLst/>
            </a:prstGeom>
            <a:noFill/>
          </p:spPr>
          <p:txBody>
            <a:bodyPr wrap="none" rtlCol="0">
              <a:spAutoFit/>
            </a:bodyPr>
            <a:lstStyle/>
            <a:p>
              <a:pPr algn="ctr"/>
              <a:r>
                <a:rPr kumimoji="1" lang="en-US" altLang="zh-CN" dirty="0"/>
                <a:t>Operations</a:t>
              </a:r>
              <a:r>
                <a:rPr kumimoji="1" lang="zh-CN" altLang="en-US" dirty="0"/>
                <a:t> </a:t>
              </a:r>
              <a:r>
                <a:rPr kumimoji="1" lang="en-US" altLang="zh-CN" dirty="0"/>
                <a:t>and</a:t>
              </a:r>
              <a:r>
                <a:rPr kumimoji="1" lang="zh-CN" altLang="en-US" dirty="0"/>
                <a:t> </a:t>
              </a:r>
              <a:r>
                <a:rPr kumimoji="1" lang="en-US" altLang="zh-CN" dirty="0"/>
                <a:t>Support</a:t>
              </a:r>
              <a:r>
                <a:rPr kumimoji="1" lang="zh-CN" altLang="en-US" dirty="0"/>
                <a:t> </a:t>
              </a:r>
              <a:r>
                <a:rPr kumimoji="1" lang="en-US" altLang="zh-CN" dirty="0"/>
                <a:t>Groups</a:t>
              </a:r>
              <a:endParaRPr kumimoji="1" lang="zh-CN" altLang="en-US" dirty="0"/>
            </a:p>
          </p:txBody>
        </p:sp>
        <p:cxnSp>
          <p:nvCxnSpPr>
            <p:cNvPr id="60" name="直线箭头连接符 59">
              <a:extLst>
                <a:ext uri="{FF2B5EF4-FFF2-40B4-BE49-F238E27FC236}">
                  <a16:creationId xmlns:a16="http://schemas.microsoft.com/office/drawing/2014/main" id="{9CA4FE9E-FA62-8710-1A01-4FE5AE046307}"/>
                </a:ext>
              </a:extLst>
            </p:cNvPr>
            <p:cNvCxnSpPr>
              <a:cxnSpLocks/>
              <a:stCxn id="58" idx="0"/>
              <a:endCxn id="15" idx="4"/>
            </p:cNvCxnSpPr>
            <p:nvPr/>
          </p:nvCxnSpPr>
          <p:spPr>
            <a:xfrm flipV="1">
              <a:off x="3126441" y="5610362"/>
              <a:ext cx="1" cy="348738"/>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74" name="文本框 73">
              <a:extLst>
                <a:ext uri="{FF2B5EF4-FFF2-40B4-BE49-F238E27FC236}">
                  <a16:creationId xmlns:a16="http://schemas.microsoft.com/office/drawing/2014/main" id="{192FEE8D-7EF4-0CBF-1988-783735FF5F3B}"/>
                </a:ext>
              </a:extLst>
            </p:cNvPr>
            <p:cNvSpPr txBox="1"/>
            <p:nvPr/>
          </p:nvSpPr>
          <p:spPr>
            <a:xfrm>
              <a:off x="9982200" y="2275428"/>
              <a:ext cx="1303563" cy="369332"/>
            </a:xfrm>
            <a:prstGeom prst="rect">
              <a:avLst/>
            </a:prstGeom>
            <a:noFill/>
          </p:spPr>
          <p:txBody>
            <a:bodyPr wrap="none" rtlCol="0">
              <a:spAutoFit/>
            </a:bodyPr>
            <a:lstStyle/>
            <a:p>
              <a:pPr algn="ctr"/>
              <a:r>
                <a:rPr kumimoji="1" lang="en-US" altLang="zh-CN" dirty="0"/>
                <a:t>Customer</a:t>
              </a:r>
              <a:endParaRPr kumimoji="1" lang="zh-CN" altLang="en-US" dirty="0"/>
            </a:p>
          </p:txBody>
        </p:sp>
        <p:cxnSp>
          <p:nvCxnSpPr>
            <p:cNvPr id="75" name="直线箭头连接符 74">
              <a:extLst>
                <a:ext uri="{FF2B5EF4-FFF2-40B4-BE49-F238E27FC236}">
                  <a16:creationId xmlns:a16="http://schemas.microsoft.com/office/drawing/2014/main" id="{F5764BD2-1E91-640A-2AC5-BB204B57AD54}"/>
                </a:ext>
              </a:extLst>
            </p:cNvPr>
            <p:cNvCxnSpPr>
              <a:cxnSpLocks/>
              <a:stCxn id="74" idx="1"/>
              <a:endCxn id="32" idx="6"/>
            </p:cNvCxnSpPr>
            <p:nvPr/>
          </p:nvCxnSpPr>
          <p:spPr>
            <a:xfrm flipH="1">
              <a:off x="9670853" y="2460094"/>
              <a:ext cx="311347" cy="879"/>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81" name="文本框 80">
              <a:extLst>
                <a:ext uri="{FF2B5EF4-FFF2-40B4-BE49-F238E27FC236}">
                  <a16:creationId xmlns:a16="http://schemas.microsoft.com/office/drawing/2014/main" id="{95DC37A6-8BCD-0C64-46EA-70C736BDAB81}"/>
                </a:ext>
              </a:extLst>
            </p:cNvPr>
            <p:cNvSpPr txBox="1"/>
            <p:nvPr/>
          </p:nvSpPr>
          <p:spPr>
            <a:xfrm>
              <a:off x="8624221" y="3890075"/>
              <a:ext cx="2425664" cy="646331"/>
            </a:xfrm>
            <a:prstGeom prst="rect">
              <a:avLst/>
            </a:prstGeom>
            <a:noFill/>
          </p:spPr>
          <p:txBody>
            <a:bodyPr wrap="none" rtlCol="0">
              <a:spAutoFit/>
            </a:bodyPr>
            <a:lstStyle/>
            <a:p>
              <a:pPr algn="ctr"/>
              <a:r>
                <a:rPr kumimoji="1" lang="en-US" altLang="zh-CN" dirty="0"/>
                <a:t>Business</a:t>
              </a:r>
              <a:r>
                <a:rPr kumimoji="1" lang="zh-CN" altLang="en-US" dirty="0"/>
                <a:t> </a:t>
              </a:r>
              <a:r>
                <a:rPr kumimoji="1" lang="en-US" altLang="zh-CN" dirty="0"/>
                <a:t>Architects</a:t>
              </a:r>
            </a:p>
            <a:p>
              <a:pPr algn="ctr"/>
              <a:r>
                <a:rPr kumimoji="1" lang="en-US" altLang="zh-CN" dirty="0"/>
                <a:t>and</a:t>
              </a:r>
              <a:r>
                <a:rPr kumimoji="1" lang="zh-CN" altLang="en-US" dirty="0"/>
                <a:t> </a:t>
              </a:r>
              <a:r>
                <a:rPr kumimoji="1" lang="en-US" altLang="zh-CN" dirty="0"/>
                <a:t>Planners</a:t>
              </a:r>
              <a:endParaRPr kumimoji="1" lang="zh-CN" altLang="en-US" dirty="0"/>
            </a:p>
          </p:txBody>
        </p:sp>
        <p:cxnSp>
          <p:nvCxnSpPr>
            <p:cNvPr id="82" name="直线箭头连接符 81">
              <a:extLst>
                <a:ext uri="{FF2B5EF4-FFF2-40B4-BE49-F238E27FC236}">
                  <a16:creationId xmlns:a16="http://schemas.microsoft.com/office/drawing/2014/main" id="{736BEF00-5E19-9816-DE03-68A861D09C43}"/>
                </a:ext>
              </a:extLst>
            </p:cNvPr>
            <p:cNvCxnSpPr>
              <a:cxnSpLocks/>
              <a:endCxn id="81" idx="2"/>
            </p:cNvCxnSpPr>
            <p:nvPr/>
          </p:nvCxnSpPr>
          <p:spPr>
            <a:xfrm flipV="1">
              <a:off x="9554123" y="4536406"/>
              <a:ext cx="282930" cy="394182"/>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86" name="文本框 85">
              <a:extLst>
                <a:ext uri="{FF2B5EF4-FFF2-40B4-BE49-F238E27FC236}">
                  <a16:creationId xmlns:a16="http://schemas.microsoft.com/office/drawing/2014/main" id="{0156D6F5-33CE-051E-8F34-4E83395094B0}"/>
                </a:ext>
              </a:extLst>
            </p:cNvPr>
            <p:cNvSpPr txBox="1"/>
            <p:nvPr/>
          </p:nvSpPr>
          <p:spPr>
            <a:xfrm>
              <a:off x="5323092" y="5682101"/>
              <a:ext cx="3145413" cy="646331"/>
            </a:xfrm>
            <a:prstGeom prst="rect">
              <a:avLst/>
            </a:prstGeom>
            <a:noFill/>
          </p:spPr>
          <p:txBody>
            <a:bodyPr wrap="none" rtlCol="0">
              <a:spAutoFit/>
            </a:bodyPr>
            <a:lstStyle/>
            <a:p>
              <a:pPr algn="ctr"/>
              <a:r>
                <a:rPr kumimoji="1" lang="en-US" altLang="zh-CN" dirty="0"/>
                <a:t>Technology</a:t>
              </a:r>
              <a:r>
                <a:rPr kumimoji="1" lang="zh-CN" altLang="en-US" dirty="0"/>
                <a:t> </a:t>
              </a:r>
              <a:r>
                <a:rPr kumimoji="1" lang="en-US" altLang="zh-CN" dirty="0"/>
                <a:t>Architects</a:t>
              </a:r>
            </a:p>
            <a:p>
              <a:pPr algn="ctr"/>
              <a:r>
                <a:rPr kumimoji="1" lang="en-US" altLang="zh-CN" dirty="0"/>
                <a:t>and</a:t>
              </a:r>
              <a:r>
                <a:rPr kumimoji="1" lang="zh-CN" altLang="en-US" dirty="0"/>
                <a:t> </a:t>
              </a:r>
              <a:r>
                <a:rPr kumimoji="1" lang="en-US" altLang="zh-CN" dirty="0"/>
                <a:t>Steering</a:t>
              </a:r>
              <a:r>
                <a:rPr kumimoji="1" lang="zh-CN" altLang="en-US" dirty="0"/>
                <a:t> </a:t>
              </a:r>
              <a:r>
                <a:rPr kumimoji="1" lang="en-US" altLang="zh-CN" dirty="0"/>
                <a:t>Committees</a:t>
              </a:r>
              <a:endParaRPr kumimoji="1" lang="zh-CN" altLang="en-US" dirty="0"/>
            </a:p>
          </p:txBody>
        </p:sp>
        <p:cxnSp>
          <p:nvCxnSpPr>
            <p:cNvPr id="87" name="直线箭头连接符 86">
              <a:extLst>
                <a:ext uri="{FF2B5EF4-FFF2-40B4-BE49-F238E27FC236}">
                  <a16:creationId xmlns:a16="http://schemas.microsoft.com/office/drawing/2014/main" id="{2053EFD4-A04C-B699-B43C-1EFC45699252}"/>
                </a:ext>
              </a:extLst>
            </p:cNvPr>
            <p:cNvCxnSpPr>
              <a:cxnSpLocks/>
              <a:endCxn id="86" idx="0"/>
            </p:cNvCxnSpPr>
            <p:nvPr/>
          </p:nvCxnSpPr>
          <p:spPr>
            <a:xfrm flipH="1">
              <a:off x="6895799" y="5375538"/>
              <a:ext cx="724201" cy="306563"/>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93" name="文本框 92">
              <a:extLst>
                <a:ext uri="{FF2B5EF4-FFF2-40B4-BE49-F238E27FC236}">
                  <a16:creationId xmlns:a16="http://schemas.microsoft.com/office/drawing/2014/main" id="{091FE3B3-15F5-23CA-63B3-A20C032A4600}"/>
                </a:ext>
              </a:extLst>
            </p:cNvPr>
            <p:cNvSpPr txBox="1"/>
            <p:nvPr/>
          </p:nvSpPr>
          <p:spPr>
            <a:xfrm>
              <a:off x="675131" y="4210585"/>
              <a:ext cx="1670650" cy="646331"/>
            </a:xfrm>
            <a:prstGeom prst="rect">
              <a:avLst/>
            </a:prstGeom>
            <a:solidFill>
              <a:schemeClr val="tx1"/>
            </a:solidFill>
            <a:effectLst>
              <a:outerShdw blurRad="50800" dist="38100" dir="2700000" algn="tl" rotWithShape="0">
                <a:prstClr val="black">
                  <a:alpha val="40000"/>
                </a:prstClr>
              </a:outerShdw>
            </a:effectLst>
          </p:spPr>
          <p:txBody>
            <a:bodyPr wrap="none" rtlCol="0">
              <a:spAutoFit/>
            </a:bodyPr>
            <a:lstStyle/>
            <a:p>
              <a:pPr algn="ctr"/>
              <a:r>
                <a:rPr kumimoji="1" lang="en-US" altLang="zh-CN" b="1" dirty="0">
                  <a:solidFill>
                    <a:schemeClr val="bg1"/>
                  </a:solidFill>
                </a:rPr>
                <a:t>Technology</a:t>
              </a:r>
            </a:p>
            <a:p>
              <a:pPr algn="ctr"/>
              <a:r>
                <a:rPr kumimoji="1" lang="en-US" altLang="zh-CN" b="1" dirty="0">
                  <a:solidFill>
                    <a:schemeClr val="bg1"/>
                  </a:solidFill>
                </a:rPr>
                <a:t>Focus</a:t>
              </a:r>
              <a:endParaRPr kumimoji="1" lang="zh-CN" altLang="en-US" b="1" dirty="0">
                <a:solidFill>
                  <a:schemeClr val="bg1"/>
                </a:solidFill>
              </a:endParaRPr>
            </a:p>
          </p:txBody>
        </p:sp>
        <p:sp>
          <p:nvSpPr>
            <p:cNvPr id="94" name="文本框 93">
              <a:extLst>
                <a:ext uri="{FF2B5EF4-FFF2-40B4-BE49-F238E27FC236}">
                  <a16:creationId xmlns:a16="http://schemas.microsoft.com/office/drawing/2014/main" id="{2AF8801D-96C1-624D-ADAA-B2B58C4B03FF}"/>
                </a:ext>
              </a:extLst>
            </p:cNvPr>
            <p:cNvSpPr txBox="1"/>
            <p:nvPr/>
          </p:nvSpPr>
          <p:spPr>
            <a:xfrm>
              <a:off x="9736600" y="1536764"/>
              <a:ext cx="1410963" cy="646331"/>
            </a:xfrm>
            <a:prstGeom prst="rect">
              <a:avLst/>
            </a:prstGeom>
            <a:solidFill>
              <a:schemeClr val="tx1"/>
            </a:solidFill>
            <a:effectLst>
              <a:outerShdw blurRad="50800" dist="38100" dir="2700000" algn="tl" rotWithShape="0">
                <a:prstClr val="black">
                  <a:alpha val="40000"/>
                </a:prstClr>
              </a:outerShdw>
            </a:effectLst>
          </p:spPr>
          <p:txBody>
            <a:bodyPr wrap="none" rtlCol="0">
              <a:spAutoFit/>
            </a:bodyPr>
            <a:lstStyle/>
            <a:p>
              <a:pPr algn="ctr"/>
              <a:r>
                <a:rPr kumimoji="1" lang="en-US" altLang="zh-CN" b="1" dirty="0">
                  <a:solidFill>
                    <a:schemeClr val="bg1"/>
                  </a:solidFill>
                </a:rPr>
                <a:t>Business</a:t>
              </a:r>
              <a:r>
                <a:rPr kumimoji="1" lang="zh-CN" altLang="en-US" b="1" dirty="0">
                  <a:solidFill>
                    <a:schemeClr val="bg1"/>
                  </a:solidFill>
                </a:rPr>
                <a:t> </a:t>
              </a:r>
              <a:endParaRPr kumimoji="1" lang="en-US" altLang="zh-CN" b="1" dirty="0">
                <a:solidFill>
                  <a:schemeClr val="bg1"/>
                </a:solidFill>
              </a:endParaRPr>
            </a:p>
            <a:p>
              <a:pPr algn="ctr"/>
              <a:r>
                <a:rPr kumimoji="1" lang="en-US" altLang="zh-CN" b="1" dirty="0">
                  <a:solidFill>
                    <a:schemeClr val="bg1"/>
                  </a:solidFill>
                </a:rPr>
                <a:t>Focus</a:t>
              </a:r>
              <a:endParaRPr kumimoji="1" lang="zh-CN" altLang="en-US" b="1" dirty="0">
                <a:solidFill>
                  <a:schemeClr val="bg1"/>
                </a:solidFill>
              </a:endParaRPr>
            </a:p>
          </p:txBody>
        </p:sp>
      </p:grpSp>
    </p:spTree>
    <p:extLst>
      <p:ext uri="{BB962C8B-B14F-4D97-AF65-F5344CB8AC3E}">
        <p14:creationId xmlns:p14="http://schemas.microsoft.com/office/powerpoint/2010/main" val="249643372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2651A0-5D91-439C-9FB4-060D965FACCA}"/>
            </a:ext>
          </a:extLst>
        </p:cNvPr>
        <p:cNvGrpSpPr/>
        <p:nvPr/>
      </p:nvGrpSpPr>
      <p:grpSpPr>
        <a:xfrm>
          <a:off x="0" y="0"/>
          <a:ext cx="0" cy="0"/>
          <a:chOff x="0" y="0"/>
          <a:chExt cx="0" cy="0"/>
        </a:xfrm>
      </p:grpSpPr>
      <p:cxnSp>
        <p:nvCxnSpPr>
          <p:cNvPr id="3" name="直线连接符 2">
            <a:extLst>
              <a:ext uri="{FF2B5EF4-FFF2-40B4-BE49-F238E27FC236}">
                <a16:creationId xmlns:a16="http://schemas.microsoft.com/office/drawing/2014/main" id="{FAD999EB-4DFE-11F3-FD3B-E51E6FBEA5EA}"/>
              </a:ext>
            </a:extLst>
          </p:cNvPr>
          <p:cNvCxnSpPr>
            <a:cxnSpLocks/>
          </p:cNvCxnSpPr>
          <p:nvPr/>
        </p:nvCxnSpPr>
        <p:spPr>
          <a:xfrm>
            <a:off x="102093" y="714234"/>
            <a:ext cx="11987814" cy="0"/>
          </a:xfrm>
          <a:prstGeom prst="line">
            <a:avLst/>
          </a:prstGeom>
          <a:ln w="38100">
            <a:solidFill>
              <a:srgbClr val="C00000"/>
            </a:solidFill>
          </a:ln>
        </p:spPr>
        <p:style>
          <a:lnRef idx="2">
            <a:schemeClr val="accent1"/>
          </a:lnRef>
          <a:fillRef idx="0">
            <a:schemeClr val="accent1"/>
          </a:fillRef>
          <a:effectRef idx="1">
            <a:schemeClr val="accent1"/>
          </a:effectRef>
          <a:fontRef idx="minor">
            <a:schemeClr val="tx1"/>
          </a:fontRef>
        </p:style>
      </p:cxnSp>
      <p:sp>
        <p:nvSpPr>
          <p:cNvPr id="4" name="矩形 3">
            <a:extLst>
              <a:ext uri="{FF2B5EF4-FFF2-40B4-BE49-F238E27FC236}">
                <a16:creationId xmlns:a16="http://schemas.microsoft.com/office/drawing/2014/main" id="{9A3C76FE-926D-81E8-12B3-9C8E90587B43}"/>
              </a:ext>
            </a:extLst>
          </p:cNvPr>
          <p:cNvSpPr/>
          <p:nvPr/>
        </p:nvSpPr>
        <p:spPr>
          <a:xfrm>
            <a:off x="0" y="6492874"/>
            <a:ext cx="12192000" cy="365125"/>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标题 1">
            <a:extLst>
              <a:ext uri="{FF2B5EF4-FFF2-40B4-BE49-F238E27FC236}">
                <a16:creationId xmlns:a16="http://schemas.microsoft.com/office/drawing/2014/main" id="{0B870348-973A-D6EE-94E5-277396A96D8A}"/>
              </a:ext>
            </a:extLst>
          </p:cNvPr>
          <p:cNvSpPr>
            <a:spLocks noGrp="1"/>
          </p:cNvSpPr>
          <p:nvPr>
            <p:ph type="title"/>
          </p:nvPr>
        </p:nvSpPr>
        <p:spPr>
          <a:xfrm>
            <a:off x="641636" y="166374"/>
            <a:ext cx="10712164" cy="547860"/>
          </a:xfrm>
        </p:spPr>
        <p:txBody>
          <a:bodyPr>
            <a:normAutofit fontScale="90000"/>
          </a:bodyPr>
          <a:lstStyle/>
          <a:p>
            <a:r>
              <a:rPr kumimoji="1" lang="zh-CN" altLang="en-US" sz="4000" dirty="0">
                <a:latin typeface="Microsoft YaHei" panose="020B0503020204020204" pitchFamily="34" charset="-122"/>
                <a:ea typeface="Microsoft YaHei" panose="020B0503020204020204" pitchFamily="34" charset="-122"/>
              </a:rPr>
              <a:t>项目沟通管理</a:t>
            </a:r>
          </a:p>
        </p:txBody>
      </p:sp>
      <p:sp>
        <p:nvSpPr>
          <p:cNvPr id="5" name="日期占位符 4">
            <a:extLst>
              <a:ext uri="{FF2B5EF4-FFF2-40B4-BE49-F238E27FC236}">
                <a16:creationId xmlns:a16="http://schemas.microsoft.com/office/drawing/2014/main" id="{0FBA6C23-5609-35F1-46ED-8267BE7502C0}"/>
              </a:ext>
            </a:extLst>
          </p:cNvPr>
          <p:cNvSpPr>
            <a:spLocks noGrp="1"/>
          </p:cNvSpPr>
          <p:nvPr>
            <p:ph type="dt" sz="half" idx="10"/>
          </p:nvPr>
        </p:nvSpPr>
        <p:spPr>
          <a:xfrm>
            <a:off x="838200" y="6492872"/>
            <a:ext cx="2743200" cy="365125"/>
          </a:xfrm>
        </p:spPr>
        <p:txBody>
          <a:bodyPr/>
          <a:lstStyle/>
          <a:p>
            <a:fld id="{E4C2CF94-821F-194A-BC37-ED2010A58F59}" type="datetime1">
              <a:rPr kumimoji="1" lang="zh-CN" altLang="en-US" smtClean="0">
                <a:solidFill>
                  <a:schemeClr val="bg1"/>
                </a:solidFill>
              </a:rPr>
              <a:t>2024/9/18</a:t>
            </a:fld>
            <a:endParaRPr kumimoji="1" lang="zh-CN" altLang="en-US" dirty="0">
              <a:solidFill>
                <a:schemeClr val="bg1"/>
              </a:solidFill>
            </a:endParaRPr>
          </a:p>
        </p:txBody>
      </p:sp>
      <p:sp>
        <p:nvSpPr>
          <p:cNvPr id="6" name="页脚占位符 5">
            <a:extLst>
              <a:ext uri="{FF2B5EF4-FFF2-40B4-BE49-F238E27FC236}">
                <a16:creationId xmlns:a16="http://schemas.microsoft.com/office/drawing/2014/main" id="{84683DBB-2AB4-4B8B-617D-7938A708F16D}"/>
              </a:ext>
            </a:extLst>
          </p:cNvPr>
          <p:cNvSpPr>
            <a:spLocks noGrp="1"/>
          </p:cNvSpPr>
          <p:nvPr>
            <p:ph type="ftr" sz="quarter" idx="11"/>
          </p:nvPr>
        </p:nvSpPr>
        <p:spPr>
          <a:xfrm>
            <a:off x="4038600" y="6492873"/>
            <a:ext cx="4114800" cy="365125"/>
          </a:xfrm>
        </p:spPr>
        <p:txBody>
          <a:bodyPr/>
          <a:lstStyle/>
          <a:p>
            <a:r>
              <a:rPr kumimoji="1" lang="en-US" altLang="zh-CN" dirty="0">
                <a:solidFill>
                  <a:schemeClr val="bg1"/>
                </a:solidFill>
              </a:rPr>
              <a:t>2024</a:t>
            </a:r>
            <a:r>
              <a:rPr kumimoji="1" lang="zh-CN" altLang="en-US" dirty="0">
                <a:solidFill>
                  <a:schemeClr val="bg1"/>
                </a:solidFill>
              </a:rPr>
              <a:t>秋，软件设计与体系结构</a:t>
            </a:r>
          </a:p>
        </p:txBody>
      </p:sp>
      <p:sp>
        <p:nvSpPr>
          <p:cNvPr id="7" name="灯片编号占位符 6">
            <a:extLst>
              <a:ext uri="{FF2B5EF4-FFF2-40B4-BE49-F238E27FC236}">
                <a16:creationId xmlns:a16="http://schemas.microsoft.com/office/drawing/2014/main" id="{1A2086B0-19F3-02E8-64D5-5338D2486F8A}"/>
              </a:ext>
            </a:extLst>
          </p:cNvPr>
          <p:cNvSpPr>
            <a:spLocks noGrp="1"/>
          </p:cNvSpPr>
          <p:nvPr>
            <p:ph type="sldNum" sz="quarter" idx="12"/>
          </p:nvPr>
        </p:nvSpPr>
        <p:spPr>
          <a:xfrm>
            <a:off x="8610600" y="6485074"/>
            <a:ext cx="2743200" cy="365125"/>
          </a:xfrm>
        </p:spPr>
        <p:txBody>
          <a:bodyPr/>
          <a:lstStyle/>
          <a:p>
            <a:fld id="{CE4DB412-8034-E14D-81D5-D45E190EBA3C}" type="slidenum">
              <a:rPr kumimoji="1" lang="zh-CN" altLang="en-US" smtClean="0">
                <a:solidFill>
                  <a:schemeClr val="bg1"/>
                </a:solidFill>
              </a:rPr>
              <a:t>40</a:t>
            </a:fld>
            <a:endParaRPr kumimoji="1" lang="zh-CN" altLang="en-US" dirty="0">
              <a:solidFill>
                <a:schemeClr val="bg1"/>
              </a:solidFill>
            </a:endParaRPr>
          </a:p>
        </p:txBody>
      </p:sp>
      <p:pic>
        <p:nvPicPr>
          <p:cNvPr id="9" name="图片 8" descr="徽标&#10;&#10;描述已自动生成">
            <a:extLst>
              <a:ext uri="{FF2B5EF4-FFF2-40B4-BE49-F238E27FC236}">
                <a16:creationId xmlns:a16="http://schemas.microsoft.com/office/drawing/2014/main" id="{8E6DBBF6-292C-60FD-D48A-2377603444B0}"/>
              </a:ext>
            </a:extLst>
          </p:cNvPr>
          <p:cNvPicPr>
            <a:picLocks noChangeAspect="1"/>
          </p:cNvPicPr>
          <p:nvPr/>
        </p:nvPicPr>
        <p:blipFill>
          <a:blip r:embed="rId2"/>
          <a:stretch>
            <a:fillRect/>
          </a:stretch>
        </p:blipFill>
        <p:spPr>
          <a:xfrm>
            <a:off x="11353800" y="0"/>
            <a:ext cx="838199" cy="818771"/>
          </a:xfrm>
          <a:prstGeom prst="rect">
            <a:avLst/>
          </a:prstGeom>
        </p:spPr>
      </p:pic>
      <p:sp>
        <p:nvSpPr>
          <p:cNvPr id="18" name="文本框 17">
            <a:extLst>
              <a:ext uri="{FF2B5EF4-FFF2-40B4-BE49-F238E27FC236}">
                <a16:creationId xmlns:a16="http://schemas.microsoft.com/office/drawing/2014/main" id="{81698BC2-A06B-FDEE-FC45-ABDD2CF024EC}"/>
              </a:ext>
            </a:extLst>
          </p:cNvPr>
          <p:cNvSpPr txBox="1"/>
          <p:nvPr/>
        </p:nvSpPr>
        <p:spPr>
          <a:xfrm>
            <a:off x="641636" y="1296033"/>
            <a:ext cx="10712164" cy="590162"/>
          </a:xfrm>
          <a:prstGeom prst="rect">
            <a:avLst/>
          </a:prstGeom>
          <a:noFill/>
        </p:spPr>
        <p:txBody>
          <a:bodyPr wrap="square">
            <a:spAutoFit/>
          </a:bodyPr>
          <a:lstStyle/>
          <a:p>
            <a:pPr>
              <a:lnSpc>
                <a:spcPct val="150000"/>
              </a:lnSpc>
            </a:pPr>
            <a:r>
              <a:rPr lang="zh-CN" altLang="en-US" sz="2400" b="1" dirty="0">
                <a:solidFill>
                  <a:srgbClr val="C00000"/>
                </a:solidFill>
                <a:effectLst/>
                <a:latin typeface="Helvetica" pitchFamily="2" charset="0"/>
              </a:rPr>
              <a:t>项目团队内部的沟通</a:t>
            </a:r>
          </a:p>
        </p:txBody>
      </p:sp>
      <p:sp>
        <p:nvSpPr>
          <p:cNvPr id="15" name="文本框 14">
            <a:extLst>
              <a:ext uri="{FF2B5EF4-FFF2-40B4-BE49-F238E27FC236}">
                <a16:creationId xmlns:a16="http://schemas.microsoft.com/office/drawing/2014/main" id="{3DF53292-F347-3BF2-1600-DFCABD2577A2}"/>
              </a:ext>
            </a:extLst>
          </p:cNvPr>
          <p:cNvSpPr txBox="1"/>
          <p:nvPr/>
        </p:nvSpPr>
        <p:spPr>
          <a:xfrm>
            <a:off x="641636" y="2282602"/>
            <a:ext cx="6096000" cy="3731214"/>
          </a:xfrm>
          <a:prstGeom prst="rect">
            <a:avLst/>
          </a:prstGeom>
          <a:noFill/>
        </p:spPr>
        <p:txBody>
          <a:bodyPr wrap="square">
            <a:spAutoFit/>
          </a:bodyPr>
          <a:lstStyle/>
          <a:p>
            <a:pPr>
              <a:lnSpc>
                <a:spcPct val="150000"/>
              </a:lnSpc>
            </a:pPr>
            <a:r>
              <a:rPr lang="zh-CN" altLang="en-US" sz="2000" dirty="0">
                <a:solidFill>
                  <a:srgbClr val="000000"/>
                </a:solidFill>
                <a:effectLst/>
                <a:latin typeface="+mn-ea"/>
              </a:rPr>
              <a:t>沟通需求：</a:t>
            </a:r>
          </a:p>
          <a:p>
            <a:pPr marL="342900" indent="-342900">
              <a:lnSpc>
                <a:spcPct val="150000"/>
              </a:lnSpc>
              <a:buFont typeface="Arial" panose="020B0604020202020204" pitchFamily="34" charset="0"/>
              <a:buChar char="•"/>
            </a:pPr>
            <a:r>
              <a:rPr lang="zh-CN" altLang="en-US" sz="2000" dirty="0">
                <a:solidFill>
                  <a:srgbClr val="000000"/>
                </a:solidFill>
                <a:effectLst/>
                <a:latin typeface="+mn-ea"/>
              </a:rPr>
              <a:t>职责、协调、状态、授权</a:t>
            </a:r>
          </a:p>
          <a:p>
            <a:pPr marL="342900" indent="-342900">
              <a:lnSpc>
                <a:spcPct val="150000"/>
              </a:lnSpc>
              <a:buFont typeface="Arial" panose="020B0604020202020204" pitchFamily="34" charset="0"/>
              <a:buChar char="•"/>
            </a:pPr>
            <a:r>
              <a:rPr lang="zh-CN" altLang="en-US" sz="2000" dirty="0">
                <a:solidFill>
                  <a:srgbClr val="000000"/>
                </a:solidFill>
                <a:effectLst/>
                <a:latin typeface="+mn-ea"/>
              </a:rPr>
              <a:t>任务分配清晰</a:t>
            </a:r>
          </a:p>
          <a:p>
            <a:pPr>
              <a:lnSpc>
                <a:spcPct val="150000"/>
              </a:lnSpc>
            </a:pPr>
            <a:endParaRPr lang="en-US" altLang="zh-CN" sz="2000" dirty="0">
              <a:solidFill>
                <a:srgbClr val="000000"/>
              </a:solidFill>
              <a:effectLst/>
              <a:latin typeface="+mn-ea"/>
            </a:endParaRPr>
          </a:p>
          <a:p>
            <a:pPr>
              <a:lnSpc>
                <a:spcPct val="150000"/>
              </a:lnSpc>
            </a:pPr>
            <a:r>
              <a:rPr lang="zh-CN" altLang="en-US" sz="2000" dirty="0">
                <a:solidFill>
                  <a:srgbClr val="000000"/>
                </a:solidFill>
                <a:effectLst/>
                <a:latin typeface="+mn-ea"/>
              </a:rPr>
              <a:t>工作会议：</a:t>
            </a:r>
          </a:p>
          <a:p>
            <a:pPr marL="342900" indent="-342900">
              <a:lnSpc>
                <a:spcPct val="150000"/>
              </a:lnSpc>
              <a:buFont typeface="Arial" panose="020B0604020202020204" pitchFamily="34" charset="0"/>
              <a:buChar char="•"/>
            </a:pPr>
            <a:r>
              <a:rPr lang="zh-CN" altLang="en-US" sz="2000" dirty="0">
                <a:solidFill>
                  <a:srgbClr val="000000"/>
                </a:solidFill>
                <a:effectLst/>
                <a:latin typeface="+mn-ea"/>
              </a:rPr>
              <a:t>项目启动会、成员进度汇报、项目进展会</a:t>
            </a:r>
          </a:p>
          <a:p>
            <a:pPr marL="342900" indent="-342900">
              <a:lnSpc>
                <a:spcPct val="150000"/>
              </a:lnSpc>
              <a:buFont typeface="Arial" panose="020B0604020202020204" pitchFamily="34" charset="0"/>
              <a:buChar char="•"/>
            </a:pPr>
            <a:r>
              <a:rPr lang="zh-CN" altLang="en-US" sz="2000" dirty="0">
                <a:solidFill>
                  <a:srgbClr val="000000"/>
                </a:solidFill>
                <a:effectLst/>
                <a:latin typeface="+mn-ea"/>
              </a:rPr>
              <a:t>设置沟通期望</a:t>
            </a:r>
          </a:p>
          <a:p>
            <a:pPr marL="342900" indent="-342900">
              <a:lnSpc>
                <a:spcPct val="150000"/>
              </a:lnSpc>
              <a:buFont typeface="Arial" panose="020B0604020202020204" pitchFamily="34" charset="0"/>
              <a:buChar char="•"/>
            </a:pPr>
            <a:r>
              <a:rPr lang="zh-CN" altLang="en-US" sz="2000" dirty="0">
                <a:solidFill>
                  <a:srgbClr val="000000"/>
                </a:solidFill>
                <a:effectLst/>
                <a:latin typeface="+mn-ea"/>
              </a:rPr>
              <a:t>及时、公开、恰到好处</a:t>
            </a:r>
          </a:p>
        </p:txBody>
      </p:sp>
      <p:pic>
        <p:nvPicPr>
          <p:cNvPr id="20" name="图片 19" descr="人拿着笔记本电脑&#10;&#10;描述已自动生成">
            <a:extLst>
              <a:ext uri="{FF2B5EF4-FFF2-40B4-BE49-F238E27FC236}">
                <a16:creationId xmlns:a16="http://schemas.microsoft.com/office/drawing/2014/main" id="{933AE151-3230-A042-2273-71E53E86DD74}"/>
              </a:ext>
            </a:extLst>
          </p:cNvPr>
          <p:cNvPicPr>
            <a:picLocks noChangeAspect="1"/>
          </p:cNvPicPr>
          <p:nvPr/>
        </p:nvPicPr>
        <p:blipFill>
          <a:blip r:embed="rId3"/>
          <a:stretch>
            <a:fillRect/>
          </a:stretch>
        </p:blipFill>
        <p:spPr>
          <a:xfrm>
            <a:off x="6689824" y="2588509"/>
            <a:ext cx="5096040" cy="3561437"/>
          </a:xfrm>
          <a:prstGeom prst="rect">
            <a:avLst/>
          </a:prstGeom>
        </p:spPr>
      </p:pic>
    </p:spTree>
    <p:extLst>
      <p:ext uri="{BB962C8B-B14F-4D97-AF65-F5344CB8AC3E}">
        <p14:creationId xmlns:p14="http://schemas.microsoft.com/office/powerpoint/2010/main" val="261385631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20DECC-A112-AF49-DA1C-B39486D11619}"/>
            </a:ext>
          </a:extLst>
        </p:cNvPr>
        <p:cNvGrpSpPr/>
        <p:nvPr/>
      </p:nvGrpSpPr>
      <p:grpSpPr>
        <a:xfrm>
          <a:off x="0" y="0"/>
          <a:ext cx="0" cy="0"/>
          <a:chOff x="0" y="0"/>
          <a:chExt cx="0" cy="0"/>
        </a:xfrm>
      </p:grpSpPr>
      <p:cxnSp>
        <p:nvCxnSpPr>
          <p:cNvPr id="3" name="直线连接符 2">
            <a:extLst>
              <a:ext uri="{FF2B5EF4-FFF2-40B4-BE49-F238E27FC236}">
                <a16:creationId xmlns:a16="http://schemas.microsoft.com/office/drawing/2014/main" id="{399F749D-73D6-0779-69CB-CEFA449043E8}"/>
              </a:ext>
            </a:extLst>
          </p:cNvPr>
          <p:cNvCxnSpPr>
            <a:cxnSpLocks/>
          </p:cNvCxnSpPr>
          <p:nvPr/>
        </p:nvCxnSpPr>
        <p:spPr>
          <a:xfrm>
            <a:off x="102093" y="714234"/>
            <a:ext cx="11987814" cy="0"/>
          </a:xfrm>
          <a:prstGeom prst="line">
            <a:avLst/>
          </a:prstGeom>
          <a:ln w="38100">
            <a:solidFill>
              <a:srgbClr val="C00000"/>
            </a:solidFill>
          </a:ln>
        </p:spPr>
        <p:style>
          <a:lnRef idx="2">
            <a:schemeClr val="accent1"/>
          </a:lnRef>
          <a:fillRef idx="0">
            <a:schemeClr val="accent1"/>
          </a:fillRef>
          <a:effectRef idx="1">
            <a:schemeClr val="accent1"/>
          </a:effectRef>
          <a:fontRef idx="minor">
            <a:schemeClr val="tx1"/>
          </a:fontRef>
        </p:style>
      </p:cxnSp>
      <p:sp>
        <p:nvSpPr>
          <p:cNvPr id="4" name="矩形 3">
            <a:extLst>
              <a:ext uri="{FF2B5EF4-FFF2-40B4-BE49-F238E27FC236}">
                <a16:creationId xmlns:a16="http://schemas.microsoft.com/office/drawing/2014/main" id="{0A4FFB9B-562C-F83E-219D-1BF962B3A9EF}"/>
              </a:ext>
            </a:extLst>
          </p:cNvPr>
          <p:cNvSpPr/>
          <p:nvPr/>
        </p:nvSpPr>
        <p:spPr>
          <a:xfrm>
            <a:off x="0" y="6492874"/>
            <a:ext cx="12192000" cy="365125"/>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标题 1">
            <a:extLst>
              <a:ext uri="{FF2B5EF4-FFF2-40B4-BE49-F238E27FC236}">
                <a16:creationId xmlns:a16="http://schemas.microsoft.com/office/drawing/2014/main" id="{2F493A85-E9AE-362D-2E61-EA11090A814A}"/>
              </a:ext>
            </a:extLst>
          </p:cNvPr>
          <p:cNvSpPr>
            <a:spLocks noGrp="1"/>
          </p:cNvSpPr>
          <p:nvPr>
            <p:ph type="title"/>
          </p:nvPr>
        </p:nvSpPr>
        <p:spPr>
          <a:xfrm>
            <a:off x="641636" y="166374"/>
            <a:ext cx="10712164" cy="547860"/>
          </a:xfrm>
        </p:spPr>
        <p:txBody>
          <a:bodyPr>
            <a:normAutofit fontScale="90000"/>
          </a:bodyPr>
          <a:lstStyle/>
          <a:p>
            <a:r>
              <a:rPr kumimoji="1" lang="zh-CN" altLang="en-US" sz="4000" dirty="0">
                <a:latin typeface="Microsoft YaHei" panose="020B0503020204020204" pitchFamily="34" charset="-122"/>
                <a:ea typeface="Microsoft YaHei" panose="020B0503020204020204" pitchFamily="34" charset="-122"/>
              </a:rPr>
              <a:t>项目沟通管理</a:t>
            </a:r>
          </a:p>
        </p:txBody>
      </p:sp>
      <p:sp>
        <p:nvSpPr>
          <p:cNvPr id="5" name="日期占位符 4">
            <a:extLst>
              <a:ext uri="{FF2B5EF4-FFF2-40B4-BE49-F238E27FC236}">
                <a16:creationId xmlns:a16="http://schemas.microsoft.com/office/drawing/2014/main" id="{B06B9D14-0992-BD79-8C80-464A330F7477}"/>
              </a:ext>
            </a:extLst>
          </p:cNvPr>
          <p:cNvSpPr>
            <a:spLocks noGrp="1"/>
          </p:cNvSpPr>
          <p:nvPr>
            <p:ph type="dt" sz="half" idx="10"/>
          </p:nvPr>
        </p:nvSpPr>
        <p:spPr>
          <a:xfrm>
            <a:off x="838200" y="6492872"/>
            <a:ext cx="2743200" cy="365125"/>
          </a:xfrm>
        </p:spPr>
        <p:txBody>
          <a:bodyPr/>
          <a:lstStyle/>
          <a:p>
            <a:fld id="{E4C2CF94-821F-194A-BC37-ED2010A58F59}" type="datetime1">
              <a:rPr kumimoji="1" lang="zh-CN" altLang="en-US" smtClean="0">
                <a:solidFill>
                  <a:schemeClr val="bg1"/>
                </a:solidFill>
              </a:rPr>
              <a:t>2024/9/18</a:t>
            </a:fld>
            <a:endParaRPr kumimoji="1" lang="zh-CN" altLang="en-US" dirty="0">
              <a:solidFill>
                <a:schemeClr val="bg1"/>
              </a:solidFill>
            </a:endParaRPr>
          </a:p>
        </p:txBody>
      </p:sp>
      <p:sp>
        <p:nvSpPr>
          <p:cNvPr id="6" name="页脚占位符 5">
            <a:extLst>
              <a:ext uri="{FF2B5EF4-FFF2-40B4-BE49-F238E27FC236}">
                <a16:creationId xmlns:a16="http://schemas.microsoft.com/office/drawing/2014/main" id="{1D473900-21FB-E2AE-C300-1B8BAF434238}"/>
              </a:ext>
            </a:extLst>
          </p:cNvPr>
          <p:cNvSpPr>
            <a:spLocks noGrp="1"/>
          </p:cNvSpPr>
          <p:nvPr>
            <p:ph type="ftr" sz="quarter" idx="11"/>
          </p:nvPr>
        </p:nvSpPr>
        <p:spPr>
          <a:xfrm>
            <a:off x="4038600" y="6492873"/>
            <a:ext cx="4114800" cy="365125"/>
          </a:xfrm>
        </p:spPr>
        <p:txBody>
          <a:bodyPr/>
          <a:lstStyle/>
          <a:p>
            <a:r>
              <a:rPr kumimoji="1" lang="en-US" altLang="zh-CN" dirty="0">
                <a:solidFill>
                  <a:schemeClr val="bg1"/>
                </a:solidFill>
              </a:rPr>
              <a:t>2024</a:t>
            </a:r>
            <a:r>
              <a:rPr kumimoji="1" lang="zh-CN" altLang="en-US" dirty="0">
                <a:solidFill>
                  <a:schemeClr val="bg1"/>
                </a:solidFill>
              </a:rPr>
              <a:t>秋，软件设计与体系结构</a:t>
            </a:r>
          </a:p>
        </p:txBody>
      </p:sp>
      <p:sp>
        <p:nvSpPr>
          <p:cNvPr id="7" name="灯片编号占位符 6">
            <a:extLst>
              <a:ext uri="{FF2B5EF4-FFF2-40B4-BE49-F238E27FC236}">
                <a16:creationId xmlns:a16="http://schemas.microsoft.com/office/drawing/2014/main" id="{110EE732-3042-1FD1-162C-FC97B4FE7D0C}"/>
              </a:ext>
            </a:extLst>
          </p:cNvPr>
          <p:cNvSpPr>
            <a:spLocks noGrp="1"/>
          </p:cNvSpPr>
          <p:nvPr>
            <p:ph type="sldNum" sz="quarter" idx="12"/>
          </p:nvPr>
        </p:nvSpPr>
        <p:spPr>
          <a:xfrm>
            <a:off x="8610600" y="6485074"/>
            <a:ext cx="2743200" cy="365125"/>
          </a:xfrm>
        </p:spPr>
        <p:txBody>
          <a:bodyPr/>
          <a:lstStyle/>
          <a:p>
            <a:fld id="{CE4DB412-8034-E14D-81D5-D45E190EBA3C}" type="slidenum">
              <a:rPr kumimoji="1" lang="zh-CN" altLang="en-US" smtClean="0">
                <a:solidFill>
                  <a:schemeClr val="bg1"/>
                </a:solidFill>
              </a:rPr>
              <a:t>41</a:t>
            </a:fld>
            <a:endParaRPr kumimoji="1" lang="zh-CN" altLang="en-US" dirty="0">
              <a:solidFill>
                <a:schemeClr val="bg1"/>
              </a:solidFill>
            </a:endParaRPr>
          </a:p>
        </p:txBody>
      </p:sp>
      <p:pic>
        <p:nvPicPr>
          <p:cNvPr id="9" name="图片 8" descr="徽标&#10;&#10;描述已自动生成">
            <a:extLst>
              <a:ext uri="{FF2B5EF4-FFF2-40B4-BE49-F238E27FC236}">
                <a16:creationId xmlns:a16="http://schemas.microsoft.com/office/drawing/2014/main" id="{4C4E43D1-A8B7-C224-7AE4-B3F63CE57F62}"/>
              </a:ext>
            </a:extLst>
          </p:cNvPr>
          <p:cNvPicPr>
            <a:picLocks noChangeAspect="1"/>
          </p:cNvPicPr>
          <p:nvPr/>
        </p:nvPicPr>
        <p:blipFill>
          <a:blip r:embed="rId2"/>
          <a:stretch>
            <a:fillRect/>
          </a:stretch>
        </p:blipFill>
        <p:spPr>
          <a:xfrm>
            <a:off x="11353800" y="0"/>
            <a:ext cx="838199" cy="818771"/>
          </a:xfrm>
          <a:prstGeom prst="rect">
            <a:avLst/>
          </a:prstGeom>
        </p:spPr>
      </p:pic>
      <p:sp>
        <p:nvSpPr>
          <p:cNvPr id="18" name="文本框 17">
            <a:extLst>
              <a:ext uri="{FF2B5EF4-FFF2-40B4-BE49-F238E27FC236}">
                <a16:creationId xmlns:a16="http://schemas.microsoft.com/office/drawing/2014/main" id="{4656BCAE-99B6-3C3B-4149-9C9264ECA6A4}"/>
              </a:ext>
            </a:extLst>
          </p:cNvPr>
          <p:cNvSpPr txBox="1"/>
          <p:nvPr/>
        </p:nvSpPr>
        <p:spPr>
          <a:xfrm>
            <a:off x="641636" y="1296033"/>
            <a:ext cx="10712164" cy="590162"/>
          </a:xfrm>
          <a:prstGeom prst="rect">
            <a:avLst/>
          </a:prstGeom>
          <a:noFill/>
        </p:spPr>
        <p:txBody>
          <a:bodyPr wrap="square">
            <a:spAutoFit/>
          </a:bodyPr>
          <a:lstStyle/>
          <a:p>
            <a:pPr>
              <a:lnSpc>
                <a:spcPct val="150000"/>
              </a:lnSpc>
            </a:pPr>
            <a:r>
              <a:rPr lang="zh-CN" altLang="en-US" sz="2400" b="1" dirty="0">
                <a:solidFill>
                  <a:srgbClr val="C00000"/>
                </a:solidFill>
                <a:effectLst/>
                <a:latin typeface="Helvetica" pitchFamily="2" charset="0"/>
              </a:rPr>
              <a:t>与管理层和客户的沟通</a:t>
            </a:r>
          </a:p>
        </p:txBody>
      </p:sp>
      <p:sp>
        <p:nvSpPr>
          <p:cNvPr id="15" name="文本框 14">
            <a:extLst>
              <a:ext uri="{FF2B5EF4-FFF2-40B4-BE49-F238E27FC236}">
                <a16:creationId xmlns:a16="http://schemas.microsoft.com/office/drawing/2014/main" id="{F244B028-0104-7A16-99C4-83320B3924C3}"/>
              </a:ext>
            </a:extLst>
          </p:cNvPr>
          <p:cNvSpPr txBox="1"/>
          <p:nvPr/>
        </p:nvSpPr>
        <p:spPr>
          <a:xfrm>
            <a:off x="641636" y="2618598"/>
            <a:ext cx="6096000" cy="2353208"/>
          </a:xfrm>
          <a:prstGeom prst="rect">
            <a:avLst/>
          </a:prstGeom>
          <a:noFill/>
        </p:spPr>
        <p:txBody>
          <a:bodyPr wrap="square">
            <a:spAutoFit/>
          </a:bodyPr>
          <a:lstStyle/>
          <a:p>
            <a:pPr marL="342900" indent="-342900">
              <a:lnSpc>
                <a:spcPct val="150000"/>
              </a:lnSpc>
              <a:buFont typeface="Arial" panose="020B0604020202020204" pitchFamily="34" charset="0"/>
              <a:buChar char="•"/>
            </a:pPr>
            <a:r>
              <a:rPr lang="zh-CN" altLang="en-US" sz="2000" dirty="0">
                <a:solidFill>
                  <a:srgbClr val="000000"/>
                </a:solidFill>
                <a:effectLst/>
                <a:latin typeface="Helvetica" pitchFamily="2" charset="0"/>
              </a:rPr>
              <a:t>和谁进行沟通？为什么？</a:t>
            </a:r>
          </a:p>
          <a:p>
            <a:pPr marL="342900" indent="-342900">
              <a:lnSpc>
                <a:spcPct val="150000"/>
              </a:lnSpc>
              <a:buFont typeface="Arial" panose="020B0604020202020204" pitchFamily="34" charset="0"/>
              <a:buChar char="•"/>
            </a:pPr>
            <a:r>
              <a:rPr lang="zh-CN" altLang="en-US" sz="2000" dirty="0">
                <a:solidFill>
                  <a:srgbClr val="000000"/>
                </a:solidFill>
                <a:effectLst/>
                <a:latin typeface="Helvetica" pitchFamily="2" charset="0"/>
              </a:rPr>
              <a:t>需要什么类型的信息？</a:t>
            </a:r>
          </a:p>
          <a:p>
            <a:pPr marL="342900" indent="-342900">
              <a:lnSpc>
                <a:spcPct val="150000"/>
              </a:lnSpc>
              <a:buFont typeface="Arial" panose="020B0604020202020204" pitchFamily="34" charset="0"/>
              <a:buChar char="•"/>
            </a:pPr>
            <a:r>
              <a:rPr lang="zh-CN" altLang="en-US" sz="2000" dirty="0">
                <a:solidFill>
                  <a:srgbClr val="000000"/>
                </a:solidFill>
                <a:effectLst/>
                <a:latin typeface="Helvetica" pitchFamily="2" charset="0"/>
              </a:rPr>
              <a:t>详尽程度和频率如何？</a:t>
            </a:r>
          </a:p>
          <a:p>
            <a:pPr marL="342900" indent="-342900">
              <a:lnSpc>
                <a:spcPct val="150000"/>
              </a:lnSpc>
              <a:buFont typeface="Arial" panose="020B0604020202020204" pitchFamily="34" charset="0"/>
              <a:buChar char="•"/>
            </a:pPr>
            <a:r>
              <a:rPr lang="zh-CN" altLang="en-US" sz="2000" dirty="0">
                <a:solidFill>
                  <a:srgbClr val="000000"/>
                </a:solidFill>
                <a:effectLst/>
                <a:latin typeface="Helvetica" pitchFamily="2" charset="0"/>
              </a:rPr>
              <a:t>沟通的目标是什么？</a:t>
            </a:r>
          </a:p>
          <a:p>
            <a:pPr marL="342900" indent="-342900">
              <a:lnSpc>
                <a:spcPct val="150000"/>
              </a:lnSpc>
              <a:buFont typeface="Arial" panose="020B0604020202020204" pitchFamily="34" charset="0"/>
              <a:buChar char="•"/>
            </a:pPr>
            <a:r>
              <a:rPr lang="zh-CN" altLang="en-US" sz="2000" dirty="0">
                <a:solidFill>
                  <a:srgbClr val="000000"/>
                </a:solidFill>
                <a:effectLst/>
                <a:latin typeface="Helvetica" pitchFamily="2" charset="0"/>
              </a:rPr>
              <a:t>采用何种方式沟通比较好？</a:t>
            </a:r>
          </a:p>
        </p:txBody>
      </p:sp>
      <p:pic>
        <p:nvPicPr>
          <p:cNvPr id="10" name="图片 9" descr="男人和女人在交谈&#10;&#10;中度可信度描述已自动生成">
            <a:extLst>
              <a:ext uri="{FF2B5EF4-FFF2-40B4-BE49-F238E27FC236}">
                <a16:creationId xmlns:a16="http://schemas.microsoft.com/office/drawing/2014/main" id="{3E231F4D-6D52-47DF-2889-E5842E5DC424}"/>
              </a:ext>
            </a:extLst>
          </p:cNvPr>
          <p:cNvPicPr>
            <a:picLocks noChangeAspect="1"/>
          </p:cNvPicPr>
          <p:nvPr/>
        </p:nvPicPr>
        <p:blipFill>
          <a:blip r:embed="rId3"/>
          <a:stretch>
            <a:fillRect/>
          </a:stretch>
        </p:blipFill>
        <p:spPr>
          <a:xfrm>
            <a:off x="6443140" y="2282601"/>
            <a:ext cx="5417540" cy="3729355"/>
          </a:xfrm>
          <a:prstGeom prst="rect">
            <a:avLst/>
          </a:prstGeom>
        </p:spPr>
      </p:pic>
    </p:spTree>
    <p:extLst>
      <p:ext uri="{BB962C8B-B14F-4D97-AF65-F5344CB8AC3E}">
        <p14:creationId xmlns:p14="http://schemas.microsoft.com/office/powerpoint/2010/main" val="414503727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839AA4-DE66-6DD1-713E-C69BD448B584}"/>
            </a:ext>
          </a:extLst>
        </p:cNvPr>
        <p:cNvGrpSpPr/>
        <p:nvPr/>
      </p:nvGrpSpPr>
      <p:grpSpPr>
        <a:xfrm>
          <a:off x="0" y="0"/>
          <a:ext cx="0" cy="0"/>
          <a:chOff x="0" y="0"/>
          <a:chExt cx="0" cy="0"/>
        </a:xfrm>
      </p:grpSpPr>
      <p:cxnSp>
        <p:nvCxnSpPr>
          <p:cNvPr id="3" name="直线连接符 2">
            <a:extLst>
              <a:ext uri="{FF2B5EF4-FFF2-40B4-BE49-F238E27FC236}">
                <a16:creationId xmlns:a16="http://schemas.microsoft.com/office/drawing/2014/main" id="{42FF81A8-652B-8277-8BBC-A4F282D646B1}"/>
              </a:ext>
            </a:extLst>
          </p:cNvPr>
          <p:cNvCxnSpPr>
            <a:cxnSpLocks/>
          </p:cNvCxnSpPr>
          <p:nvPr/>
        </p:nvCxnSpPr>
        <p:spPr>
          <a:xfrm>
            <a:off x="102093" y="714234"/>
            <a:ext cx="11987814" cy="0"/>
          </a:xfrm>
          <a:prstGeom prst="line">
            <a:avLst/>
          </a:prstGeom>
          <a:ln w="38100">
            <a:solidFill>
              <a:srgbClr val="C00000"/>
            </a:solidFill>
          </a:ln>
        </p:spPr>
        <p:style>
          <a:lnRef idx="2">
            <a:schemeClr val="accent1"/>
          </a:lnRef>
          <a:fillRef idx="0">
            <a:schemeClr val="accent1"/>
          </a:fillRef>
          <a:effectRef idx="1">
            <a:schemeClr val="accent1"/>
          </a:effectRef>
          <a:fontRef idx="minor">
            <a:schemeClr val="tx1"/>
          </a:fontRef>
        </p:style>
      </p:cxnSp>
      <p:sp>
        <p:nvSpPr>
          <p:cNvPr id="4" name="矩形 3">
            <a:extLst>
              <a:ext uri="{FF2B5EF4-FFF2-40B4-BE49-F238E27FC236}">
                <a16:creationId xmlns:a16="http://schemas.microsoft.com/office/drawing/2014/main" id="{09D96ECC-0B36-57C2-48A5-2EAB8CBA906D}"/>
              </a:ext>
            </a:extLst>
          </p:cNvPr>
          <p:cNvSpPr/>
          <p:nvPr/>
        </p:nvSpPr>
        <p:spPr>
          <a:xfrm>
            <a:off x="0" y="6492874"/>
            <a:ext cx="12192000" cy="365125"/>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标题 1">
            <a:extLst>
              <a:ext uri="{FF2B5EF4-FFF2-40B4-BE49-F238E27FC236}">
                <a16:creationId xmlns:a16="http://schemas.microsoft.com/office/drawing/2014/main" id="{DA75FC43-16D9-DFAA-E6A9-D886F0916CF5}"/>
              </a:ext>
            </a:extLst>
          </p:cNvPr>
          <p:cNvSpPr>
            <a:spLocks noGrp="1"/>
          </p:cNvSpPr>
          <p:nvPr>
            <p:ph type="title"/>
          </p:nvPr>
        </p:nvSpPr>
        <p:spPr>
          <a:xfrm>
            <a:off x="641636" y="166374"/>
            <a:ext cx="10712164" cy="547860"/>
          </a:xfrm>
        </p:spPr>
        <p:txBody>
          <a:bodyPr>
            <a:normAutofit fontScale="90000"/>
          </a:bodyPr>
          <a:lstStyle/>
          <a:p>
            <a:r>
              <a:rPr kumimoji="1" lang="zh-CN" altLang="en-US" sz="4000" dirty="0">
                <a:latin typeface="Microsoft YaHei" panose="020B0503020204020204" pitchFamily="34" charset="-122"/>
                <a:ea typeface="Microsoft YaHei" panose="020B0503020204020204" pitchFamily="34" charset="-122"/>
              </a:rPr>
              <a:t>项目会议</a:t>
            </a:r>
          </a:p>
        </p:txBody>
      </p:sp>
      <p:sp>
        <p:nvSpPr>
          <p:cNvPr id="5" name="日期占位符 4">
            <a:extLst>
              <a:ext uri="{FF2B5EF4-FFF2-40B4-BE49-F238E27FC236}">
                <a16:creationId xmlns:a16="http://schemas.microsoft.com/office/drawing/2014/main" id="{CBCF08EF-193B-C732-38D0-19DFDBDA7B69}"/>
              </a:ext>
            </a:extLst>
          </p:cNvPr>
          <p:cNvSpPr>
            <a:spLocks noGrp="1"/>
          </p:cNvSpPr>
          <p:nvPr>
            <p:ph type="dt" sz="half" idx="10"/>
          </p:nvPr>
        </p:nvSpPr>
        <p:spPr>
          <a:xfrm>
            <a:off x="838200" y="6492872"/>
            <a:ext cx="2743200" cy="365125"/>
          </a:xfrm>
        </p:spPr>
        <p:txBody>
          <a:bodyPr/>
          <a:lstStyle/>
          <a:p>
            <a:fld id="{E4C2CF94-821F-194A-BC37-ED2010A58F59}" type="datetime1">
              <a:rPr kumimoji="1" lang="zh-CN" altLang="en-US" smtClean="0">
                <a:solidFill>
                  <a:schemeClr val="bg1"/>
                </a:solidFill>
              </a:rPr>
              <a:t>2024/9/18</a:t>
            </a:fld>
            <a:endParaRPr kumimoji="1" lang="zh-CN" altLang="en-US" dirty="0">
              <a:solidFill>
                <a:schemeClr val="bg1"/>
              </a:solidFill>
            </a:endParaRPr>
          </a:p>
        </p:txBody>
      </p:sp>
      <p:sp>
        <p:nvSpPr>
          <p:cNvPr id="6" name="页脚占位符 5">
            <a:extLst>
              <a:ext uri="{FF2B5EF4-FFF2-40B4-BE49-F238E27FC236}">
                <a16:creationId xmlns:a16="http://schemas.microsoft.com/office/drawing/2014/main" id="{59663F89-1E32-04EA-DE9D-B8AB8C3B9587}"/>
              </a:ext>
            </a:extLst>
          </p:cNvPr>
          <p:cNvSpPr>
            <a:spLocks noGrp="1"/>
          </p:cNvSpPr>
          <p:nvPr>
            <p:ph type="ftr" sz="quarter" idx="11"/>
          </p:nvPr>
        </p:nvSpPr>
        <p:spPr>
          <a:xfrm>
            <a:off x="4038600" y="6492873"/>
            <a:ext cx="4114800" cy="365125"/>
          </a:xfrm>
        </p:spPr>
        <p:txBody>
          <a:bodyPr/>
          <a:lstStyle/>
          <a:p>
            <a:r>
              <a:rPr kumimoji="1" lang="en-US" altLang="zh-CN" dirty="0">
                <a:solidFill>
                  <a:schemeClr val="bg1"/>
                </a:solidFill>
              </a:rPr>
              <a:t>2024</a:t>
            </a:r>
            <a:r>
              <a:rPr kumimoji="1" lang="zh-CN" altLang="en-US" dirty="0">
                <a:solidFill>
                  <a:schemeClr val="bg1"/>
                </a:solidFill>
              </a:rPr>
              <a:t>秋，软件设计与体系结构</a:t>
            </a:r>
          </a:p>
        </p:txBody>
      </p:sp>
      <p:sp>
        <p:nvSpPr>
          <p:cNvPr id="7" name="灯片编号占位符 6">
            <a:extLst>
              <a:ext uri="{FF2B5EF4-FFF2-40B4-BE49-F238E27FC236}">
                <a16:creationId xmlns:a16="http://schemas.microsoft.com/office/drawing/2014/main" id="{397C3BA9-D6EC-1DA0-1156-06EA6475622E}"/>
              </a:ext>
            </a:extLst>
          </p:cNvPr>
          <p:cNvSpPr>
            <a:spLocks noGrp="1"/>
          </p:cNvSpPr>
          <p:nvPr>
            <p:ph type="sldNum" sz="quarter" idx="12"/>
          </p:nvPr>
        </p:nvSpPr>
        <p:spPr>
          <a:xfrm>
            <a:off x="8610600" y="6485074"/>
            <a:ext cx="2743200" cy="365125"/>
          </a:xfrm>
        </p:spPr>
        <p:txBody>
          <a:bodyPr/>
          <a:lstStyle/>
          <a:p>
            <a:fld id="{CE4DB412-8034-E14D-81D5-D45E190EBA3C}" type="slidenum">
              <a:rPr kumimoji="1" lang="zh-CN" altLang="en-US" smtClean="0">
                <a:solidFill>
                  <a:schemeClr val="bg1"/>
                </a:solidFill>
              </a:rPr>
              <a:t>42</a:t>
            </a:fld>
            <a:endParaRPr kumimoji="1" lang="zh-CN" altLang="en-US" dirty="0">
              <a:solidFill>
                <a:schemeClr val="bg1"/>
              </a:solidFill>
            </a:endParaRPr>
          </a:p>
        </p:txBody>
      </p:sp>
      <p:pic>
        <p:nvPicPr>
          <p:cNvPr id="9" name="图片 8" descr="徽标&#10;&#10;描述已自动生成">
            <a:extLst>
              <a:ext uri="{FF2B5EF4-FFF2-40B4-BE49-F238E27FC236}">
                <a16:creationId xmlns:a16="http://schemas.microsoft.com/office/drawing/2014/main" id="{4DBFB494-33B0-291B-A986-90BF510E359C}"/>
              </a:ext>
            </a:extLst>
          </p:cNvPr>
          <p:cNvPicPr>
            <a:picLocks noChangeAspect="1"/>
          </p:cNvPicPr>
          <p:nvPr/>
        </p:nvPicPr>
        <p:blipFill>
          <a:blip r:embed="rId2"/>
          <a:stretch>
            <a:fillRect/>
          </a:stretch>
        </p:blipFill>
        <p:spPr>
          <a:xfrm>
            <a:off x="11353800" y="0"/>
            <a:ext cx="838199" cy="818771"/>
          </a:xfrm>
          <a:prstGeom prst="rect">
            <a:avLst/>
          </a:prstGeom>
        </p:spPr>
      </p:pic>
      <p:sp>
        <p:nvSpPr>
          <p:cNvPr id="15" name="文本框 14">
            <a:extLst>
              <a:ext uri="{FF2B5EF4-FFF2-40B4-BE49-F238E27FC236}">
                <a16:creationId xmlns:a16="http://schemas.microsoft.com/office/drawing/2014/main" id="{8A104612-5E24-87BC-3BB2-4FCB2E751EBD}"/>
              </a:ext>
            </a:extLst>
          </p:cNvPr>
          <p:cNvSpPr txBox="1"/>
          <p:nvPr/>
        </p:nvSpPr>
        <p:spPr>
          <a:xfrm>
            <a:off x="641636" y="1966206"/>
            <a:ext cx="6096000" cy="2806089"/>
          </a:xfrm>
          <a:prstGeom prst="rect">
            <a:avLst/>
          </a:prstGeom>
          <a:noFill/>
        </p:spPr>
        <p:txBody>
          <a:bodyPr wrap="square">
            <a:spAutoFit/>
          </a:bodyPr>
          <a:lstStyle/>
          <a:p>
            <a:pPr marL="342900" indent="-342900">
              <a:lnSpc>
                <a:spcPct val="150000"/>
              </a:lnSpc>
              <a:buClr>
                <a:srgbClr val="C00000"/>
              </a:buClr>
              <a:buFont typeface="Arial" panose="020B0604020202020204" pitchFamily="34" charset="0"/>
              <a:buChar char="•"/>
            </a:pPr>
            <a:r>
              <a:rPr lang="zh-CN" altLang="en-US" sz="2400" dirty="0">
                <a:solidFill>
                  <a:srgbClr val="000000"/>
                </a:solidFill>
                <a:effectLst/>
                <a:latin typeface="Helvetica" pitchFamily="2" charset="0"/>
              </a:rPr>
              <a:t>项目启动会议</a:t>
            </a:r>
          </a:p>
          <a:p>
            <a:pPr marL="342900" indent="-342900">
              <a:lnSpc>
                <a:spcPct val="150000"/>
              </a:lnSpc>
              <a:buClr>
                <a:srgbClr val="C00000"/>
              </a:buClr>
              <a:buFont typeface="Arial" panose="020B0604020202020204" pitchFamily="34" charset="0"/>
              <a:buChar char="•"/>
            </a:pPr>
            <a:r>
              <a:rPr lang="zh-CN" altLang="en-US" sz="2400" dirty="0">
                <a:solidFill>
                  <a:srgbClr val="000000"/>
                </a:solidFill>
                <a:effectLst/>
                <a:latin typeface="Helvetica" pitchFamily="2" charset="0"/>
              </a:rPr>
              <a:t>项目计划会议</a:t>
            </a:r>
          </a:p>
          <a:p>
            <a:pPr marL="342900" indent="-342900">
              <a:lnSpc>
                <a:spcPct val="150000"/>
              </a:lnSpc>
              <a:buClr>
                <a:srgbClr val="C00000"/>
              </a:buClr>
              <a:buFont typeface="Arial" panose="020B0604020202020204" pitchFamily="34" charset="0"/>
              <a:buChar char="•"/>
            </a:pPr>
            <a:r>
              <a:rPr lang="zh-CN" altLang="en-US" sz="2400" dirty="0">
                <a:solidFill>
                  <a:srgbClr val="000000"/>
                </a:solidFill>
                <a:effectLst/>
                <a:latin typeface="Helvetica" pitchFamily="2" charset="0"/>
              </a:rPr>
              <a:t>项目阶段进展会议</a:t>
            </a:r>
          </a:p>
          <a:p>
            <a:pPr marL="342900" indent="-342900">
              <a:lnSpc>
                <a:spcPct val="150000"/>
              </a:lnSpc>
              <a:buClr>
                <a:srgbClr val="C00000"/>
              </a:buClr>
              <a:buFont typeface="Arial" panose="020B0604020202020204" pitchFamily="34" charset="0"/>
              <a:buChar char="•"/>
            </a:pPr>
            <a:r>
              <a:rPr lang="zh-CN" altLang="en-US" sz="2400" dirty="0">
                <a:solidFill>
                  <a:srgbClr val="000000"/>
                </a:solidFill>
                <a:effectLst/>
                <a:latin typeface="Helvetica" pitchFamily="2" charset="0"/>
              </a:rPr>
              <a:t>项目技术评审会议</a:t>
            </a:r>
          </a:p>
          <a:p>
            <a:pPr marL="342900" indent="-342900">
              <a:lnSpc>
                <a:spcPct val="150000"/>
              </a:lnSpc>
              <a:buClr>
                <a:srgbClr val="C00000"/>
              </a:buClr>
              <a:buFont typeface="Arial" panose="020B0604020202020204" pitchFamily="34" charset="0"/>
              <a:buChar char="•"/>
            </a:pPr>
            <a:r>
              <a:rPr lang="zh-CN" altLang="en-US" sz="2400" dirty="0">
                <a:solidFill>
                  <a:srgbClr val="000000"/>
                </a:solidFill>
                <a:effectLst/>
                <a:latin typeface="Helvetica" pitchFamily="2" charset="0"/>
              </a:rPr>
              <a:t>项目组内部会议</a:t>
            </a:r>
          </a:p>
        </p:txBody>
      </p:sp>
      <p:pic>
        <p:nvPicPr>
          <p:cNvPr id="35842" name="Picture 2">
            <a:extLst>
              <a:ext uri="{FF2B5EF4-FFF2-40B4-BE49-F238E27FC236}">
                <a16:creationId xmlns:a16="http://schemas.microsoft.com/office/drawing/2014/main" id="{AD546B76-C600-40FD-D371-A3C99A38D0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2846" y="1031768"/>
            <a:ext cx="6777131" cy="51435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164639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46F57E-7ADE-A3CE-20D7-C0BAE15BD02C}"/>
            </a:ext>
          </a:extLst>
        </p:cNvPr>
        <p:cNvGrpSpPr/>
        <p:nvPr/>
      </p:nvGrpSpPr>
      <p:grpSpPr>
        <a:xfrm>
          <a:off x="0" y="0"/>
          <a:ext cx="0" cy="0"/>
          <a:chOff x="0" y="0"/>
          <a:chExt cx="0" cy="0"/>
        </a:xfrm>
      </p:grpSpPr>
      <p:cxnSp>
        <p:nvCxnSpPr>
          <p:cNvPr id="3" name="直线连接符 2">
            <a:extLst>
              <a:ext uri="{FF2B5EF4-FFF2-40B4-BE49-F238E27FC236}">
                <a16:creationId xmlns:a16="http://schemas.microsoft.com/office/drawing/2014/main" id="{5CCE05F7-B17E-9075-1FEA-379F48E0BB0C}"/>
              </a:ext>
            </a:extLst>
          </p:cNvPr>
          <p:cNvCxnSpPr>
            <a:cxnSpLocks/>
          </p:cNvCxnSpPr>
          <p:nvPr/>
        </p:nvCxnSpPr>
        <p:spPr>
          <a:xfrm>
            <a:off x="102093" y="714234"/>
            <a:ext cx="11987814" cy="0"/>
          </a:xfrm>
          <a:prstGeom prst="line">
            <a:avLst/>
          </a:prstGeom>
          <a:ln w="38100">
            <a:solidFill>
              <a:srgbClr val="C00000"/>
            </a:solidFill>
          </a:ln>
        </p:spPr>
        <p:style>
          <a:lnRef idx="2">
            <a:schemeClr val="accent1"/>
          </a:lnRef>
          <a:fillRef idx="0">
            <a:schemeClr val="accent1"/>
          </a:fillRef>
          <a:effectRef idx="1">
            <a:schemeClr val="accent1"/>
          </a:effectRef>
          <a:fontRef idx="minor">
            <a:schemeClr val="tx1"/>
          </a:fontRef>
        </p:style>
      </p:cxnSp>
      <p:sp>
        <p:nvSpPr>
          <p:cNvPr id="4" name="矩形 3">
            <a:extLst>
              <a:ext uri="{FF2B5EF4-FFF2-40B4-BE49-F238E27FC236}">
                <a16:creationId xmlns:a16="http://schemas.microsoft.com/office/drawing/2014/main" id="{EC13C715-8973-4669-A29C-37A0BB2E509A}"/>
              </a:ext>
            </a:extLst>
          </p:cNvPr>
          <p:cNvSpPr/>
          <p:nvPr/>
        </p:nvSpPr>
        <p:spPr>
          <a:xfrm>
            <a:off x="0" y="6492874"/>
            <a:ext cx="12192000" cy="365125"/>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标题 1">
            <a:extLst>
              <a:ext uri="{FF2B5EF4-FFF2-40B4-BE49-F238E27FC236}">
                <a16:creationId xmlns:a16="http://schemas.microsoft.com/office/drawing/2014/main" id="{A104BEF9-2F7E-DB0B-245F-64185D77F24E}"/>
              </a:ext>
            </a:extLst>
          </p:cNvPr>
          <p:cNvSpPr>
            <a:spLocks noGrp="1"/>
          </p:cNvSpPr>
          <p:nvPr>
            <p:ph type="title"/>
          </p:nvPr>
        </p:nvSpPr>
        <p:spPr>
          <a:xfrm>
            <a:off x="641636" y="166374"/>
            <a:ext cx="10712164" cy="547860"/>
          </a:xfrm>
        </p:spPr>
        <p:txBody>
          <a:bodyPr>
            <a:normAutofit fontScale="90000"/>
          </a:bodyPr>
          <a:lstStyle/>
          <a:p>
            <a:r>
              <a:rPr kumimoji="1" lang="zh-CN" altLang="en-US" sz="4000" dirty="0">
                <a:latin typeface="Microsoft YaHei" panose="020B0503020204020204" pitchFamily="34" charset="-122"/>
                <a:ea typeface="Microsoft YaHei" panose="020B0503020204020204" pitchFamily="34" charset="-122"/>
              </a:rPr>
              <a:t>项目会议</a:t>
            </a:r>
          </a:p>
        </p:txBody>
      </p:sp>
      <p:sp>
        <p:nvSpPr>
          <p:cNvPr id="5" name="日期占位符 4">
            <a:extLst>
              <a:ext uri="{FF2B5EF4-FFF2-40B4-BE49-F238E27FC236}">
                <a16:creationId xmlns:a16="http://schemas.microsoft.com/office/drawing/2014/main" id="{02F6B2D7-C555-B1F9-DAA3-FF6250BE8262}"/>
              </a:ext>
            </a:extLst>
          </p:cNvPr>
          <p:cNvSpPr>
            <a:spLocks noGrp="1"/>
          </p:cNvSpPr>
          <p:nvPr>
            <p:ph type="dt" sz="half" idx="10"/>
          </p:nvPr>
        </p:nvSpPr>
        <p:spPr>
          <a:xfrm>
            <a:off x="838200" y="6492872"/>
            <a:ext cx="2743200" cy="365125"/>
          </a:xfrm>
        </p:spPr>
        <p:txBody>
          <a:bodyPr/>
          <a:lstStyle/>
          <a:p>
            <a:fld id="{E4C2CF94-821F-194A-BC37-ED2010A58F59}" type="datetime1">
              <a:rPr kumimoji="1" lang="zh-CN" altLang="en-US" smtClean="0">
                <a:solidFill>
                  <a:schemeClr val="bg1"/>
                </a:solidFill>
              </a:rPr>
              <a:t>2024/9/18</a:t>
            </a:fld>
            <a:endParaRPr kumimoji="1" lang="zh-CN" altLang="en-US" dirty="0">
              <a:solidFill>
                <a:schemeClr val="bg1"/>
              </a:solidFill>
            </a:endParaRPr>
          </a:p>
        </p:txBody>
      </p:sp>
      <p:sp>
        <p:nvSpPr>
          <p:cNvPr id="6" name="页脚占位符 5">
            <a:extLst>
              <a:ext uri="{FF2B5EF4-FFF2-40B4-BE49-F238E27FC236}">
                <a16:creationId xmlns:a16="http://schemas.microsoft.com/office/drawing/2014/main" id="{DCFD4097-72AB-1EEC-AE67-FBD847A771E6}"/>
              </a:ext>
            </a:extLst>
          </p:cNvPr>
          <p:cNvSpPr>
            <a:spLocks noGrp="1"/>
          </p:cNvSpPr>
          <p:nvPr>
            <p:ph type="ftr" sz="quarter" idx="11"/>
          </p:nvPr>
        </p:nvSpPr>
        <p:spPr>
          <a:xfrm>
            <a:off x="4038600" y="6492873"/>
            <a:ext cx="4114800" cy="365125"/>
          </a:xfrm>
        </p:spPr>
        <p:txBody>
          <a:bodyPr/>
          <a:lstStyle/>
          <a:p>
            <a:r>
              <a:rPr kumimoji="1" lang="en-US" altLang="zh-CN" dirty="0">
                <a:solidFill>
                  <a:schemeClr val="bg1"/>
                </a:solidFill>
              </a:rPr>
              <a:t>2024</a:t>
            </a:r>
            <a:r>
              <a:rPr kumimoji="1" lang="zh-CN" altLang="en-US" dirty="0">
                <a:solidFill>
                  <a:schemeClr val="bg1"/>
                </a:solidFill>
              </a:rPr>
              <a:t>秋，软件设计与体系结构</a:t>
            </a:r>
          </a:p>
        </p:txBody>
      </p:sp>
      <p:sp>
        <p:nvSpPr>
          <p:cNvPr id="7" name="灯片编号占位符 6">
            <a:extLst>
              <a:ext uri="{FF2B5EF4-FFF2-40B4-BE49-F238E27FC236}">
                <a16:creationId xmlns:a16="http://schemas.microsoft.com/office/drawing/2014/main" id="{2A3C105E-CC46-654E-CDD8-74A46DFD8FA8}"/>
              </a:ext>
            </a:extLst>
          </p:cNvPr>
          <p:cNvSpPr>
            <a:spLocks noGrp="1"/>
          </p:cNvSpPr>
          <p:nvPr>
            <p:ph type="sldNum" sz="quarter" idx="12"/>
          </p:nvPr>
        </p:nvSpPr>
        <p:spPr>
          <a:xfrm>
            <a:off x="8610600" y="6485074"/>
            <a:ext cx="2743200" cy="365125"/>
          </a:xfrm>
        </p:spPr>
        <p:txBody>
          <a:bodyPr/>
          <a:lstStyle/>
          <a:p>
            <a:fld id="{CE4DB412-8034-E14D-81D5-D45E190EBA3C}" type="slidenum">
              <a:rPr kumimoji="1" lang="zh-CN" altLang="en-US" smtClean="0">
                <a:solidFill>
                  <a:schemeClr val="bg1"/>
                </a:solidFill>
              </a:rPr>
              <a:t>43</a:t>
            </a:fld>
            <a:endParaRPr kumimoji="1" lang="zh-CN" altLang="en-US" dirty="0">
              <a:solidFill>
                <a:schemeClr val="bg1"/>
              </a:solidFill>
            </a:endParaRPr>
          </a:p>
        </p:txBody>
      </p:sp>
      <p:pic>
        <p:nvPicPr>
          <p:cNvPr id="9" name="图片 8" descr="徽标&#10;&#10;描述已自动生成">
            <a:extLst>
              <a:ext uri="{FF2B5EF4-FFF2-40B4-BE49-F238E27FC236}">
                <a16:creationId xmlns:a16="http://schemas.microsoft.com/office/drawing/2014/main" id="{A5D3AA7B-AD79-1022-1E59-D35C56F75205}"/>
              </a:ext>
            </a:extLst>
          </p:cNvPr>
          <p:cNvPicPr>
            <a:picLocks noChangeAspect="1"/>
          </p:cNvPicPr>
          <p:nvPr/>
        </p:nvPicPr>
        <p:blipFill>
          <a:blip r:embed="rId2"/>
          <a:stretch>
            <a:fillRect/>
          </a:stretch>
        </p:blipFill>
        <p:spPr>
          <a:xfrm>
            <a:off x="11353800" y="0"/>
            <a:ext cx="838199" cy="818771"/>
          </a:xfrm>
          <a:prstGeom prst="rect">
            <a:avLst/>
          </a:prstGeom>
        </p:spPr>
      </p:pic>
      <p:sp>
        <p:nvSpPr>
          <p:cNvPr id="18" name="文本框 17">
            <a:extLst>
              <a:ext uri="{FF2B5EF4-FFF2-40B4-BE49-F238E27FC236}">
                <a16:creationId xmlns:a16="http://schemas.microsoft.com/office/drawing/2014/main" id="{14516460-252C-53B7-D5A6-649C250961CE}"/>
              </a:ext>
            </a:extLst>
          </p:cNvPr>
          <p:cNvSpPr txBox="1"/>
          <p:nvPr/>
        </p:nvSpPr>
        <p:spPr>
          <a:xfrm>
            <a:off x="641636" y="1296033"/>
            <a:ext cx="10712164" cy="590162"/>
          </a:xfrm>
          <a:prstGeom prst="rect">
            <a:avLst/>
          </a:prstGeom>
          <a:noFill/>
        </p:spPr>
        <p:txBody>
          <a:bodyPr wrap="square">
            <a:spAutoFit/>
          </a:bodyPr>
          <a:lstStyle/>
          <a:p>
            <a:pPr>
              <a:lnSpc>
                <a:spcPct val="150000"/>
              </a:lnSpc>
            </a:pPr>
            <a:r>
              <a:rPr lang="zh-CN" altLang="en-US" sz="2400" b="1" dirty="0">
                <a:solidFill>
                  <a:srgbClr val="C00000"/>
                </a:solidFill>
                <a:effectLst/>
                <a:latin typeface="Helvetica" pitchFamily="2" charset="0"/>
              </a:rPr>
              <a:t>项目启动会议（至关重要）</a:t>
            </a:r>
          </a:p>
        </p:txBody>
      </p:sp>
      <p:sp>
        <p:nvSpPr>
          <p:cNvPr id="15" name="文本框 14">
            <a:extLst>
              <a:ext uri="{FF2B5EF4-FFF2-40B4-BE49-F238E27FC236}">
                <a16:creationId xmlns:a16="http://schemas.microsoft.com/office/drawing/2014/main" id="{78CCBAA8-9778-6070-0922-6926AEA9438D}"/>
              </a:ext>
            </a:extLst>
          </p:cNvPr>
          <p:cNvSpPr txBox="1"/>
          <p:nvPr/>
        </p:nvSpPr>
        <p:spPr>
          <a:xfrm>
            <a:off x="641636" y="2093093"/>
            <a:ext cx="8636835" cy="4192879"/>
          </a:xfrm>
          <a:prstGeom prst="rect">
            <a:avLst/>
          </a:prstGeom>
          <a:noFill/>
        </p:spPr>
        <p:txBody>
          <a:bodyPr wrap="square">
            <a:spAutoFit/>
          </a:bodyPr>
          <a:lstStyle/>
          <a:p>
            <a:pPr marL="342900" indent="-342900">
              <a:lnSpc>
                <a:spcPct val="150000"/>
              </a:lnSpc>
              <a:buClr>
                <a:srgbClr val="C00000"/>
              </a:buClr>
              <a:buFont typeface="Arial" panose="020B0604020202020204" pitchFamily="34" charset="0"/>
              <a:buChar char="•"/>
            </a:pPr>
            <a:r>
              <a:rPr lang="zh-CN" altLang="en-US" sz="2000" dirty="0">
                <a:solidFill>
                  <a:srgbClr val="000000"/>
                </a:solidFill>
                <a:effectLst/>
                <a:latin typeface="+mn-ea"/>
              </a:rPr>
              <a:t>目标</a:t>
            </a:r>
          </a:p>
          <a:p>
            <a:pPr marL="800100" lvl="1" indent="-342900">
              <a:lnSpc>
                <a:spcPct val="150000"/>
              </a:lnSpc>
              <a:buClr>
                <a:srgbClr val="C00000"/>
              </a:buClr>
              <a:buFont typeface="Wingdings" pitchFamily="2" charset="2"/>
              <a:buChar char="ü"/>
            </a:pPr>
            <a:r>
              <a:rPr lang="zh-CN" altLang="en-US" sz="2000" dirty="0">
                <a:solidFill>
                  <a:srgbClr val="000000"/>
                </a:solidFill>
                <a:effectLst/>
                <a:latin typeface="+mn-ea"/>
              </a:rPr>
              <a:t>项目概况：范围与目标、总体进度、方法和程序</a:t>
            </a:r>
          </a:p>
          <a:p>
            <a:pPr marL="800100" lvl="1" indent="-342900">
              <a:lnSpc>
                <a:spcPct val="150000"/>
              </a:lnSpc>
              <a:buClr>
                <a:srgbClr val="C00000"/>
              </a:buClr>
              <a:buFont typeface="Wingdings" pitchFamily="2" charset="2"/>
              <a:buChar char="ü"/>
            </a:pPr>
            <a:r>
              <a:rPr lang="zh-CN" altLang="en-US" sz="2000" dirty="0">
                <a:solidFill>
                  <a:srgbClr val="000000"/>
                </a:solidFill>
                <a:effectLst/>
                <a:latin typeface="+mn-ea"/>
              </a:rPr>
              <a:t>确定项目人员的角色和任务</a:t>
            </a:r>
          </a:p>
          <a:p>
            <a:pPr marL="800100" lvl="1" indent="-342900">
              <a:lnSpc>
                <a:spcPct val="150000"/>
              </a:lnSpc>
              <a:buClr>
                <a:srgbClr val="C00000"/>
              </a:buClr>
              <a:buFont typeface="Wingdings" pitchFamily="2" charset="2"/>
              <a:buChar char="ü"/>
            </a:pPr>
            <a:r>
              <a:rPr lang="zh-CN" altLang="en-US" sz="2000" dirty="0">
                <a:solidFill>
                  <a:srgbClr val="000000"/>
                </a:solidFill>
                <a:effectLst/>
                <a:latin typeface="+mn-ea"/>
              </a:rPr>
              <a:t>确立团队的工作模式</a:t>
            </a:r>
          </a:p>
          <a:p>
            <a:pPr marL="342900" indent="-342900">
              <a:lnSpc>
                <a:spcPct val="150000"/>
              </a:lnSpc>
              <a:buClr>
                <a:srgbClr val="C00000"/>
              </a:buClr>
              <a:buFont typeface="Arial" panose="020B0604020202020204" pitchFamily="34" charset="0"/>
              <a:buChar char="•"/>
            </a:pPr>
            <a:r>
              <a:rPr lang="zh-CN" altLang="en-US" sz="2000" dirty="0">
                <a:solidFill>
                  <a:srgbClr val="000000"/>
                </a:solidFill>
                <a:effectLst/>
                <a:latin typeface="+mn-ea"/>
              </a:rPr>
              <a:t>形式</a:t>
            </a:r>
          </a:p>
          <a:p>
            <a:pPr marL="800100" lvl="1" indent="-342900">
              <a:lnSpc>
                <a:spcPct val="150000"/>
              </a:lnSpc>
              <a:buClr>
                <a:srgbClr val="C00000"/>
              </a:buClr>
              <a:buFont typeface="Wingdings" pitchFamily="2" charset="2"/>
              <a:buChar char="ü"/>
            </a:pPr>
            <a:r>
              <a:rPr lang="zh-CN" altLang="en-US" sz="2000" dirty="0">
                <a:solidFill>
                  <a:srgbClr val="000000"/>
                </a:solidFill>
                <a:effectLst/>
                <a:latin typeface="+mn-ea"/>
              </a:rPr>
              <a:t>重大项目：精心准备、集中</a:t>
            </a:r>
            <a:r>
              <a:rPr lang="en-US" altLang="zh-CN" sz="2000" dirty="0">
                <a:solidFill>
                  <a:srgbClr val="000000"/>
                </a:solidFill>
                <a:effectLst/>
                <a:latin typeface="+mn-ea"/>
              </a:rPr>
              <a:t>1-2 </a:t>
            </a:r>
            <a:r>
              <a:rPr lang="zh-CN" altLang="en-US" sz="2000" dirty="0">
                <a:solidFill>
                  <a:srgbClr val="000000"/>
                </a:solidFill>
                <a:effectLst/>
                <a:latin typeface="+mn-ea"/>
              </a:rPr>
              <a:t>天；前期介绍与建立基本规则</a:t>
            </a:r>
          </a:p>
          <a:p>
            <a:pPr marL="800100" lvl="1" indent="-342900">
              <a:lnSpc>
                <a:spcPct val="150000"/>
              </a:lnSpc>
              <a:buClr>
                <a:srgbClr val="C00000"/>
              </a:buClr>
              <a:buFont typeface="Wingdings" pitchFamily="2" charset="2"/>
              <a:buChar char="ü"/>
            </a:pPr>
            <a:r>
              <a:rPr lang="zh-CN" altLang="en-US" sz="2000" dirty="0">
                <a:solidFill>
                  <a:srgbClr val="000000"/>
                </a:solidFill>
                <a:effectLst/>
                <a:latin typeface="+mn-ea"/>
              </a:rPr>
              <a:t>一般项目：简单有效；回顾项目范围与成员互相自我介绍</a:t>
            </a:r>
          </a:p>
          <a:p>
            <a:pPr marL="342900" indent="-342900">
              <a:lnSpc>
                <a:spcPct val="150000"/>
              </a:lnSpc>
              <a:buClr>
                <a:srgbClr val="C00000"/>
              </a:buClr>
              <a:buFont typeface="Arial" panose="020B0604020202020204" pitchFamily="34" charset="0"/>
              <a:buChar char="•"/>
            </a:pPr>
            <a:r>
              <a:rPr lang="zh-CN" altLang="en-US" sz="2000" dirty="0">
                <a:solidFill>
                  <a:srgbClr val="000000"/>
                </a:solidFill>
                <a:effectLst/>
                <a:latin typeface="+mn-ea"/>
              </a:rPr>
              <a:t>建立基本规则</a:t>
            </a:r>
            <a:endParaRPr lang="en-US" altLang="zh-CN" sz="2000" dirty="0">
              <a:solidFill>
                <a:srgbClr val="000000"/>
              </a:solidFill>
              <a:latin typeface="+mn-ea"/>
            </a:endParaRPr>
          </a:p>
          <a:p>
            <a:pPr marL="800100" lvl="1" indent="-342900">
              <a:lnSpc>
                <a:spcPct val="150000"/>
              </a:lnSpc>
              <a:buClr>
                <a:srgbClr val="C00000"/>
              </a:buClr>
              <a:buFont typeface="Wingdings" pitchFamily="2" charset="2"/>
              <a:buChar char="ü"/>
            </a:pPr>
            <a:r>
              <a:rPr lang="zh-CN" altLang="en-US" sz="2000" dirty="0">
                <a:solidFill>
                  <a:srgbClr val="000000"/>
                </a:solidFill>
                <a:effectLst/>
                <a:latin typeface="+mn-ea"/>
              </a:rPr>
              <a:t>计划决策、追踪决策、管理变动决策、关系决策</a:t>
            </a:r>
          </a:p>
        </p:txBody>
      </p:sp>
      <p:pic>
        <p:nvPicPr>
          <p:cNvPr id="35842" name="Picture 2">
            <a:extLst>
              <a:ext uri="{FF2B5EF4-FFF2-40B4-BE49-F238E27FC236}">
                <a16:creationId xmlns:a16="http://schemas.microsoft.com/office/drawing/2014/main" id="{6B9DC43E-F58F-6090-AB86-5A399DD4A6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33285" y="4007224"/>
            <a:ext cx="2856692" cy="21681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772856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6433F5-E163-B812-A517-A1AA51295299}"/>
            </a:ext>
          </a:extLst>
        </p:cNvPr>
        <p:cNvGrpSpPr/>
        <p:nvPr/>
      </p:nvGrpSpPr>
      <p:grpSpPr>
        <a:xfrm>
          <a:off x="0" y="0"/>
          <a:ext cx="0" cy="0"/>
          <a:chOff x="0" y="0"/>
          <a:chExt cx="0" cy="0"/>
        </a:xfrm>
      </p:grpSpPr>
      <p:cxnSp>
        <p:nvCxnSpPr>
          <p:cNvPr id="3" name="直线连接符 2">
            <a:extLst>
              <a:ext uri="{FF2B5EF4-FFF2-40B4-BE49-F238E27FC236}">
                <a16:creationId xmlns:a16="http://schemas.microsoft.com/office/drawing/2014/main" id="{C2CADC25-7D66-7B87-3044-AB91CD2BEB58}"/>
              </a:ext>
            </a:extLst>
          </p:cNvPr>
          <p:cNvCxnSpPr>
            <a:cxnSpLocks/>
          </p:cNvCxnSpPr>
          <p:nvPr/>
        </p:nvCxnSpPr>
        <p:spPr>
          <a:xfrm>
            <a:off x="102093" y="714234"/>
            <a:ext cx="11987814" cy="0"/>
          </a:xfrm>
          <a:prstGeom prst="line">
            <a:avLst/>
          </a:prstGeom>
          <a:ln w="38100">
            <a:solidFill>
              <a:srgbClr val="C00000"/>
            </a:solidFill>
          </a:ln>
        </p:spPr>
        <p:style>
          <a:lnRef idx="2">
            <a:schemeClr val="accent1"/>
          </a:lnRef>
          <a:fillRef idx="0">
            <a:schemeClr val="accent1"/>
          </a:fillRef>
          <a:effectRef idx="1">
            <a:schemeClr val="accent1"/>
          </a:effectRef>
          <a:fontRef idx="minor">
            <a:schemeClr val="tx1"/>
          </a:fontRef>
        </p:style>
      </p:cxnSp>
      <p:sp>
        <p:nvSpPr>
          <p:cNvPr id="4" name="矩形 3">
            <a:extLst>
              <a:ext uri="{FF2B5EF4-FFF2-40B4-BE49-F238E27FC236}">
                <a16:creationId xmlns:a16="http://schemas.microsoft.com/office/drawing/2014/main" id="{CAB5FBC5-A04C-7011-E8F5-0ED04074C42E}"/>
              </a:ext>
            </a:extLst>
          </p:cNvPr>
          <p:cNvSpPr/>
          <p:nvPr/>
        </p:nvSpPr>
        <p:spPr>
          <a:xfrm>
            <a:off x="0" y="6492874"/>
            <a:ext cx="12192000" cy="365125"/>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标题 1">
            <a:extLst>
              <a:ext uri="{FF2B5EF4-FFF2-40B4-BE49-F238E27FC236}">
                <a16:creationId xmlns:a16="http://schemas.microsoft.com/office/drawing/2014/main" id="{78F805A0-E508-AC31-6910-CAB066066BAD}"/>
              </a:ext>
            </a:extLst>
          </p:cNvPr>
          <p:cNvSpPr>
            <a:spLocks noGrp="1"/>
          </p:cNvSpPr>
          <p:nvPr>
            <p:ph type="title"/>
          </p:nvPr>
        </p:nvSpPr>
        <p:spPr>
          <a:xfrm>
            <a:off x="641636" y="166374"/>
            <a:ext cx="10712164" cy="547860"/>
          </a:xfrm>
        </p:spPr>
        <p:txBody>
          <a:bodyPr>
            <a:normAutofit fontScale="90000"/>
          </a:bodyPr>
          <a:lstStyle/>
          <a:p>
            <a:r>
              <a:rPr kumimoji="1" lang="zh-CN" altLang="en-US" sz="4000" dirty="0">
                <a:latin typeface="Microsoft YaHei" panose="020B0503020204020204" pitchFamily="34" charset="-122"/>
                <a:ea typeface="Microsoft YaHei" panose="020B0503020204020204" pitchFamily="34" charset="-122"/>
              </a:rPr>
              <a:t>项目会议</a:t>
            </a:r>
          </a:p>
        </p:txBody>
      </p:sp>
      <p:sp>
        <p:nvSpPr>
          <p:cNvPr id="5" name="日期占位符 4">
            <a:extLst>
              <a:ext uri="{FF2B5EF4-FFF2-40B4-BE49-F238E27FC236}">
                <a16:creationId xmlns:a16="http://schemas.microsoft.com/office/drawing/2014/main" id="{C0060C96-26AE-D4BE-47DC-BD5835D916B0}"/>
              </a:ext>
            </a:extLst>
          </p:cNvPr>
          <p:cNvSpPr>
            <a:spLocks noGrp="1"/>
          </p:cNvSpPr>
          <p:nvPr>
            <p:ph type="dt" sz="half" idx="10"/>
          </p:nvPr>
        </p:nvSpPr>
        <p:spPr>
          <a:xfrm>
            <a:off x="838200" y="6492872"/>
            <a:ext cx="2743200" cy="365125"/>
          </a:xfrm>
        </p:spPr>
        <p:txBody>
          <a:bodyPr/>
          <a:lstStyle/>
          <a:p>
            <a:fld id="{E4C2CF94-821F-194A-BC37-ED2010A58F59}" type="datetime1">
              <a:rPr kumimoji="1" lang="zh-CN" altLang="en-US" smtClean="0">
                <a:solidFill>
                  <a:schemeClr val="bg1"/>
                </a:solidFill>
              </a:rPr>
              <a:t>2024/9/18</a:t>
            </a:fld>
            <a:endParaRPr kumimoji="1" lang="zh-CN" altLang="en-US" dirty="0">
              <a:solidFill>
                <a:schemeClr val="bg1"/>
              </a:solidFill>
            </a:endParaRPr>
          </a:p>
        </p:txBody>
      </p:sp>
      <p:sp>
        <p:nvSpPr>
          <p:cNvPr id="6" name="页脚占位符 5">
            <a:extLst>
              <a:ext uri="{FF2B5EF4-FFF2-40B4-BE49-F238E27FC236}">
                <a16:creationId xmlns:a16="http://schemas.microsoft.com/office/drawing/2014/main" id="{EE1FF0AD-FF56-70AD-6AB0-E433B14B025F}"/>
              </a:ext>
            </a:extLst>
          </p:cNvPr>
          <p:cNvSpPr>
            <a:spLocks noGrp="1"/>
          </p:cNvSpPr>
          <p:nvPr>
            <p:ph type="ftr" sz="quarter" idx="11"/>
          </p:nvPr>
        </p:nvSpPr>
        <p:spPr>
          <a:xfrm>
            <a:off x="4038600" y="6492873"/>
            <a:ext cx="4114800" cy="365125"/>
          </a:xfrm>
        </p:spPr>
        <p:txBody>
          <a:bodyPr/>
          <a:lstStyle/>
          <a:p>
            <a:r>
              <a:rPr kumimoji="1" lang="en-US" altLang="zh-CN" dirty="0">
                <a:solidFill>
                  <a:schemeClr val="bg1"/>
                </a:solidFill>
              </a:rPr>
              <a:t>2024</a:t>
            </a:r>
            <a:r>
              <a:rPr kumimoji="1" lang="zh-CN" altLang="en-US" dirty="0">
                <a:solidFill>
                  <a:schemeClr val="bg1"/>
                </a:solidFill>
              </a:rPr>
              <a:t>秋，软件设计与体系结构</a:t>
            </a:r>
          </a:p>
        </p:txBody>
      </p:sp>
      <p:sp>
        <p:nvSpPr>
          <p:cNvPr id="7" name="灯片编号占位符 6">
            <a:extLst>
              <a:ext uri="{FF2B5EF4-FFF2-40B4-BE49-F238E27FC236}">
                <a16:creationId xmlns:a16="http://schemas.microsoft.com/office/drawing/2014/main" id="{3DA07289-7A91-310A-36E2-664931491F33}"/>
              </a:ext>
            </a:extLst>
          </p:cNvPr>
          <p:cNvSpPr>
            <a:spLocks noGrp="1"/>
          </p:cNvSpPr>
          <p:nvPr>
            <p:ph type="sldNum" sz="quarter" idx="12"/>
          </p:nvPr>
        </p:nvSpPr>
        <p:spPr>
          <a:xfrm>
            <a:off x="8610600" y="6485074"/>
            <a:ext cx="2743200" cy="365125"/>
          </a:xfrm>
        </p:spPr>
        <p:txBody>
          <a:bodyPr/>
          <a:lstStyle/>
          <a:p>
            <a:fld id="{CE4DB412-8034-E14D-81D5-D45E190EBA3C}" type="slidenum">
              <a:rPr kumimoji="1" lang="zh-CN" altLang="en-US" smtClean="0">
                <a:solidFill>
                  <a:schemeClr val="bg1"/>
                </a:solidFill>
              </a:rPr>
              <a:t>44</a:t>
            </a:fld>
            <a:endParaRPr kumimoji="1" lang="zh-CN" altLang="en-US" dirty="0">
              <a:solidFill>
                <a:schemeClr val="bg1"/>
              </a:solidFill>
            </a:endParaRPr>
          </a:p>
        </p:txBody>
      </p:sp>
      <p:pic>
        <p:nvPicPr>
          <p:cNvPr id="9" name="图片 8" descr="徽标&#10;&#10;描述已自动生成">
            <a:extLst>
              <a:ext uri="{FF2B5EF4-FFF2-40B4-BE49-F238E27FC236}">
                <a16:creationId xmlns:a16="http://schemas.microsoft.com/office/drawing/2014/main" id="{3414B920-0592-F204-5039-F744139D7671}"/>
              </a:ext>
            </a:extLst>
          </p:cNvPr>
          <p:cNvPicPr>
            <a:picLocks noChangeAspect="1"/>
          </p:cNvPicPr>
          <p:nvPr/>
        </p:nvPicPr>
        <p:blipFill>
          <a:blip r:embed="rId2"/>
          <a:stretch>
            <a:fillRect/>
          </a:stretch>
        </p:blipFill>
        <p:spPr>
          <a:xfrm>
            <a:off x="11353800" y="0"/>
            <a:ext cx="838199" cy="818771"/>
          </a:xfrm>
          <a:prstGeom prst="rect">
            <a:avLst/>
          </a:prstGeom>
        </p:spPr>
      </p:pic>
      <p:sp>
        <p:nvSpPr>
          <p:cNvPr id="15" name="文本框 14">
            <a:extLst>
              <a:ext uri="{FF2B5EF4-FFF2-40B4-BE49-F238E27FC236}">
                <a16:creationId xmlns:a16="http://schemas.microsoft.com/office/drawing/2014/main" id="{B7D0A614-72F6-849C-4996-69D296ED7E7A}"/>
              </a:ext>
            </a:extLst>
          </p:cNvPr>
          <p:cNvSpPr txBox="1"/>
          <p:nvPr/>
        </p:nvSpPr>
        <p:spPr>
          <a:xfrm>
            <a:off x="641636" y="1031769"/>
            <a:ext cx="8636835" cy="4661533"/>
          </a:xfrm>
          <a:prstGeom prst="rect">
            <a:avLst/>
          </a:prstGeom>
          <a:noFill/>
        </p:spPr>
        <p:txBody>
          <a:bodyPr wrap="square">
            <a:spAutoFit/>
          </a:bodyPr>
          <a:lstStyle/>
          <a:p>
            <a:pPr marL="342900" indent="-342900">
              <a:lnSpc>
                <a:spcPct val="150000"/>
              </a:lnSpc>
              <a:buFont typeface="Arial" panose="020B0604020202020204" pitchFamily="34" charset="0"/>
              <a:buChar char="•"/>
            </a:pPr>
            <a:r>
              <a:rPr lang="zh-CN" altLang="en-US" sz="2000" dirty="0">
                <a:solidFill>
                  <a:srgbClr val="0018C0"/>
                </a:solidFill>
                <a:effectLst/>
                <a:latin typeface="Helvetica" pitchFamily="2" charset="0"/>
              </a:rPr>
              <a:t>项目计划会议（通常在每一阶段开始时</a:t>
            </a:r>
            <a:r>
              <a:rPr lang="zh-CN" altLang="en-US" sz="2000" dirty="0">
                <a:solidFill>
                  <a:srgbClr val="0033CC"/>
                </a:solidFill>
                <a:effectLst/>
                <a:latin typeface="Helvetica" pitchFamily="2" charset="0"/>
              </a:rPr>
              <a:t>）</a:t>
            </a:r>
            <a:endParaRPr lang="zh-CN" altLang="en-US" sz="2000" dirty="0">
              <a:solidFill>
                <a:srgbClr val="0018C0"/>
              </a:solidFill>
              <a:effectLst/>
              <a:latin typeface="Helvetica" pitchFamily="2" charset="0"/>
            </a:endParaRPr>
          </a:p>
          <a:p>
            <a:pPr marL="800100" lvl="1" indent="-342900">
              <a:lnSpc>
                <a:spcPct val="150000"/>
              </a:lnSpc>
              <a:buFont typeface="Arial" panose="020B0604020202020204" pitchFamily="34" charset="0"/>
              <a:buChar char="•"/>
            </a:pPr>
            <a:r>
              <a:rPr lang="zh-CN" altLang="en-US" sz="2000" dirty="0">
                <a:solidFill>
                  <a:srgbClr val="000000"/>
                </a:solidFill>
                <a:effectLst/>
                <a:latin typeface="Helvetica" pitchFamily="2" charset="0"/>
              </a:rPr>
              <a:t>制定当前阶段的项目计划</a:t>
            </a:r>
          </a:p>
          <a:p>
            <a:pPr marL="800100" lvl="1" indent="-342900">
              <a:lnSpc>
                <a:spcPct val="150000"/>
              </a:lnSpc>
              <a:buFont typeface="Arial" panose="020B0604020202020204" pitchFamily="34" charset="0"/>
              <a:buChar char="•"/>
            </a:pPr>
            <a:r>
              <a:rPr lang="zh-CN" altLang="en-US" sz="2000" dirty="0">
                <a:solidFill>
                  <a:srgbClr val="000000"/>
                </a:solidFill>
                <a:effectLst/>
                <a:latin typeface="Helvetica" pitchFamily="2" charset="0"/>
              </a:rPr>
              <a:t>将工作任务明确分配给项目成员</a:t>
            </a:r>
          </a:p>
          <a:p>
            <a:pPr marL="342900" indent="-342900">
              <a:lnSpc>
                <a:spcPct val="150000"/>
              </a:lnSpc>
              <a:buFont typeface="Arial" panose="020B0604020202020204" pitchFamily="34" charset="0"/>
              <a:buChar char="•"/>
            </a:pPr>
            <a:r>
              <a:rPr lang="zh-CN" altLang="en-US" sz="2000" dirty="0">
                <a:solidFill>
                  <a:srgbClr val="0018C0"/>
                </a:solidFill>
                <a:effectLst/>
                <a:latin typeface="Helvetica" pitchFamily="2" charset="0"/>
              </a:rPr>
              <a:t>项目阶段进展会议（每月或每季度一次</a:t>
            </a:r>
            <a:r>
              <a:rPr lang="zh-CN" altLang="en-US" sz="2000" dirty="0">
                <a:solidFill>
                  <a:srgbClr val="0033CC"/>
                </a:solidFill>
                <a:effectLst/>
                <a:latin typeface="Helvetica" pitchFamily="2" charset="0"/>
              </a:rPr>
              <a:t>）</a:t>
            </a:r>
            <a:endParaRPr lang="zh-CN" altLang="en-US" sz="2000" dirty="0">
              <a:solidFill>
                <a:srgbClr val="0018C0"/>
              </a:solidFill>
              <a:effectLst/>
              <a:latin typeface="Helvetica" pitchFamily="2" charset="0"/>
            </a:endParaRPr>
          </a:p>
          <a:p>
            <a:pPr marL="800100" lvl="1" indent="-342900">
              <a:lnSpc>
                <a:spcPct val="150000"/>
              </a:lnSpc>
              <a:buFont typeface="Arial" panose="020B0604020202020204" pitchFamily="34" charset="0"/>
              <a:buChar char="•"/>
            </a:pPr>
            <a:r>
              <a:rPr lang="zh-CN" altLang="en-US" sz="2000" dirty="0">
                <a:solidFill>
                  <a:srgbClr val="000000"/>
                </a:solidFill>
                <a:effectLst/>
                <a:latin typeface="Helvetica" pitchFamily="2" charset="0"/>
              </a:rPr>
              <a:t>向项目干系人和高层管理者汇报项目进展</a:t>
            </a:r>
          </a:p>
          <a:p>
            <a:pPr marL="800100" lvl="1" indent="-342900">
              <a:lnSpc>
                <a:spcPct val="150000"/>
              </a:lnSpc>
              <a:buFont typeface="Arial" panose="020B0604020202020204" pitchFamily="34" charset="0"/>
              <a:buChar char="•"/>
            </a:pPr>
            <a:r>
              <a:rPr lang="zh-CN" altLang="en-US" sz="2000" dirty="0">
                <a:solidFill>
                  <a:srgbClr val="000000"/>
                </a:solidFill>
                <a:effectLst/>
                <a:latin typeface="Helvetica" pitchFamily="2" charset="0"/>
              </a:rPr>
              <a:t>解决需要高层管理者支持的问题</a:t>
            </a:r>
          </a:p>
          <a:p>
            <a:pPr marL="342900" indent="-342900">
              <a:lnSpc>
                <a:spcPct val="150000"/>
              </a:lnSpc>
              <a:buFont typeface="Arial" panose="020B0604020202020204" pitchFamily="34" charset="0"/>
              <a:buChar char="•"/>
            </a:pPr>
            <a:r>
              <a:rPr lang="zh-CN" altLang="en-US" sz="2000" dirty="0">
                <a:solidFill>
                  <a:srgbClr val="0018C0"/>
                </a:solidFill>
                <a:effectLst/>
                <a:latin typeface="Helvetica" pitchFamily="2" charset="0"/>
              </a:rPr>
              <a:t>项目组工作例会（每日或每周一次</a:t>
            </a:r>
            <a:r>
              <a:rPr lang="zh-CN" altLang="en-US" sz="2000" dirty="0">
                <a:solidFill>
                  <a:srgbClr val="0033CC"/>
                </a:solidFill>
                <a:effectLst/>
                <a:latin typeface="Helvetica" pitchFamily="2" charset="0"/>
              </a:rPr>
              <a:t>）</a:t>
            </a:r>
            <a:endParaRPr lang="zh-CN" altLang="en-US" sz="2000" dirty="0">
              <a:solidFill>
                <a:srgbClr val="0018C0"/>
              </a:solidFill>
              <a:effectLst/>
              <a:latin typeface="Helvetica" pitchFamily="2" charset="0"/>
            </a:endParaRPr>
          </a:p>
          <a:p>
            <a:pPr marL="800100" lvl="1" indent="-342900">
              <a:lnSpc>
                <a:spcPct val="150000"/>
              </a:lnSpc>
              <a:buFont typeface="Arial" panose="020B0604020202020204" pitchFamily="34" charset="0"/>
              <a:buChar char="•"/>
            </a:pPr>
            <a:r>
              <a:rPr lang="zh-CN" altLang="en-US" sz="2000" dirty="0">
                <a:solidFill>
                  <a:srgbClr val="000000"/>
                </a:solidFill>
                <a:effectLst/>
                <a:latin typeface="Helvetica" pitchFamily="2" charset="0"/>
              </a:rPr>
              <a:t>通报项目组成员的工作进展</a:t>
            </a:r>
          </a:p>
          <a:p>
            <a:pPr marL="800100" lvl="1" indent="-342900">
              <a:lnSpc>
                <a:spcPct val="150000"/>
              </a:lnSpc>
              <a:buFont typeface="Arial" panose="020B0604020202020204" pitchFamily="34" charset="0"/>
              <a:buChar char="•"/>
            </a:pPr>
            <a:r>
              <a:rPr lang="zh-CN" altLang="en-US" sz="2000" dirty="0">
                <a:solidFill>
                  <a:srgbClr val="000000"/>
                </a:solidFill>
                <a:effectLst/>
                <a:latin typeface="Helvetica" pitchFamily="2" charset="0"/>
              </a:rPr>
              <a:t>了解成员在工作中遇到的困难，并寻找资源解决</a:t>
            </a:r>
          </a:p>
          <a:p>
            <a:pPr marL="800100" lvl="1" indent="-342900">
              <a:lnSpc>
                <a:spcPct val="150000"/>
              </a:lnSpc>
              <a:buFont typeface="Arial" panose="020B0604020202020204" pitchFamily="34" charset="0"/>
              <a:buChar char="•"/>
            </a:pPr>
            <a:r>
              <a:rPr lang="zh-CN" altLang="en-US" sz="2000" dirty="0">
                <a:solidFill>
                  <a:srgbClr val="000000"/>
                </a:solidFill>
                <a:effectLst/>
                <a:latin typeface="Helvetica" pitchFamily="2" charset="0"/>
              </a:rPr>
              <a:t>确定后续的工作计划</a:t>
            </a:r>
          </a:p>
        </p:txBody>
      </p:sp>
      <p:pic>
        <p:nvPicPr>
          <p:cNvPr id="35842" name="Picture 2">
            <a:extLst>
              <a:ext uri="{FF2B5EF4-FFF2-40B4-BE49-F238E27FC236}">
                <a16:creationId xmlns:a16="http://schemas.microsoft.com/office/drawing/2014/main" id="{E8F61C46-2407-39DB-E923-9A5DFC7138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33285" y="4007224"/>
            <a:ext cx="2856692" cy="21681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44336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365D09-7364-4A16-9835-F2D61072334F}"/>
            </a:ext>
          </a:extLst>
        </p:cNvPr>
        <p:cNvGrpSpPr/>
        <p:nvPr/>
      </p:nvGrpSpPr>
      <p:grpSpPr>
        <a:xfrm>
          <a:off x="0" y="0"/>
          <a:ext cx="0" cy="0"/>
          <a:chOff x="0" y="0"/>
          <a:chExt cx="0" cy="0"/>
        </a:xfrm>
      </p:grpSpPr>
      <p:cxnSp>
        <p:nvCxnSpPr>
          <p:cNvPr id="3" name="直线连接符 2">
            <a:extLst>
              <a:ext uri="{FF2B5EF4-FFF2-40B4-BE49-F238E27FC236}">
                <a16:creationId xmlns:a16="http://schemas.microsoft.com/office/drawing/2014/main" id="{FE65D9F7-1DFB-FAA0-97FD-7154C121E2EF}"/>
              </a:ext>
            </a:extLst>
          </p:cNvPr>
          <p:cNvCxnSpPr>
            <a:cxnSpLocks/>
          </p:cNvCxnSpPr>
          <p:nvPr/>
        </p:nvCxnSpPr>
        <p:spPr>
          <a:xfrm>
            <a:off x="102093" y="714234"/>
            <a:ext cx="11987814" cy="0"/>
          </a:xfrm>
          <a:prstGeom prst="line">
            <a:avLst/>
          </a:prstGeom>
          <a:ln w="38100">
            <a:solidFill>
              <a:srgbClr val="C00000"/>
            </a:solidFill>
          </a:ln>
        </p:spPr>
        <p:style>
          <a:lnRef idx="2">
            <a:schemeClr val="accent1"/>
          </a:lnRef>
          <a:fillRef idx="0">
            <a:schemeClr val="accent1"/>
          </a:fillRef>
          <a:effectRef idx="1">
            <a:schemeClr val="accent1"/>
          </a:effectRef>
          <a:fontRef idx="minor">
            <a:schemeClr val="tx1"/>
          </a:fontRef>
        </p:style>
      </p:cxnSp>
      <p:sp>
        <p:nvSpPr>
          <p:cNvPr id="4" name="矩形 3">
            <a:extLst>
              <a:ext uri="{FF2B5EF4-FFF2-40B4-BE49-F238E27FC236}">
                <a16:creationId xmlns:a16="http://schemas.microsoft.com/office/drawing/2014/main" id="{0DFF08B4-5B8D-99AB-2EC0-850CCEE68FEE}"/>
              </a:ext>
            </a:extLst>
          </p:cNvPr>
          <p:cNvSpPr/>
          <p:nvPr/>
        </p:nvSpPr>
        <p:spPr>
          <a:xfrm>
            <a:off x="0" y="6492874"/>
            <a:ext cx="12192000" cy="365125"/>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标题 1">
            <a:extLst>
              <a:ext uri="{FF2B5EF4-FFF2-40B4-BE49-F238E27FC236}">
                <a16:creationId xmlns:a16="http://schemas.microsoft.com/office/drawing/2014/main" id="{05D57F34-18AF-D32F-DDAC-DC90DBA124EC}"/>
              </a:ext>
            </a:extLst>
          </p:cNvPr>
          <p:cNvSpPr>
            <a:spLocks noGrp="1"/>
          </p:cNvSpPr>
          <p:nvPr>
            <p:ph type="title"/>
          </p:nvPr>
        </p:nvSpPr>
        <p:spPr>
          <a:xfrm>
            <a:off x="641636" y="166374"/>
            <a:ext cx="10712164" cy="547860"/>
          </a:xfrm>
        </p:spPr>
        <p:txBody>
          <a:bodyPr>
            <a:normAutofit fontScale="90000"/>
          </a:bodyPr>
          <a:lstStyle/>
          <a:p>
            <a:r>
              <a:rPr kumimoji="1" lang="zh-CN" altLang="en-US" sz="4000" dirty="0">
                <a:latin typeface="Microsoft YaHei" panose="020B0503020204020204" pitchFamily="34" charset="-122"/>
                <a:ea typeface="Microsoft YaHei" panose="020B0503020204020204" pitchFamily="34" charset="-122"/>
              </a:rPr>
              <a:t>召开有效的会议</a:t>
            </a:r>
          </a:p>
        </p:txBody>
      </p:sp>
      <p:sp>
        <p:nvSpPr>
          <p:cNvPr id="5" name="日期占位符 4">
            <a:extLst>
              <a:ext uri="{FF2B5EF4-FFF2-40B4-BE49-F238E27FC236}">
                <a16:creationId xmlns:a16="http://schemas.microsoft.com/office/drawing/2014/main" id="{09B9A39A-3D20-BE2D-7CA0-4AC62E7DD4AC}"/>
              </a:ext>
            </a:extLst>
          </p:cNvPr>
          <p:cNvSpPr>
            <a:spLocks noGrp="1"/>
          </p:cNvSpPr>
          <p:nvPr>
            <p:ph type="dt" sz="half" idx="10"/>
          </p:nvPr>
        </p:nvSpPr>
        <p:spPr>
          <a:xfrm>
            <a:off x="838200" y="6492872"/>
            <a:ext cx="2743200" cy="365125"/>
          </a:xfrm>
        </p:spPr>
        <p:txBody>
          <a:bodyPr/>
          <a:lstStyle/>
          <a:p>
            <a:fld id="{E4C2CF94-821F-194A-BC37-ED2010A58F59}" type="datetime1">
              <a:rPr kumimoji="1" lang="zh-CN" altLang="en-US" smtClean="0">
                <a:solidFill>
                  <a:schemeClr val="bg1"/>
                </a:solidFill>
              </a:rPr>
              <a:t>2024/9/18</a:t>
            </a:fld>
            <a:endParaRPr kumimoji="1" lang="zh-CN" altLang="en-US" dirty="0">
              <a:solidFill>
                <a:schemeClr val="bg1"/>
              </a:solidFill>
            </a:endParaRPr>
          </a:p>
        </p:txBody>
      </p:sp>
      <p:sp>
        <p:nvSpPr>
          <p:cNvPr id="6" name="页脚占位符 5">
            <a:extLst>
              <a:ext uri="{FF2B5EF4-FFF2-40B4-BE49-F238E27FC236}">
                <a16:creationId xmlns:a16="http://schemas.microsoft.com/office/drawing/2014/main" id="{8DA64B6B-A2ED-9A03-924F-EDBC771EECBB}"/>
              </a:ext>
            </a:extLst>
          </p:cNvPr>
          <p:cNvSpPr>
            <a:spLocks noGrp="1"/>
          </p:cNvSpPr>
          <p:nvPr>
            <p:ph type="ftr" sz="quarter" idx="11"/>
          </p:nvPr>
        </p:nvSpPr>
        <p:spPr>
          <a:xfrm>
            <a:off x="4038600" y="6492873"/>
            <a:ext cx="4114800" cy="365125"/>
          </a:xfrm>
        </p:spPr>
        <p:txBody>
          <a:bodyPr/>
          <a:lstStyle/>
          <a:p>
            <a:r>
              <a:rPr kumimoji="1" lang="en-US" altLang="zh-CN" dirty="0">
                <a:solidFill>
                  <a:schemeClr val="bg1"/>
                </a:solidFill>
              </a:rPr>
              <a:t>2024</a:t>
            </a:r>
            <a:r>
              <a:rPr kumimoji="1" lang="zh-CN" altLang="en-US" dirty="0">
                <a:solidFill>
                  <a:schemeClr val="bg1"/>
                </a:solidFill>
              </a:rPr>
              <a:t>秋，软件设计与体系结构</a:t>
            </a:r>
          </a:p>
        </p:txBody>
      </p:sp>
      <p:sp>
        <p:nvSpPr>
          <p:cNvPr id="7" name="灯片编号占位符 6">
            <a:extLst>
              <a:ext uri="{FF2B5EF4-FFF2-40B4-BE49-F238E27FC236}">
                <a16:creationId xmlns:a16="http://schemas.microsoft.com/office/drawing/2014/main" id="{EB077460-0602-1413-C064-8DEBBE22AF0A}"/>
              </a:ext>
            </a:extLst>
          </p:cNvPr>
          <p:cNvSpPr>
            <a:spLocks noGrp="1"/>
          </p:cNvSpPr>
          <p:nvPr>
            <p:ph type="sldNum" sz="quarter" idx="12"/>
          </p:nvPr>
        </p:nvSpPr>
        <p:spPr>
          <a:xfrm>
            <a:off x="8610600" y="6485074"/>
            <a:ext cx="2743200" cy="365125"/>
          </a:xfrm>
        </p:spPr>
        <p:txBody>
          <a:bodyPr/>
          <a:lstStyle/>
          <a:p>
            <a:fld id="{CE4DB412-8034-E14D-81D5-D45E190EBA3C}" type="slidenum">
              <a:rPr kumimoji="1" lang="zh-CN" altLang="en-US" smtClean="0">
                <a:solidFill>
                  <a:schemeClr val="bg1"/>
                </a:solidFill>
              </a:rPr>
              <a:t>45</a:t>
            </a:fld>
            <a:endParaRPr kumimoji="1" lang="zh-CN" altLang="en-US" dirty="0">
              <a:solidFill>
                <a:schemeClr val="bg1"/>
              </a:solidFill>
            </a:endParaRPr>
          </a:p>
        </p:txBody>
      </p:sp>
      <p:pic>
        <p:nvPicPr>
          <p:cNvPr id="9" name="图片 8" descr="徽标&#10;&#10;描述已自动生成">
            <a:extLst>
              <a:ext uri="{FF2B5EF4-FFF2-40B4-BE49-F238E27FC236}">
                <a16:creationId xmlns:a16="http://schemas.microsoft.com/office/drawing/2014/main" id="{3A88C441-4F3D-802F-B81D-1388138EE7A4}"/>
              </a:ext>
            </a:extLst>
          </p:cNvPr>
          <p:cNvPicPr>
            <a:picLocks noChangeAspect="1"/>
          </p:cNvPicPr>
          <p:nvPr/>
        </p:nvPicPr>
        <p:blipFill>
          <a:blip r:embed="rId2"/>
          <a:stretch>
            <a:fillRect/>
          </a:stretch>
        </p:blipFill>
        <p:spPr>
          <a:xfrm>
            <a:off x="11353800" y="0"/>
            <a:ext cx="838199" cy="818771"/>
          </a:xfrm>
          <a:prstGeom prst="rect">
            <a:avLst/>
          </a:prstGeom>
        </p:spPr>
      </p:pic>
      <p:sp>
        <p:nvSpPr>
          <p:cNvPr id="15" name="文本框 14">
            <a:extLst>
              <a:ext uri="{FF2B5EF4-FFF2-40B4-BE49-F238E27FC236}">
                <a16:creationId xmlns:a16="http://schemas.microsoft.com/office/drawing/2014/main" id="{AEFE8B76-A215-94F8-BE55-5A57C016C307}"/>
              </a:ext>
            </a:extLst>
          </p:cNvPr>
          <p:cNvSpPr txBox="1"/>
          <p:nvPr/>
        </p:nvSpPr>
        <p:spPr>
          <a:xfrm>
            <a:off x="641636" y="1031769"/>
            <a:ext cx="8636835" cy="5029390"/>
          </a:xfrm>
          <a:prstGeom prst="rect">
            <a:avLst/>
          </a:prstGeom>
          <a:noFill/>
        </p:spPr>
        <p:txBody>
          <a:bodyPr wrap="square">
            <a:spAutoFit/>
          </a:bodyPr>
          <a:lstStyle/>
          <a:p>
            <a:pPr>
              <a:lnSpc>
                <a:spcPct val="150000"/>
              </a:lnSpc>
            </a:pPr>
            <a:r>
              <a:rPr lang="zh-CN" altLang="en-US" dirty="0">
                <a:solidFill>
                  <a:srgbClr val="0018C0"/>
                </a:solidFill>
                <a:effectLst/>
                <a:latin typeface="+mn-ea"/>
              </a:rPr>
              <a:t>三星公司开会的三个原则</a:t>
            </a:r>
            <a:r>
              <a:rPr lang="zh-CN" altLang="en-US" dirty="0">
                <a:solidFill>
                  <a:srgbClr val="0033CC"/>
                </a:solidFill>
                <a:effectLst/>
                <a:latin typeface="+mn-ea"/>
              </a:rPr>
              <a:t>：</a:t>
            </a:r>
            <a:endParaRPr lang="zh-CN" altLang="en-US" dirty="0">
              <a:solidFill>
                <a:srgbClr val="0018C0"/>
              </a:solidFill>
              <a:effectLst/>
              <a:latin typeface="+mn-ea"/>
            </a:endParaRPr>
          </a:p>
          <a:p>
            <a:pPr>
              <a:lnSpc>
                <a:spcPct val="150000"/>
              </a:lnSpc>
            </a:pPr>
            <a:r>
              <a:rPr lang="en-US" altLang="zh-CN" dirty="0">
                <a:solidFill>
                  <a:srgbClr val="000000"/>
                </a:solidFill>
                <a:effectLst/>
                <a:latin typeface="+mn-ea"/>
              </a:rPr>
              <a:t>1.</a:t>
            </a:r>
            <a:r>
              <a:rPr lang="zh-CN" altLang="en-US" dirty="0">
                <a:solidFill>
                  <a:srgbClr val="000000"/>
                </a:solidFill>
                <a:effectLst/>
                <a:latin typeface="+mn-ea"/>
              </a:rPr>
              <a:t> 周三不开会；</a:t>
            </a:r>
          </a:p>
          <a:p>
            <a:pPr>
              <a:lnSpc>
                <a:spcPct val="150000"/>
              </a:lnSpc>
            </a:pPr>
            <a:r>
              <a:rPr lang="en-US" altLang="zh-CN" dirty="0">
                <a:solidFill>
                  <a:srgbClr val="000000"/>
                </a:solidFill>
                <a:effectLst/>
                <a:latin typeface="+mn-ea"/>
              </a:rPr>
              <a:t>2.</a:t>
            </a:r>
            <a:r>
              <a:rPr lang="zh-CN" altLang="en-US" dirty="0">
                <a:solidFill>
                  <a:srgbClr val="000000"/>
                </a:solidFill>
                <a:effectLst/>
                <a:latin typeface="+mn-ea"/>
              </a:rPr>
              <a:t> 会议时长</a:t>
            </a:r>
            <a:r>
              <a:rPr lang="en-US" altLang="zh-CN" dirty="0">
                <a:solidFill>
                  <a:srgbClr val="000000"/>
                </a:solidFill>
                <a:effectLst/>
                <a:latin typeface="+mn-ea"/>
              </a:rPr>
              <a:t>1</a:t>
            </a:r>
            <a:r>
              <a:rPr lang="zh-CN" altLang="en-US" dirty="0">
                <a:solidFill>
                  <a:srgbClr val="000000"/>
                </a:solidFill>
                <a:effectLst/>
                <a:latin typeface="+mn-ea"/>
              </a:rPr>
              <a:t>小时，最多不超过</a:t>
            </a:r>
            <a:r>
              <a:rPr lang="en-US" altLang="zh-CN" dirty="0">
                <a:solidFill>
                  <a:srgbClr val="000000"/>
                </a:solidFill>
                <a:effectLst/>
                <a:latin typeface="+mn-ea"/>
              </a:rPr>
              <a:t>1.5</a:t>
            </a:r>
            <a:r>
              <a:rPr lang="zh-CN" altLang="en-US" dirty="0">
                <a:solidFill>
                  <a:srgbClr val="000000"/>
                </a:solidFill>
                <a:effectLst/>
                <a:latin typeface="+mn-ea"/>
              </a:rPr>
              <a:t>小时；</a:t>
            </a:r>
          </a:p>
          <a:p>
            <a:pPr>
              <a:lnSpc>
                <a:spcPct val="150000"/>
              </a:lnSpc>
            </a:pPr>
            <a:r>
              <a:rPr lang="en-US" altLang="zh-CN" dirty="0">
                <a:solidFill>
                  <a:srgbClr val="000000"/>
                </a:solidFill>
                <a:effectLst/>
                <a:latin typeface="+mn-ea"/>
              </a:rPr>
              <a:t>3.</a:t>
            </a:r>
            <a:r>
              <a:rPr lang="zh-CN" altLang="en-US" dirty="0">
                <a:solidFill>
                  <a:srgbClr val="000000"/>
                </a:solidFill>
                <a:effectLst/>
                <a:latin typeface="+mn-ea"/>
              </a:rPr>
              <a:t> 将会议的内容整理成一张纸。</a:t>
            </a:r>
          </a:p>
          <a:p>
            <a:pPr>
              <a:lnSpc>
                <a:spcPct val="150000"/>
              </a:lnSpc>
            </a:pPr>
            <a:r>
              <a:rPr lang="zh-CN" altLang="en-US" dirty="0">
                <a:solidFill>
                  <a:srgbClr val="0018C0"/>
                </a:solidFill>
                <a:effectLst/>
                <a:latin typeface="+mn-ea"/>
              </a:rPr>
              <a:t>三星公司开会的七项规定</a:t>
            </a:r>
            <a:r>
              <a:rPr lang="zh-CN" altLang="en-US" dirty="0">
                <a:solidFill>
                  <a:srgbClr val="0033CC"/>
                </a:solidFill>
                <a:effectLst/>
                <a:latin typeface="+mn-ea"/>
              </a:rPr>
              <a:t>：</a:t>
            </a:r>
            <a:endParaRPr lang="zh-CN" altLang="en-US" dirty="0">
              <a:solidFill>
                <a:srgbClr val="0018C0"/>
              </a:solidFill>
              <a:effectLst/>
              <a:latin typeface="+mn-ea"/>
            </a:endParaRPr>
          </a:p>
          <a:p>
            <a:pPr>
              <a:lnSpc>
                <a:spcPct val="150000"/>
              </a:lnSpc>
            </a:pPr>
            <a:r>
              <a:rPr lang="en-US" altLang="zh-CN" dirty="0">
                <a:solidFill>
                  <a:srgbClr val="000000"/>
                </a:solidFill>
                <a:effectLst/>
                <a:latin typeface="+mn-ea"/>
              </a:rPr>
              <a:t>1.</a:t>
            </a:r>
            <a:r>
              <a:rPr lang="zh-CN" altLang="en-US" dirty="0">
                <a:solidFill>
                  <a:srgbClr val="000000"/>
                </a:solidFill>
                <a:effectLst/>
                <a:latin typeface="+mn-ea"/>
              </a:rPr>
              <a:t> 严格遵守时间；</a:t>
            </a:r>
          </a:p>
          <a:p>
            <a:pPr>
              <a:lnSpc>
                <a:spcPct val="150000"/>
              </a:lnSpc>
            </a:pPr>
            <a:r>
              <a:rPr lang="en-US" altLang="zh-CN" dirty="0">
                <a:solidFill>
                  <a:srgbClr val="000000"/>
                </a:solidFill>
                <a:effectLst/>
                <a:latin typeface="+mn-ea"/>
              </a:rPr>
              <a:t>2.</a:t>
            </a:r>
            <a:r>
              <a:rPr lang="zh-CN" altLang="en-US" dirty="0">
                <a:solidFill>
                  <a:srgbClr val="000000"/>
                </a:solidFill>
                <a:effectLst/>
                <a:latin typeface="+mn-ea"/>
              </a:rPr>
              <a:t> 在会议材料中写明投入会议的经费；</a:t>
            </a:r>
          </a:p>
          <a:p>
            <a:pPr>
              <a:lnSpc>
                <a:spcPct val="150000"/>
              </a:lnSpc>
            </a:pPr>
            <a:r>
              <a:rPr lang="en-US" altLang="zh-CN" dirty="0">
                <a:solidFill>
                  <a:srgbClr val="000000"/>
                </a:solidFill>
                <a:effectLst/>
                <a:latin typeface="+mn-ea"/>
              </a:rPr>
              <a:t>3.</a:t>
            </a:r>
            <a:r>
              <a:rPr lang="zh-CN" altLang="en-US" dirty="0">
                <a:solidFill>
                  <a:srgbClr val="000000"/>
                </a:solidFill>
                <a:effectLst/>
                <a:latin typeface="+mn-ea"/>
              </a:rPr>
              <a:t> 参加者限制为必要的合适人选和负责人，会议规模尽可能小；</a:t>
            </a:r>
          </a:p>
          <a:p>
            <a:pPr>
              <a:lnSpc>
                <a:spcPct val="150000"/>
              </a:lnSpc>
            </a:pPr>
            <a:r>
              <a:rPr lang="en-US" altLang="zh-CN" dirty="0">
                <a:solidFill>
                  <a:srgbClr val="000000"/>
                </a:solidFill>
                <a:effectLst/>
                <a:latin typeface="+mn-ea"/>
              </a:rPr>
              <a:t>4.</a:t>
            </a:r>
            <a:r>
              <a:rPr lang="zh-CN" altLang="en-US" dirty="0">
                <a:solidFill>
                  <a:srgbClr val="000000"/>
                </a:solidFill>
                <a:effectLst/>
                <a:latin typeface="+mn-ea"/>
              </a:rPr>
              <a:t> 明确会议目的；</a:t>
            </a:r>
          </a:p>
          <a:p>
            <a:pPr>
              <a:lnSpc>
                <a:spcPct val="150000"/>
              </a:lnSpc>
            </a:pPr>
            <a:r>
              <a:rPr lang="en-US" altLang="zh-CN" dirty="0">
                <a:solidFill>
                  <a:srgbClr val="000000"/>
                </a:solidFill>
                <a:effectLst/>
                <a:latin typeface="+mn-ea"/>
              </a:rPr>
              <a:t>5.</a:t>
            </a:r>
            <a:r>
              <a:rPr lang="zh-CN" altLang="en-US" dirty="0">
                <a:solidFill>
                  <a:srgbClr val="000000"/>
                </a:solidFill>
                <a:effectLst/>
                <a:latin typeface="+mn-ea"/>
              </a:rPr>
              <a:t> 事先分发会议资料；</a:t>
            </a:r>
          </a:p>
          <a:p>
            <a:pPr>
              <a:lnSpc>
                <a:spcPct val="150000"/>
              </a:lnSpc>
            </a:pPr>
            <a:r>
              <a:rPr lang="en-US" altLang="zh-CN" dirty="0">
                <a:solidFill>
                  <a:srgbClr val="000000"/>
                </a:solidFill>
                <a:effectLst/>
                <a:latin typeface="+mn-ea"/>
              </a:rPr>
              <a:t>6.</a:t>
            </a:r>
            <a:r>
              <a:rPr lang="zh-CN" altLang="en-US" dirty="0">
                <a:solidFill>
                  <a:srgbClr val="000000"/>
                </a:solidFill>
                <a:effectLst/>
                <a:latin typeface="+mn-ea"/>
              </a:rPr>
              <a:t> 要让所有参加者发言；</a:t>
            </a:r>
          </a:p>
          <a:p>
            <a:pPr>
              <a:lnSpc>
                <a:spcPct val="150000"/>
              </a:lnSpc>
            </a:pPr>
            <a:r>
              <a:rPr lang="en-US" altLang="zh-CN" dirty="0">
                <a:solidFill>
                  <a:srgbClr val="000000"/>
                </a:solidFill>
                <a:effectLst/>
                <a:latin typeface="+mn-ea"/>
              </a:rPr>
              <a:t>7.</a:t>
            </a:r>
            <a:r>
              <a:rPr lang="zh-CN" altLang="en-US" dirty="0">
                <a:solidFill>
                  <a:srgbClr val="000000"/>
                </a:solidFill>
                <a:effectLst/>
                <a:latin typeface="+mn-ea"/>
              </a:rPr>
              <a:t> 尽可能地减少会议记录，仅记录决定了的事项并进行保存。</a:t>
            </a:r>
          </a:p>
        </p:txBody>
      </p:sp>
      <p:pic>
        <p:nvPicPr>
          <p:cNvPr id="35842" name="Picture 2">
            <a:extLst>
              <a:ext uri="{FF2B5EF4-FFF2-40B4-BE49-F238E27FC236}">
                <a16:creationId xmlns:a16="http://schemas.microsoft.com/office/drawing/2014/main" id="{95A00130-A980-1494-9C12-B0A771DE01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33285" y="4007224"/>
            <a:ext cx="2856692" cy="2168115"/>
          </a:xfrm>
          <a:prstGeom prst="rect">
            <a:avLst/>
          </a:prstGeom>
          <a:noFill/>
          <a:extLst>
            <a:ext uri="{909E8E84-426E-40DD-AFC4-6F175D3DCCD1}">
              <a14:hiddenFill xmlns:a14="http://schemas.microsoft.com/office/drawing/2010/main">
                <a:solidFill>
                  <a:srgbClr val="FFFFFF"/>
                </a:solidFill>
              </a14:hiddenFill>
            </a:ext>
          </a:extLst>
        </p:spPr>
      </p:pic>
      <p:pic>
        <p:nvPicPr>
          <p:cNvPr id="10" name="图片 9" descr="蓝色的卡通人物&#10;&#10;描述已自动生成">
            <a:extLst>
              <a:ext uri="{FF2B5EF4-FFF2-40B4-BE49-F238E27FC236}">
                <a16:creationId xmlns:a16="http://schemas.microsoft.com/office/drawing/2014/main" id="{E2A63666-EB13-5854-5182-4D10B97D7D59}"/>
              </a:ext>
            </a:extLst>
          </p:cNvPr>
          <p:cNvPicPr>
            <a:picLocks noChangeAspect="1"/>
          </p:cNvPicPr>
          <p:nvPr/>
        </p:nvPicPr>
        <p:blipFill>
          <a:blip r:embed="rId4"/>
          <a:stretch>
            <a:fillRect/>
          </a:stretch>
        </p:blipFill>
        <p:spPr>
          <a:xfrm>
            <a:off x="8831011" y="1739897"/>
            <a:ext cx="2858966" cy="1295087"/>
          </a:xfrm>
          <a:prstGeom prst="rect">
            <a:avLst/>
          </a:prstGeom>
        </p:spPr>
      </p:pic>
    </p:spTree>
    <p:extLst>
      <p:ext uri="{BB962C8B-B14F-4D97-AF65-F5344CB8AC3E}">
        <p14:creationId xmlns:p14="http://schemas.microsoft.com/office/powerpoint/2010/main" val="111966040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92DF2F-F7E9-9952-F65B-82B18FD8D266}"/>
            </a:ext>
          </a:extLst>
        </p:cNvPr>
        <p:cNvGrpSpPr/>
        <p:nvPr/>
      </p:nvGrpSpPr>
      <p:grpSpPr>
        <a:xfrm>
          <a:off x="0" y="0"/>
          <a:ext cx="0" cy="0"/>
          <a:chOff x="0" y="0"/>
          <a:chExt cx="0" cy="0"/>
        </a:xfrm>
      </p:grpSpPr>
      <p:sp>
        <p:nvSpPr>
          <p:cNvPr id="16" name="右箭头 15">
            <a:extLst>
              <a:ext uri="{FF2B5EF4-FFF2-40B4-BE49-F238E27FC236}">
                <a16:creationId xmlns:a16="http://schemas.microsoft.com/office/drawing/2014/main" id="{0BE182FC-1103-57F5-A5F4-85847172A370}"/>
              </a:ext>
            </a:extLst>
          </p:cNvPr>
          <p:cNvSpPr/>
          <p:nvPr/>
        </p:nvSpPr>
        <p:spPr>
          <a:xfrm>
            <a:off x="923365" y="1253129"/>
            <a:ext cx="10430435" cy="1481106"/>
          </a:xfrm>
          <a:prstGeom prst="rightArrow">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3" name="直线连接符 2">
            <a:extLst>
              <a:ext uri="{FF2B5EF4-FFF2-40B4-BE49-F238E27FC236}">
                <a16:creationId xmlns:a16="http://schemas.microsoft.com/office/drawing/2014/main" id="{6D2F8FDC-428D-212C-46D9-DCC5D4E20005}"/>
              </a:ext>
            </a:extLst>
          </p:cNvPr>
          <p:cNvCxnSpPr>
            <a:cxnSpLocks/>
          </p:cNvCxnSpPr>
          <p:nvPr/>
        </p:nvCxnSpPr>
        <p:spPr>
          <a:xfrm>
            <a:off x="102093" y="714234"/>
            <a:ext cx="11987814" cy="0"/>
          </a:xfrm>
          <a:prstGeom prst="line">
            <a:avLst/>
          </a:prstGeom>
          <a:ln w="38100">
            <a:solidFill>
              <a:srgbClr val="C00000"/>
            </a:solidFill>
          </a:ln>
        </p:spPr>
        <p:style>
          <a:lnRef idx="2">
            <a:schemeClr val="accent1"/>
          </a:lnRef>
          <a:fillRef idx="0">
            <a:schemeClr val="accent1"/>
          </a:fillRef>
          <a:effectRef idx="1">
            <a:schemeClr val="accent1"/>
          </a:effectRef>
          <a:fontRef idx="minor">
            <a:schemeClr val="tx1"/>
          </a:fontRef>
        </p:style>
      </p:cxnSp>
      <p:sp>
        <p:nvSpPr>
          <p:cNvPr id="4" name="矩形 3">
            <a:extLst>
              <a:ext uri="{FF2B5EF4-FFF2-40B4-BE49-F238E27FC236}">
                <a16:creationId xmlns:a16="http://schemas.microsoft.com/office/drawing/2014/main" id="{C922D734-1A27-8018-8BE6-7413046C1AE0}"/>
              </a:ext>
            </a:extLst>
          </p:cNvPr>
          <p:cNvSpPr/>
          <p:nvPr/>
        </p:nvSpPr>
        <p:spPr>
          <a:xfrm>
            <a:off x="0" y="6492874"/>
            <a:ext cx="12192000" cy="365125"/>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标题 1">
            <a:extLst>
              <a:ext uri="{FF2B5EF4-FFF2-40B4-BE49-F238E27FC236}">
                <a16:creationId xmlns:a16="http://schemas.microsoft.com/office/drawing/2014/main" id="{63F4C4B9-16C8-0650-2B42-4617694BFD05}"/>
              </a:ext>
            </a:extLst>
          </p:cNvPr>
          <p:cNvSpPr>
            <a:spLocks noGrp="1"/>
          </p:cNvSpPr>
          <p:nvPr>
            <p:ph type="title"/>
          </p:nvPr>
        </p:nvSpPr>
        <p:spPr>
          <a:xfrm>
            <a:off x="641636" y="166374"/>
            <a:ext cx="10712164" cy="547860"/>
          </a:xfrm>
        </p:spPr>
        <p:txBody>
          <a:bodyPr>
            <a:normAutofit fontScale="90000"/>
          </a:bodyPr>
          <a:lstStyle/>
          <a:p>
            <a:r>
              <a:rPr kumimoji="1" lang="zh-CN" altLang="en-US" sz="4000" dirty="0">
                <a:latin typeface="Microsoft YaHei" panose="020B0503020204020204" pitchFamily="34" charset="-122"/>
                <a:ea typeface="Microsoft YaHei" panose="020B0503020204020204" pitchFamily="34" charset="-122"/>
              </a:rPr>
              <a:t>项目文档</a:t>
            </a:r>
          </a:p>
        </p:txBody>
      </p:sp>
      <p:sp>
        <p:nvSpPr>
          <p:cNvPr id="5" name="日期占位符 4">
            <a:extLst>
              <a:ext uri="{FF2B5EF4-FFF2-40B4-BE49-F238E27FC236}">
                <a16:creationId xmlns:a16="http://schemas.microsoft.com/office/drawing/2014/main" id="{1AC75642-CC0A-EBAC-3A8C-04F6C7BA1740}"/>
              </a:ext>
            </a:extLst>
          </p:cNvPr>
          <p:cNvSpPr>
            <a:spLocks noGrp="1"/>
          </p:cNvSpPr>
          <p:nvPr>
            <p:ph type="dt" sz="half" idx="10"/>
          </p:nvPr>
        </p:nvSpPr>
        <p:spPr>
          <a:xfrm>
            <a:off x="838200" y="6492872"/>
            <a:ext cx="2743200" cy="365125"/>
          </a:xfrm>
        </p:spPr>
        <p:txBody>
          <a:bodyPr/>
          <a:lstStyle/>
          <a:p>
            <a:fld id="{E4C2CF94-821F-194A-BC37-ED2010A58F59}" type="datetime1">
              <a:rPr kumimoji="1" lang="zh-CN" altLang="en-US" smtClean="0">
                <a:solidFill>
                  <a:schemeClr val="bg1"/>
                </a:solidFill>
              </a:rPr>
              <a:t>2024/9/18</a:t>
            </a:fld>
            <a:endParaRPr kumimoji="1" lang="zh-CN" altLang="en-US" dirty="0">
              <a:solidFill>
                <a:schemeClr val="bg1"/>
              </a:solidFill>
            </a:endParaRPr>
          </a:p>
        </p:txBody>
      </p:sp>
      <p:sp>
        <p:nvSpPr>
          <p:cNvPr id="6" name="页脚占位符 5">
            <a:extLst>
              <a:ext uri="{FF2B5EF4-FFF2-40B4-BE49-F238E27FC236}">
                <a16:creationId xmlns:a16="http://schemas.microsoft.com/office/drawing/2014/main" id="{698D2C3B-4A5C-A7D2-5A98-E163625E4792}"/>
              </a:ext>
            </a:extLst>
          </p:cNvPr>
          <p:cNvSpPr>
            <a:spLocks noGrp="1"/>
          </p:cNvSpPr>
          <p:nvPr>
            <p:ph type="ftr" sz="quarter" idx="11"/>
          </p:nvPr>
        </p:nvSpPr>
        <p:spPr>
          <a:xfrm>
            <a:off x="4038600" y="6492873"/>
            <a:ext cx="4114800" cy="365125"/>
          </a:xfrm>
        </p:spPr>
        <p:txBody>
          <a:bodyPr/>
          <a:lstStyle/>
          <a:p>
            <a:r>
              <a:rPr kumimoji="1" lang="en-US" altLang="zh-CN" dirty="0">
                <a:solidFill>
                  <a:schemeClr val="bg1"/>
                </a:solidFill>
              </a:rPr>
              <a:t>2024</a:t>
            </a:r>
            <a:r>
              <a:rPr kumimoji="1" lang="zh-CN" altLang="en-US" dirty="0">
                <a:solidFill>
                  <a:schemeClr val="bg1"/>
                </a:solidFill>
              </a:rPr>
              <a:t>秋，软件设计与体系结构</a:t>
            </a:r>
          </a:p>
        </p:txBody>
      </p:sp>
      <p:sp>
        <p:nvSpPr>
          <p:cNvPr id="7" name="灯片编号占位符 6">
            <a:extLst>
              <a:ext uri="{FF2B5EF4-FFF2-40B4-BE49-F238E27FC236}">
                <a16:creationId xmlns:a16="http://schemas.microsoft.com/office/drawing/2014/main" id="{4104D9B3-90A8-CFE7-0D81-B1D9778591BB}"/>
              </a:ext>
            </a:extLst>
          </p:cNvPr>
          <p:cNvSpPr>
            <a:spLocks noGrp="1"/>
          </p:cNvSpPr>
          <p:nvPr>
            <p:ph type="sldNum" sz="quarter" idx="12"/>
          </p:nvPr>
        </p:nvSpPr>
        <p:spPr>
          <a:xfrm>
            <a:off x="8610600" y="6485074"/>
            <a:ext cx="2743200" cy="365125"/>
          </a:xfrm>
        </p:spPr>
        <p:txBody>
          <a:bodyPr/>
          <a:lstStyle/>
          <a:p>
            <a:fld id="{CE4DB412-8034-E14D-81D5-D45E190EBA3C}" type="slidenum">
              <a:rPr kumimoji="1" lang="zh-CN" altLang="en-US" smtClean="0">
                <a:solidFill>
                  <a:schemeClr val="bg1"/>
                </a:solidFill>
              </a:rPr>
              <a:t>46</a:t>
            </a:fld>
            <a:endParaRPr kumimoji="1" lang="zh-CN" altLang="en-US" dirty="0">
              <a:solidFill>
                <a:schemeClr val="bg1"/>
              </a:solidFill>
            </a:endParaRPr>
          </a:p>
        </p:txBody>
      </p:sp>
      <p:pic>
        <p:nvPicPr>
          <p:cNvPr id="9" name="图片 8" descr="徽标&#10;&#10;描述已自动生成">
            <a:extLst>
              <a:ext uri="{FF2B5EF4-FFF2-40B4-BE49-F238E27FC236}">
                <a16:creationId xmlns:a16="http://schemas.microsoft.com/office/drawing/2014/main" id="{F65658CA-BB0D-6DAA-54E6-A2E5C59746B0}"/>
              </a:ext>
            </a:extLst>
          </p:cNvPr>
          <p:cNvPicPr>
            <a:picLocks noChangeAspect="1"/>
          </p:cNvPicPr>
          <p:nvPr/>
        </p:nvPicPr>
        <p:blipFill>
          <a:blip r:embed="rId2"/>
          <a:stretch>
            <a:fillRect/>
          </a:stretch>
        </p:blipFill>
        <p:spPr>
          <a:xfrm>
            <a:off x="11353800" y="0"/>
            <a:ext cx="838199" cy="818771"/>
          </a:xfrm>
          <a:prstGeom prst="rect">
            <a:avLst/>
          </a:prstGeom>
        </p:spPr>
      </p:pic>
      <p:sp>
        <p:nvSpPr>
          <p:cNvPr id="8" name="矩形 7">
            <a:extLst>
              <a:ext uri="{FF2B5EF4-FFF2-40B4-BE49-F238E27FC236}">
                <a16:creationId xmlns:a16="http://schemas.microsoft.com/office/drawing/2014/main" id="{D0D8179B-E6B4-8C64-DE7D-6EA2DF166BA7}"/>
              </a:ext>
            </a:extLst>
          </p:cNvPr>
          <p:cNvSpPr/>
          <p:nvPr/>
        </p:nvSpPr>
        <p:spPr>
          <a:xfrm>
            <a:off x="1147482" y="1694329"/>
            <a:ext cx="1685365" cy="609600"/>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kumimoji="1" lang="zh-CN" altLang="en-US" sz="2400" dirty="0"/>
              <a:t>问题定义</a:t>
            </a:r>
          </a:p>
        </p:txBody>
      </p:sp>
      <p:sp>
        <p:nvSpPr>
          <p:cNvPr id="11" name="矩形 10">
            <a:extLst>
              <a:ext uri="{FF2B5EF4-FFF2-40B4-BE49-F238E27FC236}">
                <a16:creationId xmlns:a16="http://schemas.microsoft.com/office/drawing/2014/main" id="{B7DDF1F7-531A-5F07-B0B9-E27CF79925FC}"/>
              </a:ext>
            </a:extLst>
          </p:cNvPr>
          <p:cNvSpPr/>
          <p:nvPr/>
        </p:nvSpPr>
        <p:spPr>
          <a:xfrm>
            <a:off x="3195917" y="1694329"/>
            <a:ext cx="1685365" cy="609600"/>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kumimoji="1" lang="zh-CN" altLang="en-US" sz="2400" dirty="0"/>
              <a:t>需求开发</a:t>
            </a:r>
          </a:p>
        </p:txBody>
      </p:sp>
      <p:sp>
        <p:nvSpPr>
          <p:cNvPr id="12" name="矩形 11">
            <a:extLst>
              <a:ext uri="{FF2B5EF4-FFF2-40B4-BE49-F238E27FC236}">
                <a16:creationId xmlns:a16="http://schemas.microsoft.com/office/drawing/2014/main" id="{D0D8179B-E6B4-8C64-DE7D-6EA2DF166BA7}"/>
              </a:ext>
            </a:extLst>
          </p:cNvPr>
          <p:cNvSpPr/>
          <p:nvPr/>
        </p:nvSpPr>
        <p:spPr>
          <a:xfrm>
            <a:off x="5244352" y="1694329"/>
            <a:ext cx="1685365" cy="609600"/>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kumimoji="1" lang="zh-CN" altLang="en-US" sz="2400" dirty="0"/>
              <a:t>软件设计</a:t>
            </a:r>
          </a:p>
        </p:txBody>
      </p:sp>
      <p:sp>
        <p:nvSpPr>
          <p:cNvPr id="13" name="矩形 12">
            <a:extLst>
              <a:ext uri="{FF2B5EF4-FFF2-40B4-BE49-F238E27FC236}">
                <a16:creationId xmlns:a16="http://schemas.microsoft.com/office/drawing/2014/main" id="{D0D8179B-E6B4-8C64-DE7D-6EA2DF166BA7}"/>
              </a:ext>
            </a:extLst>
          </p:cNvPr>
          <p:cNvSpPr/>
          <p:nvPr/>
        </p:nvSpPr>
        <p:spPr>
          <a:xfrm>
            <a:off x="7292787" y="1694329"/>
            <a:ext cx="1685365" cy="609600"/>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kumimoji="1" lang="zh-CN" altLang="en-US" sz="2400" dirty="0"/>
              <a:t>软件实现</a:t>
            </a:r>
          </a:p>
        </p:txBody>
      </p:sp>
      <p:sp>
        <p:nvSpPr>
          <p:cNvPr id="14" name="矩形 13">
            <a:extLst>
              <a:ext uri="{FF2B5EF4-FFF2-40B4-BE49-F238E27FC236}">
                <a16:creationId xmlns:a16="http://schemas.microsoft.com/office/drawing/2014/main" id="{D0D8179B-E6B4-8C64-DE7D-6EA2DF166BA7}"/>
              </a:ext>
            </a:extLst>
          </p:cNvPr>
          <p:cNvSpPr/>
          <p:nvPr/>
        </p:nvSpPr>
        <p:spPr>
          <a:xfrm>
            <a:off x="9341222" y="1694329"/>
            <a:ext cx="1685365" cy="609600"/>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kumimoji="1" lang="zh-CN" altLang="en-US" sz="2400" dirty="0"/>
              <a:t>软件测试</a:t>
            </a:r>
          </a:p>
        </p:txBody>
      </p:sp>
      <p:sp>
        <p:nvSpPr>
          <p:cNvPr id="17" name="圆角矩形 16">
            <a:extLst>
              <a:ext uri="{FF2B5EF4-FFF2-40B4-BE49-F238E27FC236}">
                <a16:creationId xmlns:a16="http://schemas.microsoft.com/office/drawing/2014/main" id="{976065CD-1854-2342-F3EF-D58E590446C7}"/>
              </a:ext>
            </a:extLst>
          </p:cNvPr>
          <p:cNvSpPr/>
          <p:nvPr/>
        </p:nvSpPr>
        <p:spPr>
          <a:xfrm>
            <a:off x="1147482" y="2572871"/>
            <a:ext cx="1685365" cy="2339786"/>
          </a:xfrm>
          <a:prstGeom prst="round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lnSpc>
                <a:spcPct val="150000"/>
              </a:lnSpc>
              <a:buFont typeface="Wingdings" pitchFamily="2" charset="2"/>
              <a:buChar char="ü"/>
            </a:pPr>
            <a:r>
              <a:rPr kumimoji="1" lang="zh-CN" altLang="en-US" dirty="0"/>
              <a:t>构想文档</a:t>
            </a:r>
            <a:endParaRPr kumimoji="1" lang="en-US" altLang="zh-CN" dirty="0"/>
          </a:p>
          <a:p>
            <a:pPr marL="285750" indent="-285750">
              <a:lnSpc>
                <a:spcPct val="150000"/>
              </a:lnSpc>
              <a:buFont typeface="Wingdings" pitchFamily="2" charset="2"/>
              <a:buChar char="ü"/>
            </a:pPr>
            <a:r>
              <a:rPr kumimoji="1" lang="zh-CN" altLang="en-US" dirty="0"/>
              <a:t>用例模型</a:t>
            </a:r>
          </a:p>
        </p:txBody>
      </p:sp>
      <p:sp>
        <p:nvSpPr>
          <p:cNvPr id="18" name="圆角矩形 17">
            <a:extLst>
              <a:ext uri="{FF2B5EF4-FFF2-40B4-BE49-F238E27FC236}">
                <a16:creationId xmlns:a16="http://schemas.microsoft.com/office/drawing/2014/main" id="{37864A50-5CB0-33C1-31B1-94B7850EB096}"/>
              </a:ext>
            </a:extLst>
          </p:cNvPr>
          <p:cNvSpPr/>
          <p:nvPr/>
        </p:nvSpPr>
        <p:spPr>
          <a:xfrm>
            <a:off x="3195917" y="2537012"/>
            <a:ext cx="1685365" cy="2375645"/>
          </a:xfrm>
          <a:prstGeom prst="round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lnSpc>
                <a:spcPct val="150000"/>
              </a:lnSpc>
              <a:buFont typeface="Wingdings" pitchFamily="2" charset="2"/>
              <a:buChar char="ü"/>
            </a:pPr>
            <a:r>
              <a:rPr kumimoji="1" lang="zh-CN" altLang="en-US" dirty="0"/>
              <a:t>分析模型</a:t>
            </a:r>
            <a:endParaRPr kumimoji="1" lang="en-US" altLang="zh-CN" dirty="0"/>
          </a:p>
          <a:p>
            <a:pPr marL="285750" indent="-285750">
              <a:lnSpc>
                <a:spcPct val="150000"/>
              </a:lnSpc>
              <a:buFont typeface="Wingdings" pitchFamily="2" charset="2"/>
              <a:buChar char="ü"/>
            </a:pPr>
            <a:r>
              <a:rPr kumimoji="1" lang="zh-CN" altLang="en-US" dirty="0"/>
              <a:t>需求规格说明书</a:t>
            </a:r>
          </a:p>
        </p:txBody>
      </p:sp>
      <p:sp>
        <p:nvSpPr>
          <p:cNvPr id="19" name="圆角矩形 18">
            <a:extLst>
              <a:ext uri="{FF2B5EF4-FFF2-40B4-BE49-F238E27FC236}">
                <a16:creationId xmlns:a16="http://schemas.microsoft.com/office/drawing/2014/main" id="{976065CD-1854-2342-F3EF-D58E590446C7}"/>
              </a:ext>
            </a:extLst>
          </p:cNvPr>
          <p:cNvSpPr/>
          <p:nvPr/>
        </p:nvSpPr>
        <p:spPr>
          <a:xfrm>
            <a:off x="5244351" y="2537013"/>
            <a:ext cx="1685365" cy="2375646"/>
          </a:xfrm>
          <a:prstGeom prst="round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285750" indent="-285750">
              <a:lnSpc>
                <a:spcPct val="150000"/>
              </a:lnSpc>
              <a:buFont typeface="Wingdings" pitchFamily="2" charset="2"/>
              <a:buChar char="ü"/>
            </a:pPr>
            <a:r>
              <a:rPr kumimoji="1" lang="zh-CN" altLang="en-US" dirty="0"/>
              <a:t>设计模型</a:t>
            </a:r>
            <a:endParaRPr kumimoji="1" lang="en-US" altLang="zh-CN" dirty="0"/>
          </a:p>
          <a:p>
            <a:pPr marL="285750" indent="-285750">
              <a:lnSpc>
                <a:spcPct val="150000"/>
              </a:lnSpc>
              <a:buFont typeface="Wingdings" pitchFamily="2" charset="2"/>
              <a:buChar char="ü"/>
            </a:pPr>
            <a:r>
              <a:rPr kumimoji="1" lang="zh-CN" altLang="en-US" dirty="0"/>
              <a:t>体系结构文档</a:t>
            </a:r>
            <a:endParaRPr kumimoji="1" lang="en-US" altLang="zh-CN" dirty="0"/>
          </a:p>
          <a:p>
            <a:pPr marL="285750" indent="-285750">
              <a:lnSpc>
                <a:spcPct val="150000"/>
              </a:lnSpc>
              <a:buFont typeface="Wingdings" pitchFamily="2" charset="2"/>
              <a:buChar char="ü"/>
            </a:pPr>
            <a:r>
              <a:rPr kumimoji="1" lang="zh-CN" altLang="en-US" dirty="0"/>
              <a:t>详细设计文档</a:t>
            </a:r>
          </a:p>
        </p:txBody>
      </p:sp>
      <p:sp>
        <p:nvSpPr>
          <p:cNvPr id="20" name="圆角矩形 19">
            <a:extLst>
              <a:ext uri="{FF2B5EF4-FFF2-40B4-BE49-F238E27FC236}">
                <a16:creationId xmlns:a16="http://schemas.microsoft.com/office/drawing/2014/main" id="{8347C62B-0A5A-DB62-5690-21C22E84AB67}"/>
              </a:ext>
            </a:extLst>
          </p:cNvPr>
          <p:cNvSpPr/>
          <p:nvPr/>
        </p:nvSpPr>
        <p:spPr>
          <a:xfrm>
            <a:off x="7292787" y="2537011"/>
            <a:ext cx="1685365" cy="2375646"/>
          </a:xfrm>
          <a:prstGeom prst="round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285750" indent="-285750">
              <a:lnSpc>
                <a:spcPct val="150000"/>
              </a:lnSpc>
              <a:buFont typeface="Wingdings" pitchFamily="2" charset="2"/>
              <a:buChar char="ü"/>
            </a:pPr>
            <a:r>
              <a:rPr kumimoji="1" lang="zh-CN" altLang="en-US" dirty="0"/>
              <a:t>源程序</a:t>
            </a:r>
            <a:endParaRPr kumimoji="1" lang="en-US" altLang="zh-CN" dirty="0"/>
          </a:p>
          <a:p>
            <a:pPr marL="285750" indent="-285750">
              <a:lnSpc>
                <a:spcPct val="150000"/>
              </a:lnSpc>
              <a:buFont typeface="Wingdings" pitchFamily="2" charset="2"/>
              <a:buChar char="ü"/>
            </a:pPr>
            <a:r>
              <a:rPr kumimoji="1" lang="zh-CN" altLang="en-US" dirty="0"/>
              <a:t>目标代码</a:t>
            </a:r>
            <a:endParaRPr kumimoji="1" lang="en-US" altLang="zh-CN" dirty="0"/>
          </a:p>
          <a:p>
            <a:pPr marL="285750" indent="-285750">
              <a:lnSpc>
                <a:spcPct val="150000"/>
              </a:lnSpc>
              <a:buFont typeface="Wingdings" pitchFamily="2" charset="2"/>
              <a:buChar char="ü"/>
            </a:pPr>
            <a:r>
              <a:rPr kumimoji="1" lang="zh-CN" altLang="en-US" dirty="0"/>
              <a:t>可执行构件</a:t>
            </a:r>
          </a:p>
        </p:txBody>
      </p:sp>
      <p:sp>
        <p:nvSpPr>
          <p:cNvPr id="21" name="圆角矩形 20">
            <a:extLst>
              <a:ext uri="{FF2B5EF4-FFF2-40B4-BE49-F238E27FC236}">
                <a16:creationId xmlns:a16="http://schemas.microsoft.com/office/drawing/2014/main" id="{976065CD-1854-2342-F3EF-D58E590446C7}"/>
              </a:ext>
            </a:extLst>
          </p:cNvPr>
          <p:cNvSpPr/>
          <p:nvPr/>
        </p:nvSpPr>
        <p:spPr>
          <a:xfrm>
            <a:off x="9341222" y="2537011"/>
            <a:ext cx="1685365" cy="2375646"/>
          </a:xfrm>
          <a:prstGeom prst="round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285750" indent="-285750">
              <a:lnSpc>
                <a:spcPct val="150000"/>
              </a:lnSpc>
              <a:buFont typeface="Wingdings" pitchFamily="2" charset="2"/>
              <a:buChar char="ü"/>
            </a:pPr>
            <a:r>
              <a:rPr kumimoji="1" lang="zh-CN" altLang="en-US" dirty="0"/>
              <a:t>测试规程</a:t>
            </a:r>
            <a:endParaRPr kumimoji="1" lang="en-US" altLang="zh-CN" dirty="0"/>
          </a:p>
          <a:p>
            <a:pPr marL="285750" indent="-285750">
              <a:lnSpc>
                <a:spcPct val="150000"/>
              </a:lnSpc>
              <a:buFont typeface="Wingdings" pitchFamily="2" charset="2"/>
              <a:buChar char="ü"/>
            </a:pPr>
            <a:r>
              <a:rPr kumimoji="1" lang="zh-CN" altLang="en-US" dirty="0"/>
              <a:t>测试用例</a:t>
            </a:r>
            <a:endParaRPr kumimoji="1" lang="en-US" altLang="zh-CN" dirty="0"/>
          </a:p>
          <a:p>
            <a:pPr marL="285750" indent="-285750">
              <a:lnSpc>
                <a:spcPct val="150000"/>
              </a:lnSpc>
              <a:buFont typeface="Wingdings" pitchFamily="2" charset="2"/>
              <a:buChar char="ü"/>
            </a:pPr>
            <a:r>
              <a:rPr kumimoji="1" lang="zh-CN" altLang="en-US" dirty="0"/>
              <a:t>测试报告</a:t>
            </a:r>
          </a:p>
        </p:txBody>
      </p:sp>
      <p:sp>
        <p:nvSpPr>
          <p:cNvPr id="22" name="矩形 21">
            <a:extLst>
              <a:ext uri="{FF2B5EF4-FFF2-40B4-BE49-F238E27FC236}">
                <a16:creationId xmlns:a16="http://schemas.microsoft.com/office/drawing/2014/main" id="{65A03FE3-BDB6-6EB9-A22B-87EB4C05D7EC}"/>
              </a:ext>
            </a:extLst>
          </p:cNvPr>
          <p:cNvSpPr/>
          <p:nvPr/>
        </p:nvSpPr>
        <p:spPr>
          <a:xfrm>
            <a:off x="1147482" y="5172635"/>
            <a:ext cx="9950824" cy="636494"/>
          </a:xfrm>
          <a:prstGeom prst="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2400" dirty="0">
                <a:solidFill>
                  <a:schemeClr val="tx1"/>
                </a:solidFill>
              </a:rPr>
              <a:t>项目管理计划、配置管理计划、质量保证计划、评审记录</a:t>
            </a:r>
            <a:r>
              <a:rPr kumimoji="1" lang="en-US" altLang="zh-CN" sz="2400" dirty="0">
                <a:solidFill>
                  <a:schemeClr val="tx1"/>
                </a:solidFill>
              </a:rPr>
              <a:t>……</a:t>
            </a:r>
            <a:endParaRPr kumimoji="1" lang="zh-CN" altLang="en-US" sz="2400" dirty="0">
              <a:solidFill>
                <a:schemeClr val="tx1"/>
              </a:solidFill>
            </a:endParaRPr>
          </a:p>
        </p:txBody>
      </p:sp>
    </p:spTree>
    <p:extLst>
      <p:ext uri="{BB962C8B-B14F-4D97-AF65-F5344CB8AC3E}">
        <p14:creationId xmlns:p14="http://schemas.microsoft.com/office/powerpoint/2010/main" val="78627418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282577-9E11-709A-485F-E9E6CD9F6E56}"/>
            </a:ext>
          </a:extLst>
        </p:cNvPr>
        <p:cNvGrpSpPr/>
        <p:nvPr/>
      </p:nvGrpSpPr>
      <p:grpSpPr>
        <a:xfrm>
          <a:off x="0" y="0"/>
          <a:ext cx="0" cy="0"/>
          <a:chOff x="0" y="0"/>
          <a:chExt cx="0" cy="0"/>
        </a:xfrm>
      </p:grpSpPr>
      <p:cxnSp>
        <p:nvCxnSpPr>
          <p:cNvPr id="3" name="直线连接符 2">
            <a:extLst>
              <a:ext uri="{FF2B5EF4-FFF2-40B4-BE49-F238E27FC236}">
                <a16:creationId xmlns:a16="http://schemas.microsoft.com/office/drawing/2014/main" id="{1B2F5FB0-4AF2-A26C-0ECF-BF765EF446FD}"/>
              </a:ext>
            </a:extLst>
          </p:cNvPr>
          <p:cNvCxnSpPr>
            <a:cxnSpLocks/>
          </p:cNvCxnSpPr>
          <p:nvPr/>
        </p:nvCxnSpPr>
        <p:spPr>
          <a:xfrm>
            <a:off x="102093" y="714234"/>
            <a:ext cx="11987814" cy="0"/>
          </a:xfrm>
          <a:prstGeom prst="line">
            <a:avLst/>
          </a:prstGeom>
          <a:ln w="38100">
            <a:solidFill>
              <a:srgbClr val="C00000"/>
            </a:solidFill>
          </a:ln>
        </p:spPr>
        <p:style>
          <a:lnRef idx="2">
            <a:schemeClr val="accent1"/>
          </a:lnRef>
          <a:fillRef idx="0">
            <a:schemeClr val="accent1"/>
          </a:fillRef>
          <a:effectRef idx="1">
            <a:schemeClr val="accent1"/>
          </a:effectRef>
          <a:fontRef idx="minor">
            <a:schemeClr val="tx1"/>
          </a:fontRef>
        </p:style>
      </p:cxnSp>
      <p:sp>
        <p:nvSpPr>
          <p:cNvPr id="4" name="矩形 3">
            <a:extLst>
              <a:ext uri="{FF2B5EF4-FFF2-40B4-BE49-F238E27FC236}">
                <a16:creationId xmlns:a16="http://schemas.microsoft.com/office/drawing/2014/main" id="{EBB7007E-D523-14F2-CEC4-22AAC58061D7}"/>
              </a:ext>
            </a:extLst>
          </p:cNvPr>
          <p:cNvSpPr/>
          <p:nvPr/>
        </p:nvSpPr>
        <p:spPr>
          <a:xfrm>
            <a:off x="0" y="6492874"/>
            <a:ext cx="12192000" cy="365125"/>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标题 1">
            <a:extLst>
              <a:ext uri="{FF2B5EF4-FFF2-40B4-BE49-F238E27FC236}">
                <a16:creationId xmlns:a16="http://schemas.microsoft.com/office/drawing/2014/main" id="{BBF9122F-7EFF-71C5-EDDA-1255279DB576}"/>
              </a:ext>
            </a:extLst>
          </p:cNvPr>
          <p:cNvSpPr>
            <a:spLocks noGrp="1"/>
          </p:cNvSpPr>
          <p:nvPr>
            <p:ph type="title"/>
          </p:nvPr>
        </p:nvSpPr>
        <p:spPr>
          <a:xfrm>
            <a:off x="641636" y="166374"/>
            <a:ext cx="10712164" cy="547860"/>
          </a:xfrm>
        </p:spPr>
        <p:txBody>
          <a:bodyPr>
            <a:normAutofit fontScale="90000"/>
          </a:bodyPr>
          <a:lstStyle/>
          <a:p>
            <a:r>
              <a:rPr kumimoji="1" lang="zh-CN" altLang="en-US" sz="4000" dirty="0">
                <a:latin typeface="Microsoft YaHei" panose="020B0503020204020204" pitchFamily="34" charset="-122"/>
                <a:ea typeface="Microsoft YaHei" panose="020B0503020204020204" pitchFamily="34" charset="-122"/>
              </a:rPr>
              <a:t>演讲与表达</a:t>
            </a:r>
          </a:p>
        </p:txBody>
      </p:sp>
      <p:sp>
        <p:nvSpPr>
          <p:cNvPr id="5" name="日期占位符 4">
            <a:extLst>
              <a:ext uri="{FF2B5EF4-FFF2-40B4-BE49-F238E27FC236}">
                <a16:creationId xmlns:a16="http://schemas.microsoft.com/office/drawing/2014/main" id="{01E07113-56BC-6B4A-833D-4178FD06D433}"/>
              </a:ext>
            </a:extLst>
          </p:cNvPr>
          <p:cNvSpPr>
            <a:spLocks noGrp="1"/>
          </p:cNvSpPr>
          <p:nvPr>
            <p:ph type="dt" sz="half" idx="10"/>
          </p:nvPr>
        </p:nvSpPr>
        <p:spPr>
          <a:xfrm>
            <a:off x="838200" y="6492872"/>
            <a:ext cx="2743200" cy="365125"/>
          </a:xfrm>
        </p:spPr>
        <p:txBody>
          <a:bodyPr/>
          <a:lstStyle/>
          <a:p>
            <a:fld id="{E4C2CF94-821F-194A-BC37-ED2010A58F59}" type="datetime1">
              <a:rPr kumimoji="1" lang="zh-CN" altLang="en-US" smtClean="0">
                <a:solidFill>
                  <a:schemeClr val="bg1"/>
                </a:solidFill>
              </a:rPr>
              <a:t>2024/9/18</a:t>
            </a:fld>
            <a:endParaRPr kumimoji="1" lang="zh-CN" altLang="en-US" dirty="0">
              <a:solidFill>
                <a:schemeClr val="bg1"/>
              </a:solidFill>
            </a:endParaRPr>
          </a:p>
        </p:txBody>
      </p:sp>
      <p:sp>
        <p:nvSpPr>
          <p:cNvPr id="6" name="页脚占位符 5">
            <a:extLst>
              <a:ext uri="{FF2B5EF4-FFF2-40B4-BE49-F238E27FC236}">
                <a16:creationId xmlns:a16="http://schemas.microsoft.com/office/drawing/2014/main" id="{85F700D8-0D25-2C74-89A6-AF44D8198869}"/>
              </a:ext>
            </a:extLst>
          </p:cNvPr>
          <p:cNvSpPr>
            <a:spLocks noGrp="1"/>
          </p:cNvSpPr>
          <p:nvPr>
            <p:ph type="ftr" sz="quarter" idx="11"/>
          </p:nvPr>
        </p:nvSpPr>
        <p:spPr>
          <a:xfrm>
            <a:off x="4038600" y="6492873"/>
            <a:ext cx="4114800" cy="365125"/>
          </a:xfrm>
        </p:spPr>
        <p:txBody>
          <a:bodyPr/>
          <a:lstStyle/>
          <a:p>
            <a:r>
              <a:rPr kumimoji="1" lang="en-US" altLang="zh-CN" dirty="0">
                <a:solidFill>
                  <a:schemeClr val="bg1"/>
                </a:solidFill>
              </a:rPr>
              <a:t>2024</a:t>
            </a:r>
            <a:r>
              <a:rPr kumimoji="1" lang="zh-CN" altLang="en-US" dirty="0">
                <a:solidFill>
                  <a:schemeClr val="bg1"/>
                </a:solidFill>
              </a:rPr>
              <a:t>秋，软件设计与体系结构</a:t>
            </a:r>
          </a:p>
        </p:txBody>
      </p:sp>
      <p:sp>
        <p:nvSpPr>
          <p:cNvPr id="7" name="灯片编号占位符 6">
            <a:extLst>
              <a:ext uri="{FF2B5EF4-FFF2-40B4-BE49-F238E27FC236}">
                <a16:creationId xmlns:a16="http://schemas.microsoft.com/office/drawing/2014/main" id="{10F9BFF0-7962-6267-BF57-CA6CB6291B4E}"/>
              </a:ext>
            </a:extLst>
          </p:cNvPr>
          <p:cNvSpPr>
            <a:spLocks noGrp="1"/>
          </p:cNvSpPr>
          <p:nvPr>
            <p:ph type="sldNum" sz="quarter" idx="12"/>
          </p:nvPr>
        </p:nvSpPr>
        <p:spPr>
          <a:xfrm>
            <a:off x="8610600" y="6485074"/>
            <a:ext cx="2743200" cy="365125"/>
          </a:xfrm>
        </p:spPr>
        <p:txBody>
          <a:bodyPr/>
          <a:lstStyle/>
          <a:p>
            <a:fld id="{CE4DB412-8034-E14D-81D5-D45E190EBA3C}" type="slidenum">
              <a:rPr kumimoji="1" lang="zh-CN" altLang="en-US" smtClean="0">
                <a:solidFill>
                  <a:schemeClr val="bg1"/>
                </a:solidFill>
              </a:rPr>
              <a:t>47</a:t>
            </a:fld>
            <a:endParaRPr kumimoji="1" lang="zh-CN" altLang="en-US" dirty="0">
              <a:solidFill>
                <a:schemeClr val="bg1"/>
              </a:solidFill>
            </a:endParaRPr>
          </a:p>
        </p:txBody>
      </p:sp>
      <p:pic>
        <p:nvPicPr>
          <p:cNvPr id="9" name="图片 8" descr="徽标&#10;&#10;描述已自动生成">
            <a:extLst>
              <a:ext uri="{FF2B5EF4-FFF2-40B4-BE49-F238E27FC236}">
                <a16:creationId xmlns:a16="http://schemas.microsoft.com/office/drawing/2014/main" id="{A1A15B0F-FEEB-F90C-663B-309B6C6D0F07}"/>
              </a:ext>
            </a:extLst>
          </p:cNvPr>
          <p:cNvPicPr>
            <a:picLocks noChangeAspect="1"/>
          </p:cNvPicPr>
          <p:nvPr/>
        </p:nvPicPr>
        <p:blipFill>
          <a:blip r:embed="rId2"/>
          <a:stretch>
            <a:fillRect/>
          </a:stretch>
        </p:blipFill>
        <p:spPr>
          <a:xfrm>
            <a:off x="11353800" y="0"/>
            <a:ext cx="838199" cy="818771"/>
          </a:xfrm>
          <a:prstGeom prst="rect">
            <a:avLst/>
          </a:prstGeom>
        </p:spPr>
      </p:pic>
      <p:sp>
        <p:nvSpPr>
          <p:cNvPr id="15" name="文本框 14">
            <a:extLst>
              <a:ext uri="{FF2B5EF4-FFF2-40B4-BE49-F238E27FC236}">
                <a16:creationId xmlns:a16="http://schemas.microsoft.com/office/drawing/2014/main" id="{0E4E4C3D-A0EE-F16E-0EB8-24499E0FC584}"/>
              </a:ext>
            </a:extLst>
          </p:cNvPr>
          <p:cNvSpPr txBox="1"/>
          <p:nvPr/>
        </p:nvSpPr>
        <p:spPr>
          <a:xfrm>
            <a:off x="641636" y="1366631"/>
            <a:ext cx="10712164" cy="400110"/>
          </a:xfrm>
          <a:prstGeom prst="rect">
            <a:avLst/>
          </a:prstGeom>
          <a:solidFill>
            <a:schemeClr val="accent4">
              <a:lumMod val="40000"/>
              <a:lumOff val="60000"/>
            </a:schemeClr>
          </a:solidFill>
          <a:ln>
            <a:noFill/>
          </a:ln>
        </p:spPr>
        <p:txBody>
          <a:bodyPr wrap="square">
            <a:spAutoFit/>
          </a:bodyPr>
          <a:lstStyle/>
          <a:p>
            <a:r>
              <a:rPr lang="zh-CN" altLang="en-US" sz="2000" dirty="0">
                <a:solidFill>
                  <a:srgbClr val="000000"/>
                </a:solidFill>
                <a:effectLst/>
                <a:latin typeface="+mn-ea"/>
              </a:rPr>
              <a:t>演讲是一种面对面向观众表达自己的观点、展示自己的产品或研究成果的有效手段。</a:t>
            </a:r>
          </a:p>
        </p:txBody>
      </p:sp>
      <p:pic>
        <p:nvPicPr>
          <p:cNvPr id="40962" name="Picture 2" descr="演讲素材-演讲模板-演讲图片高速下载-设图网">
            <a:extLst>
              <a:ext uri="{FF2B5EF4-FFF2-40B4-BE49-F238E27FC236}">
                <a16:creationId xmlns:a16="http://schemas.microsoft.com/office/drawing/2014/main" id="{09B38607-5F8D-BD61-8FDA-64CBAFB147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1636" y="2419137"/>
            <a:ext cx="5141119" cy="3429000"/>
          </a:xfrm>
          <a:prstGeom prst="rect">
            <a:avLst/>
          </a:prstGeom>
          <a:noFill/>
          <a:extLst>
            <a:ext uri="{909E8E84-426E-40DD-AFC4-6F175D3DCCD1}">
              <a14:hiddenFill xmlns:a14="http://schemas.microsoft.com/office/drawing/2010/main">
                <a:solidFill>
                  <a:srgbClr val="FFFFFF"/>
                </a:solidFill>
              </a14:hiddenFill>
            </a:ext>
          </a:extLst>
        </p:spPr>
      </p:pic>
      <p:sp>
        <p:nvSpPr>
          <p:cNvPr id="23" name="文本框 22">
            <a:extLst>
              <a:ext uri="{FF2B5EF4-FFF2-40B4-BE49-F238E27FC236}">
                <a16:creationId xmlns:a16="http://schemas.microsoft.com/office/drawing/2014/main" id="{DD2DC90B-2493-CDAF-4531-B5574FBB4333}"/>
              </a:ext>
            </a:extLst>
          </p:cNvPr>
          <p:cNvSpPr txBox="1"/>
          <p:nvPr/>
        </p:nvSpPr>
        <p:spPr>
          <a:xfrm>
            <a:off x="6427694" y="2770094"/>
            <a:ext cx="4926106" cy="1421351"/>
          </a:xfrm>
          <a:prstGeom prst="rect">
            <a:avLst/>
          </a:prstGeom>
          <a:noFill/>
        </p:spPr>
        <p:txBody>
          <a:bodyPr wrap="square" rtlCol="0">
            <a:spAutoFit/>
          </a:bodyPr>
          <a:lstStyle/>
          <a:p>
            <a:pPr marL="342900" indent="-342900">
              <a:lnSpc>
                <a:spcPct val="150000"/>
              </a:lnSpc>
              <a:buClr>
                <a:srgbClr val="C00000"/>
              </a:buClr>
              <a:buFont typeface="Arial" panose="020B0604020202020204" pitchFamily="34" charset="0"/>
              <a:buChar char="•"/>
            </a:pPr>
            <a:r>
              <a:rPr kumimoji="1" lang="zh-CN" altLang="en-US" sz="2000" dirty="0"/>
              <a:t>文字：</a:t>
            </a:r>
            <a:r>
              <a:rPr kumimoji="1" lang="en-US" altLang="zh-CN" sz="2000" dirty="0"/>
              <a:t>7%</a:t>
            </a:r>
          </a:p>
          <a:p>
            <a:pPr marL="342900" indent="-342900">
              <a:lnSpc>
                <a:spcPct val="150000"/>
              </a:lnSpc>
              <a:buClr>
                <a:srgbClr val="C00000"/>
              </a:buClr>
              <a:buFont typeface="Arial" panose="020B0604020202020204" pitchFamily="34" charset="0"/>
              <a:buChar char="•"/>
            </a:pPr>
            <a:r>
              <a:rPr kumimoji="1" lang="zh-CN" altLang="en-US" sz="2000" dirty="0"/>
              <a:t>肢体语言：</a:t>
            </a:r>
            <a:r>
              <a:rPr kumimoji="1" lang="en-US" altLang="zh-CN" sz="2000" dirty="0"/>
              <a:t>38%</a:t>
            </a:r>
          </a:p>
          <a:p>
            <a:pPr marL="342900" indent="-342900">
              <a:lnSpc>
                <a:spcPct val="150000"/>
              </a:lnSpc>
              <a:buClr>
                <a:srgbClr val="C00000"/>
              </a:buClr>
              <a:buFont typeface="Arial" panose="020B0604020202020204" pitchFamily="34" charset="0"/>
              <a:buChar char="•"/>
            </a:pPr>
            <a:r>
              <a:rPr kumimoji="1" lang="zh-CN" altLang="en-US" sz="2000" dirty="0"/>
              <a:t>声音声调：</a:t>
            </a:r>
            <a:r>
              <a:rPr kumimoji="1" lang="en-US" altLang="zh-CN" sz="2000" dirty="0"/>
              <a:t>55%</a:t>
            </a:r>
            <a:endParaRPr kumimoji="1" lang="zh-CN" altLang="en-US" sz="2000" dirty="0"/>
          </a:p>
        </p:txBody>
      </p:sp>
      <p:sp>
        <p:nvSpPr>
          <p:cNvPr id="24" name="文本框 23">
            <a:extLst>
              <a:ext uri="{FF2B5EF4-FFF2-40B4-BE49-F238E27FC236}">
                <a16:creationId xmlns:a16="http://schemas.microsoft.com/office/drawing/2014/main" id="{AD506485-C185-E483-3768-412A6C1B1A85}"/>
              </a:ext>
            </a:extLst>
          </p:cNvPr>
          <p:cNvSpPr txBox="1"/>
          <p:nvPr/>
        </p:nvSpPr>
        <p:spPr>
          <a:xfrm>
            <a:off x="7387771" y="5194798"/>
            <a:ext cx="3005951" cy="400110"/>
          </a:xfrm>
          <a:prstGeom prst="rect">
            <a:avLst/>
          </a:prstGeom>
          <a:noFill/>
        </p:spPr>
        <p:txBody>
          <a:bodyPr wrap="none" rtlCol="0">
            <a:spAutoFit/>
          </a:bodyPr>
          <a:lstStyle/>
          <a:p>
            <a:r>
              <a:rPr kumimoji="1" lang="zh-CN" altLang="en-US" sz="2000" dirty="0">
                <a:solidFill>
                  <a:srgbClr val="C00000"/>
                </a:solidFill>
                <a:latin typeface="STXingkai" panose="02010800040101010101" pitchFamily="2" charset="-122"/>
                <a:ea typeface="STXingkai" panose="02010800040101010101" pitchFamily="2" charset="-122"/>
              </a:rPr>
              <a:t>梅拉宾法则就是对的吗？</a:t>
            </a:r>
          </a:p>
        </p:txBody>
      </p:sp>
    </p:spTree>
    <p:extLst>
      <p:ext uri="{BB962C8B-B14F-4D97-AF65-F5344CB8AC3E}">
        <p14:creationId xmlns:p14="http://schemas.microsoft.com/office/powerpoint/2010/main" val="825500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6D426D-ADFC-B37B-26B9-5472D8188C53}"/>
            </a:ext>
          </a:extLst>
        </p:cNvPr>
        <p:cNvGrpSpPr/>
        <p:nvPr/>
      </p:nvGrpSpPr>
      <p:grpSpPr>
        <a:xfrm>
          <a:off x="0" y="0"/>
          <a:ext cx="0" cy="0"/>
          <a:chOff x="0" y="0"/>
          <a:chExt cx="0" cy="0"/>
        </a:xfrm>
      </p:grpSpPr>
      <p:cxnSp>
        <p:nvCxnSpPr>
          <p:cNvPr id="3" name="直线连接符 2">
            <a:extLst>
              <a:ext uri="{FF2B5EF4-FFF2-40B4-BE49-F238E27FC236}">
                <a16:creationId xmlns:a16="http://schemas.microsoft.com/office/drawing/2014/main" id="{C5D0BD62-C7F8-9852-B506-ECD488A753E6}"/>
              </a:ext>
            </a:extLst>
          </p:cNvPr>
          <p:cNvCxnSpPr>
            <a:cxnSpLocks/>
          </p:cNvCxnSpPr>
          <p:nvPr/>
        </p:nvCxnSpPr>
        <p:spPr>
          <a:xfrm>
            <a:off x="102093" y="714234"/>
            <a:ext cx="11987814" cy="0"/>
          </a:xfrm>
          <a:prstGeom prst="line">
            <a:avLst/>
          </a:prstGeom>
          <a:ln w="38100">
            <a:solidFill>
              <a:srgbClr val="C00000"/>
            </a:solidFill>
          </a:ln>
        </p:spPr>
        <p:style>
          <a:lnRef idx="2">
            <a:schemeClr val="accent1"/>
          </a:lnRef>
          <a:fillRef idx="0">
            <a:schemeClr val="accent1"/>
          </a:fillRef>
          <a:effectRef idx="1">
            <a:schemeClr val="accent1"/>
          </a:effectRef>
          <a:fontRef idx="minor">
            <a:schemeClr val="tx1"/>
          </a:fontRef>
        </p:style>
      </p:cxnSp>
      <p:sp>
        <p:nvSpPr>
          <p:cNvPr id="4" name="矩形 3">
            <a:extLst>
              <a:ext uri="{FF2B5EF4-FFF2-40B4-BE49-F238E27FC236}">
                <a16:creationId xmlns:a16="http://schemas.microsoft.com/office/drawing/2014/main" id="{D063A003-C0CD-1D37-6FD3-F0DFB04EC066}"/>
              </a:ext>
            </a:extLst>
          </p:cNvPr>
          <p:cNvSpPr/>
          <p:nvPr/>
        </p:nvSpPr>
        <p:spPr>
          <a:xfrm>
            <a:off x="0" y="6492874"/>
            <a:ext cx="12192000" cy="365125"/>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标题 1">
            <a:extLst>
              <a:ext uri="{FF2B5EF4-FFF2-40B4-BE49-F238E27FC236}">
                <a16:creationId xmlns:a16="http://schemas.microsoft.com/office/drawing/2014/main" id="{1844C8B2-94FF-C5F2-C0A5-0B3360271F8D}"/>
              </a:ext>
            </a:extLst>
          </p:cNvPr>
          <p:cNvSpPr>
            <a:spLocks noGrp="1"/>
          </p:cNvSpPr>
          <p:nvPr>
            <p:ph type="title"/>
          </p:nvPr>
        </p:nvSpPr>
        <p:spPr>
          <a:xfrm>
            <a:off x="641636" y="166374"/>
            <a:ext cx="10712164" cy="547860"/>
          </a:xfrm>
        </p:spPr>
        <p:txBody>
          <a:bodyPr>
            <a:normAutofit fontScale="90000"/>
          </a:bodyPr>
          <a:lstStyle/>
          <a:p>
            <a:r>
              <a:rPr kumimoji="1" lang="zh-CN" altLang="en-US" sz="4000" dirty="0">
                <a:latin typeface="Microsoft YaHei" panose="020B0503020204020204" pitchFamily="34" charset="-122"/>
                <a:ea typeface="Microsoft YaHei" panose="020B0503020204020204" pitchFamily="34" charset="-122"/>
              </a:rPr>
              <a:t>沟通的最终目的</a:t>
            </a:r>
          </a:p>
        </p:txBody>
      </p:sp>
      <p:sp>
        <p:nvSpPr>
          <p:cNvPr id="5" name="日期占位符 4">
            <a:extLst>
              <a:ext uri="{FF2B5EF4-FFF2-40B4-BE49-F238E27FC236}">
                <a16:creationId xmlns:a16="http://schemas.microsoft.com/office/drawing/2014/main" id="{50D88893-36E8-7A04-5679-D5FDA3513CAE}"/>
              </a:ext>
            </a:extLst>
          </p:cNvPr>
          <p:cNvSpPr>
            <a:spLocks noGrp="1"/>
          </p:cNvSpPr>
          <p:nvPr>
            <p:ph type="dt" sz="half" idx="10"/>
          </p:nvPr>
        </p:nvSpPr>
        <p:spPr>
          <a:xfrm>
            <a:off x="838200" y="6492872"/>
            <a:ext cx="2743200" cy="365125"/>
          </a:xfrm>
        </p:spPr>
        <p:txBody>
          <a:bodyPr/>
          <a:lstStyle/>
          <a:p>
            <a:fld id="{E4C2CF94-821F-194A-BC37-ED2010A58F59}" type="datetime1">
              <a:rPr kumimoji="1" lang="zh-CN" altLang="en-US" smtClean="0">
                <a:solidFill>
                  <a:schemeClr val="bg1"/>
                </a:solidFill>
              </a:rPr>
              <a:t>2024/9/18</a:t>
            </a:fld>
            <a:endParaRPr kumimoji="1" lang="zh-CN" altLang="en-US" dirty="0">
              <a:solidFill>
                <a:schemeClr val="bg1"/>
              </a:solidFill>
            </a:endParaRPr>
          </a:p>
        </p:txBody>
      </p:sp>
      <p:sp>
        <p:nvSpPr>
          <p:cNvPr id="6" name="页脚占位符 5">
            <a:extLst>
              <a:ext uri="{FF2B5EF4-FFF2-40B4-BE49-F238E27FC236}">
                <a16:creationId xmlns:a16="http://schemas.microsoft.com/office/drawing/2014/main" id="{BE4F1F94-0A94-969A-7BC2-DE040A31A9C0}"/>
              </a:ext>
            </a:extLst>
          </p:cNvPr>
          <p:cNvSpPr>
            <a:spLocks noGrp="1"/>
          </p:cNvSpPr>
          <p:nvPr>
            <p:ph type="ftr" sz="quarter" idx="11"/>
          </p:nvPr>
        </p:nvSpPr>
        <p:spPr>
          <a:xfrm>
            <a:off x="4038600" y="6492873"/>
            <a:ext cx="4114800" cy="365125"/>
          </a:xfrm>
        </p:spPr>
        <p:txBody>
          <a:bodyPr/>
          <a:lstStyle/>
          <a:p>
            <a:r>
              <a:rPr kumimoji="1" lang="en-US" altLang="zh-CN" dirty="0">
                <a:solidFill>
                  <a:schemeClr val="bg1"/>
                </a:solidFill>
              </a:rPr>
              <a:t>2024</a:t>
            </a:r>
            <a:r>
              <a:rPr kumimoji="1" lang="zh-CN" altLang="en-US" dirty="0">
                <a:solidFill>
                  <a:schemeClr val="bg1"/>
                </a:solidFill>
              </a:rPr>
              <a:t>秋，软件设计与体系结构</a:t>
            </a:r>
          </a:p>
        </p:txBody>
      </p:sp>
      <p:sp>
        <p:nvSpPr>
          <p:cNvPr id="7" name="灯片编号占位符 6">
            <a:extLst>
              <a:ext uri="{FF2B5EF4-FFF2-40B4-BE49-F238E27FC236}">
                <a16:creationId xmlns:a16="http://schemas.microsoft.com/office/drawing/2014/main" id="{46588446-DEE9-A143-F712-41FE9D47977A}"/>
              </a:ext>
            </a:extLst>
          </p:cNvPr>
          <p:cNvSpPr>
            <a:spLocks noGrp="1"/>
          </p:cNvSpPr>
          <p:nvPr>
            <p:ph type="sldNum" sz="quarter" idx="12"/>
          </p:nvPr>
        </p:nvSpPr>
        <p:spPr>
          <a:xfrm>
            <a:off x="8610600" y="6485074"/>
            <a:ext cx="2743200" cy="365125"/>
          </a:xfrm>
        </p:spPr>
        <p:txBody>
          <a:bodyPr/>
          <a:lstStyle/>
          <a:p>
            <a:fld id="{CE4DB412-8034-E14D-81D5-D45E190EBA3C}" type="slidenum">
              <a:rPr kumimoji="1" lang="zh-CN" altLang="en-US" smtClean="0">
                <a:solidFill>
                  <a:schemeClr val="bg1"/>
                </a:solidFill>
              </a:rPr>
              <a:t>48</a:t>
            </a:fld>
            <a:endParaRPr kumimoji="1" lang="zh-CN" altLang="en-US" dirty="0">
              <a:solidFill>
                <a:schemeClr val="bg1"/>
              </a:solidFill>
            </a:endParaRPr>
          </a:p>
        </p:txBody>
      </p:sp>
      <p:pic>
        <p:nvPicPr>
          <p:cNvPr id="9" name="图片 8" descr="徽标&#10;&#10;描述已自动生成">
            <a:extLst>
              <a:ext uri="{FF2B5EF4-FFF2-40B4-BE49-F238E27FC236}">
                <a16:creationId xmlns:a16="http://schemas.microsoft.com/office/drawing/2014/main" id="{8A6B6BBD-4A31-CA1E-B850-9FDBE6069941}"/>
              </a:ext>
            </a:extLst>
          </p:cNvPr>
          <p:cNvPicPr>
            <a:picLocks noChangeAspect="1"/>
          </p:cNvPicPr>
          <p:nvPr/>
        </p:nvPicPr>
        <p:blipFill>
          <a:blip r:embed="rId2"/>
          <a:stretch>
            <a:fillRect/>
          </a:stretch>
        </p:blipFill>
        <p:spPr>
          <a:xfrm>
            <a:off x="11353800" y="0"/>
            <a:ext cx="838199" cy="818771"/>
          </a:xfrm>
          <a:prstGeom prst="rect">
            <a:avLst/>
          </a:prstGeom>
        </p:spPr>
      </p:pic>
      <p:pic>
        <p:nvPicPr>
          <p:cNvPr id="10" name="图片 9" descr="图示&#10;&#10;描述已自动生成">
            <a:extLst>
              <a:ext uri="{FF2B5EF4-FFF2-40B4-BE49-F238E27FC236}">
                <a16:creationId xmlns:a16="http://schemas.microsoft.com/office/drawing/2014/main" id="{40DBA570-7AA0-3F27-422D-C25E8373946F}"/>
              </a:ext>
            </a:extLst>
          </p:cNvPr>
          <p:cNvPicPr>
            <a:picLocks noChangeAspect="1"/>
          </p:cNvPicPr>
          <p:nvPr/>
        </p:nvPicPr>
        <p:blipFill>
          <a:blip r:embed="rId3"/>
          <a:stretch>
            <a:fillRect/>
          </a:stretch>
        </p:blipFill>
        <p:spPr>
          <a:xfrm>
            <a:off x="3102167" y="818773"/>
            <a:ext cx="5987666" cy="5674097"/>
          </a:xfrm>
          <a:prstGeom prst="rect">
            <a:avLst/>
          </a:prstGeom>
        </p:spPr>
      </p:pic>
    </p:spTree>
    <p:extLst>
      <p:ext uri="{BB962C8B-B14F-4D97-AF65-F5344CB8AC3E}">
        <p14:creationId xmlns:p14="http://schemas.microsoft.com/office/powerpoint/2010/main" val="313441197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48686E-E503-5699-4FA9-48ACA3C3CDBD}"/>
            </a:ext>
          </a:extLst>
        </p:cNvPr>
        <p:cNvGrpSpPr/>
        <p:nvPr/>
      </p:nvGrpSpPr>
      <p:grpSpPr>
        <a:xfrm>
          <a:off x="0" y="0"/>
          <a:ext cx="0" cy="0"/>
          <a:chOff x="0" y="0"/>
          <a:chExt cx="0" cy="0"/>
        </a:xfrm>
      </p:grpSpPr>
      <p:sp>
        <p:nvSpPr>
          <p:cNvPr id="4" name="矩形 3">
            <a:extLst>
              <a:ext uri="{FF2B5EF4-FFF2-40B4-BE49-F238E27FC236}">
                <a16:creationId xmlns:a16="http://schemas.microsoft.com/office/drawing/2014/main" id="{693E86F2-5D30-13A8-4C24-A72C383A9D9F}"/>
              </a:ext>
            </a:extLst>
          </p:cNvPr>
          <p:cNvSpPr/>
          <p:nvPr/>
        </p:nvSpPr>
        <p:spPr>
          <a:xfrm>
            <a:off x="0" y="2530136"/>
            <a:ext cx="12192000" cy="97982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标题 1">
            <a:extLst>
              <a:ext uri="{FF2B5EF4-FFF2-40B4-BE49-F238E27FC236}">
                <a16:creationId xmlns:a16="http://schemas.microsoft.com/office/drawing/2014/main" id="{35D55E94-792C-269A-9273-A6D56553CA48}"/>
              </a:ext>
            </a:extLst>
          </p:cNvPr>
          <p:cNvSpPr>
            <a:spLocks noGrp="1"/>
          </p:cNvSpPr>
          <p:nvPr>
            <p:ph type="ctrTitle"/>
          </p:nvPr>
        </p:nvSpPr>
        <p:spPr/>
        <p:txBody>
          <a:bodyPr>
            <a:normAutofit/>
          </a:bodyPr>
          <a:lstStyle/>
          <a:p>
            <a:r>
              <a:rPr kumimoji="1" lang="zh-CN" altLang="en-US" sz="4000" dirty="0">
                <a:latin typeface="+mn-ea"/>
                <a:ea typeface="+mn-ea"/>
              </a:rPr>
              <a:t>软件项目估算</a:t>
            </a:r>
          </a:p>
        </p:txBody>
      </p:sp>
      <p:sp>
        <p:nvSpPr>
          <p:cNvPr id="3" name="副标题 2">
            <a:extLst>
              <a:ext uri="{FF2B5EF4-FFF2-40B4-BE49-F238E27FC236}">
                <a16:creationId xmlns:a16="http://schemas.microsoft.com/office/drawing/2014/main" id="{6FC92DF6-5412-694E-0216-2C7AFD47B9E3}"/>
              </a:ext>
            </a:extLst>
          </p:cNvPr>
          <p:cNvSpPr>
            <a:spLocks noGrp="1"/>
          </p:cNvSpPr>
          <p:nvPr>
            <p:ph type="subTitle" idx="1"/>
          </p:nvPr>
        </p:nvSpPr>
        <p:spPr>
          <a:xfrm>
            <a:off x="3810000" y="3720317"/>
            <a:ext cx="4572000" cy="1655762"/>
          </a:xfrm>
        </p:spPr>
        <p:txBody>
          <a:bodyPr>
            <a:normAutofit/>
          </a:bodyPr>
          <a:lstStyle/>
          <a:p>
            <a:pPr marL="342900" indent="-342900" algn="l">
              <a:lnSpc>
                <a:spcPct val="100000"/>
              </a:lnSpc>
              <a:buClr>
                <a:srgbClr val="C00000"/>
              </a:buClr>
              <a:buFont typeface="Wingdings" pitchFamily="2" charset="2"/>
              <a:buChar char="n"/>
            </a:pPr>
            <a:r>
              <a:rPr kumimoji="1" lang="zh-CN" altLang="en-US" sz="2000" dirty="0"/>
              <a:t>软件项目估算</a:t>
            </a:r>
            <a:endParaRPr kumimoji="1" lang="en-US" altLang="zh-CN" sz="2000" dirty="0"/>
          </a:p>
          <a:p>
            <a:pPr marL="342900" indent="-342900" algn="l">
              <a:lnSpc>
                <a:spcPct val="100000"/>
              </a:lnSpc>
              <a:buClr>
                <a:srgbClr val="C00000"/>
              </a:buClr>
              <a:buFont typeface="Wingdings" pitchFamily="2" charset="2"/>
              <a:buChar char="n"/>
            </a:pPr>
            <a:r>
              <a:rPr kumimoji="1" lang="zh-CN" altLang="en-US" sz="2000" dirty="0"/>
              <a:t>基本估算方法</a:t>
            </a:r>
            <a:endParaRPr kumimoji="1" lang="en-US" altLang="zh-CN" sz="2000" dirty="0"/>
          </a:p>
          <a:p>
            <a:pPr marL="342900" indent="-342900" algn="l">
              <a:lnSpc>
                <a:spcPct val="100000"/>
              </a:lnSpc>
              <a:buClr>
                <a:srgbClr val="C00000"/>
              </a:buClr>
              <a:buFont typeface="Wingdings" pitchFamily="2" charset="2"/>
              <a:buChar char="n"/>
            </a:pPr>
            <a:r>
              <a:rPr kumimoji="1" lang="zh-CN" altLang="en-US" sz="2000" dirty="0"/>
              <a:t>其他估算方法</a:t>
            </a:r>
          </a:p>
        </p:txBody>
      </p:sp>
      <p:cxnSp>
        <p:nvCxnSpPr>
          <p:cNvPr id="8" name="直线连接符 7">
            <a:extLst>
              <a:ext uri="{FF2B5EF4-FFF2-40B4-BE49-F238E27FC236}">
                <a16:creationId xmlns:a16="http://schemas.microsoft.com/office/drawing/2014/main" id="{822D9AEB-67E0-4646-F157-25884EBA5D7B}"/>
              </a:ext>
            </a:extLst>
          </p:cNvPr>
          <p:cNvCxnSpPr/>
          <p:nvPr/>
        </p:nvCxnSpPr>
        <p:spPr>
          <a:xfrm>
            <a:off x="3509818" y="3509963"/>
            <a:ext cx="5200073" cy="0"/>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pic>
        <p:nvPicPr>
          <p:cNvPr id="7" name="图形 6" descr="徽章 3 纯色填充">
            <a:extLst>
              <a:ext uri="{FF2B5EF4-FFF2-40B4-BE49-F238E27FC236}">
                <a16:creationId xmlns:a16="http://schemas.microsoft.com/office/drawing/2014/main" id="{8D3589F2-B8F4-376A-FB2D-C4B5CCDCE86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810000" y="2828646"/>
            <a:ext cx="681317" cy="681317"/>
          </a:xfrm>
          <a:prstGeom prst="rect">
            <a:avLst/>
          </a:prstGeom>
        </p:spPr>
      </p:pic>
    </p:spTree>
    <p:extLst>
      <p:ext uri="{BB962C8B-B14F-4D97-AF65-F5344CB8AC3E}">
        <p14:creationId xmlns:p14="http://schemas.microsoft.com/office/powerpoint/2010/main" val="29559693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DDE7B6-1B00-79DD-5C1B-8CCEE086DA82}"/>
            </a:ext>
          </a:extLst>
        </p:cNvPr>
        <p:cNvGrpSpPr/>
        <p:nvPr/>
      </p:nvGrpSpPr>
      <p:grpSpPr>
        <a:xfrm>
          <a:off x="0" y="0"/>
          <a:ext cx="0" cy="0"/>
          <a:chOff x="0" y="0"/>
          <a:chExt cx="0" cy="0"/>
        </a:xfrm>
      </p:grpSpPr>
      <p:cxnSp>
        <p:nvCxnSpPr>
          <p:cNvPr id="3" name="直线连接符 2">
            <a:extLst>
              <a:ext uri="{FF2B5EF4-FFF2-40B4-BE49-F238E27FC236}">
                <a16:creationId xmlns:a16="http://schemas.microsoft.com/office/drawing/2014/main" id="{3791E46F-8187-8235-0491-48A56CD4AAF3}"/>
              </a:ext>
            </a:extLst>
          </p:cNvPr>
          <p:cNvCxnSpPr>
            <a:cxnSpLocks/>
          </p:cNvCxnSpPr>
          <p:nvPr/>
        </p:nvCxnSpPr>
        <p:spPr>
          <a:xfrm>
            <a:off x="102093" y="714234"/>
            <a:ext cx="11987814" cy="0"/>
          </a:xfrm>
          <a:prstGeom prst="line">
            <a:avLst/>
          </a:prstGeom>
          <a:ln w="38100">
            <a:solidFill>
              <a:srgbClr val="C00000"/>
            </a:solidFill>
          </a:ln>
        </p:spPr>
        <p:style>
          <a:lnRef idx="2">
            <a:schemeClr val="accent1"/>
          </a:lnRef>
          <a:fillRef idx="0">
            <a:schemeClr val="accent1"/>
          </a:fillRef>
          <a:effectRef idx="1">
            <a:schemeClr val="accent1"/>
          </a:effectRef>
          <a:fontRef idx="minor">
            <a:schemeClr val="tx1"/>
          </a:fontRef>
        </p:style>
      </p:cxnSp>
      <p:sp>
        <p:nvSpPr>
          <p:cNvPr id="4" name="矩形 3">
            <a:extLst>
              <a:ext uri="{FF2B5EF4-FFF2-40B4-BE49-F238E27FC236}">
                <a16:creationId xmlns:a16="http://schemas.microsoft.com/office/drawing/2014/main" id="{2D1CF324-A2B1-0355-B5B3-E6944361F64F}"/>
              </a:ext>
            </a:extLst>
          </p:cNvPr>
          <p:cNvSpPr/>
          <p:nvPr/>
        </p:nvSpPr>
        <p:spPr>
          <a:xfrm>
            <a:off x="0" y="6492874"/>
            <a:ext cx="12192000" cy="365125"/>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标题 1">
            <a:extLst>
              <a:ext uri="{FF2B5EF4-FFF2-40B4-BE49-F238E27FC236}">
                <a16:creationId xmlns:a16="http://schemas.microsoft.com/office/drawing/2014/main" id="{9B9ADB93-90D0-E4F9-0013-ECA9AFE28E19}"/>
              </a:ext>
            </a:extLst>
          </p:cNvPr>
          <p:cNvSpPr>
            <a:spLocks noGrp="1"/>
          </p:cNvSpPr>
          <p:nvPr>
            <p:ph type="title"/>
          </p:nvPr>
        </p:nvSpPr>
        <p:spPr>
          <a:xfrm>
            <a:off x="641636" y="166374"/>
            <a:ext cx="10712164" cy="547860"/>
          </a:xfrm>
        </p:spPr>
        <p:txBody>
          <a:bodyPr>
            <a:normAutofit fontScale="90000"/>
          </a:bodyPr>
          <a:lstStyle/>
          <a:p>
            <a:r>
              <a:rPr kumimoji="1" lang="zh-CN" altLang="en-US" sz="4000" dirty="0">
                <a:latin typeface="Microsoft YaHei" panose="020B0503020204020204" pitchFamily="34" charset="-122"/>
                <a:ea typeface="Microsoft YaHei" panose="020B0503020204020204" pitchFamily="34" charset="-122"/>
              </a:rPr>
              <a:t>软件团队的重要性</a:t>
            </a:r>
          </a:p>
        </p:txBody>
      </p:sp>
      <p:sp>
        <p:nvSpPr>
          <p:cNvPr id="5" name="日期占位符 4">
            <a:extLst>
              <a:ext uri="{FF2B5EF4-FFF2-40B4-BE49-F238E27FC236}">
                <a16:creationId xmlns:a16="http://schemas.microsoft.com/office/drawing/2014/main" id="{2ED1AC59-C68B-5FB9-B140-1807FA9C5FD8}"/>
              </a:ext>
            </a:extLst>
          </p:cNvPr>
          <p:cNvSpPr>
            <a:spLocks noGrp="1"/>
          </p:cNvSpPr>
          <p:nvPr>
            <p:ph type="dt" sz="half" idx="10"/>
          </p:nvPr>
        </p:nvSpPr>
        <p:spPr>
          <a:xfrm>
            <a:off x="838200" y="6492872"/>
            <a:ext cx="2743200" cy="365125"/>
          </a:xfrm>
        </p:spPr>
        <p:txBody>
          <a:bodyPr/>
          <a:lstStyle/>
          <a:p>
            <a:fld id="{E4C2CF94-821F-194A-BC37-ED2010A58F59}" type="datetime1">
              <a:rPr kumimoji="1" lang="zh-CN" altLang="en-US" smtClean="0">
                <a:solidFill>
                  <a:schemeClr val="bg1"/>
                </a:solidFill>
              </a:rPr>
              <a:t>2024/9/18</a:t>
            </a:fld>
            <a:endParaRPr kumimoji="1" lang="zh-CN" altLang="en-US" dirty="0">
              <a:solidFill>
                <a:schemeClr val="bg1"/>
              </a:solidFill>
            </a:endParaRPr>
          </a:p>
        </p:txBody>
      </p:sp>
      <p:sp>
        <p:nvSpPr>
          <p:cNvPr id="6" name="页脚占位符 5">
            <a:extLst>
              <a:ext uri="{FF2B5EF4-FFF2-40B4-BE49-F238E27FC236}">
                <a16:creationId xmlns:a16="http://schemas.microsoft.com/office/drawing/2014/main" id="{F7051EFE-21DC-F333-E0EC-A4FF08C198C0}"/>
              </a:ext>
            </a:extLst>
          </p:cNvPr>
          <p:cNvSpPr>
            <a:spLocks noGrp="1"/>
          </p:cNvSpPr>
          <p:nvPr>
            <p:ph type="ftr" sz="quarter" idx="11"/>
          </p:nvPr>
        </p:nvSpPr>
        <p:spPr>
          <a:xfrm>
            <a:off x="4038600" y="6492873"/>
            <a:ext cx="4114800" cy="365125"/>
          </a:xfrm>
        </p:spPr>
        <p:txBody>
          <a:bodyPr/>
          <a:lstStyle/>
          <a:p>
            <a:r>
              <a:rPr kumimoji="1" lang="en-US" altLang="zh-CN" dirty="0">
                <a:solidFill>
                  <a:schemeClr val="bg1"/>
                </a:solidFill>
              </a:rPr>
              <a:t>2024</a:t>
            </a:r>
            <a:r>
              <a:rPr kumimoji="1" lang="zh-CN" altLang="en-US" dirty="0">
                <a:solidFill>
                  <a:schemeClr val="bg1"/>
                </a:solidFill>
              </a:rPr>
              <a:t>秋，软件设计与体系结构</a:t>
            </a:r>
          </a:p>
        </p:txBody>
      </p:sp>
      <p:sp>
        <p:nvSpPr>
          <p:cNvPr id="7" name="灯片编号占位符 6">
            <a:extLst>
              <a:ext uri="{FF2B5EF4-FFF2-40B4-BE49-F238E27FC236}">
                <a16:creationId xmlns:a16="http://schemas.microsoft.com/office/drawing/2014/main" id="{46CC4F50-E2C9-2028-D883-39C485A8C066}"/>
              </a:ext>
            </a:extLst>
          </p:cNvPr>
          <p:cNvSpPr>
            <a:spLocks noGrp="1"/>
          </p:cNvSpPr>
          <p:nvPr>
            <p:ph type="sldNum" sz="quarter" idx="12"/>
          </p:nvPr>
        </p:nvSpPr>
        <p:spPr>
          <a:xfrm>
            <a:off x="8610600" y="6485074"/>
            <a:ext cx="2743200" cy="365125"/>
          </a:xfrm>
        </p:spPr>
        <p:txBody>
          <a:bodyPr/>
          <a:lstStyle/>
          <a:p>
            <a:fld id="{CE4DB412-8034-E14D-81D5-D45E190EBA3C}" type="slidenum">
              <a:rPr kumimoji="1" lang="zh-CN" altLang="en-US" smtClean="0">
                <a:solidFill>
                  <a:schemeClr val="bg1"/>
                </a:solidFill>
              </a:rPr>
              <a:t>5</a:t>
            </a:fld>
            <a:endParaRPr kumimoji="1" lang="zh-CN" altLang="en-US" dirty="0">
              <a:solidFill>
                <a:schemeClr val="bg1"/>
              </a:solidFill>
            </a:endParaRPr>
          </a:p>
        </p:txBody>
      </p:sp>
      <p:pic>
        <p:nvPicPr>
          <p:cNvPr id="9" name="图片 8" descr="徽标&#10;&#10;描述已自动生成">
            <a:extLst>
              <a:ext uri="{FF2B5EF4-FFF2-40B4-BE49-F238E27FC236}">
                <a16:creationId xmlns:a16="http://schemas.microsoft.com/office/drawing/2014/main" id="{0B3398CA-7BFA-8616-B5CA-D20AADAFFB73}"/>
              </a:ext>
            </a:extLst>
          </p:cNvPr>
          <p:cNvPicPr>
            <a:picLocks noChangeAspect="1"/>
          </p:cNvPicPr>
          <p:nvPr/>
        </p:nvPicPr>
        <p:blipFill>
          <a:blip r:embed="rId2"/>
          <a:stretch>
            <a:fillRect/>
          </a:stretch>
        </p:blipFill>
        <p:spPr>
          <a:xfrm>
            <a:off x="11353800" y="0"/>
            <a:ext cx="838199" cy="818771"/>
          </a:xfrm>
          <a:prstGeom prst="rect">
            <a:avLst/>
          </a:prstGeom>
        </p:spPr>
      </p:pic>
      <p:pic>
        <p:nvPicPr>
          <p:cNvPr id="14" name="图片 13" descr="图片包含 乐高, 玩具, 游戏机, 桌子&#10;&#10;描述已自动生成">
            <a:extLst>
              <a:ext uri="{FF2B5EF4-FFF2-40B4-BE49-F238E27FC236}">
                <a16:creationId xmlns:a16="http://schemas.microsoft.com/office/drawing/2014/main" id="{FEFE489C-B1D2-E24B-B2D1-7D94443D2D8C}"/>
              </a:ext>
            </a:extLst>
          </p:cNvPr>
          <p:cNvPicPr>
            <a:picLocks noChangeAspect="1"/>
          </p:cNvPicPr>
          <p:nvPr/>
        </p:nvPicPr>
        <p:blipFill>
          <a:blip r:embed="rId3"/>
          <a:stretch>
            <a:fillRect/>
          </a:stretch>
        </p:blipFill>
        <p:spPr>
          <a:xfrm>
            <a:off x="773713" y="1579371"/>
            <a:ext cx="6121400" cy="4152900"/>
          </a:xfrm>
          <a:prstGeom prst="rect">
            <a:avLst/>
          </a:prstGeom>
        </p:spPr>
      </p:pic>
      <p:grpSp>
        <p:nvGrpSpPr>
          <p:cNvPr id="31" name="组合 30">
            <a:extLst>
              <a:ext uri="{FF2B5EF4-FFF2-40B4-BE49-F238E27FC236}">
                <a16:creationId xmlns:a16="http://schemas.microsoft.com/office/drawing/2014/main" id="{08D6B3B1-72A2-D3F4-B946-4B12BBE247E6}"/>
              </a:ext>
            </a:extLst>
          </p:cNvPr>
          <p:cNvGrpSpPr/>
          <p:nvPr/>
        </p:nvGrpSpPr>
        <p:grpSpPr>
          <a:xfrm>
            <a:off x="7492754" y="2165297"/>
            <a:ext cx="3275860" cy="666679"/>
            <a:chOff x="7377344" y="1579371"/>
            <a:chExt cx="3275860" cy="666679"/>
          </a:xfrm>
        </p:grpSpPr>
        <p:sp>
          <p:nvSpPr>
            <p:cNvPr id="15" name="矩形 14">
              <a:extLst>
                <a:ext uri="{FF2B5EF4-FFF2-40B4-BE49-F238E27FC236}">
                  <a16:creationId xmlns:a16="http://schemas.microsoft.com/office/drawing/2014/main" id="{775176FF-018E-D023-07B7-C1FFC503ABDB}"/>
                </a:ext>
              </a:extLst>
            </p:cNvPr>
            <p:cNvSpPr/>
            <p:nvPr/>
          </p:nvSpPr>
          <p:spPr>
            <a:xfrm>
              <a:off x="7377344" y="1579371"/>
              <a:ext cx="967666" cy="666679"/>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文本框 15">
              <a:extLst>
                <a:ext uri="{FF2B5EF4-FFF2-40B4-BE49-F238E27FC236}">
                  <a16:creationId xmlns:a16="http://schemas.microsoft.com/office/drawing/2014/main" id="{F36AFA7F-BEE3-0E50-7DCD-20DD3909F1C9}"/>
                </a:ext>
              </a:extLst>
            </p:cNvPr>
            <p:cNvSpPr txBox="1"/>
            <p:nvPr/>
          </p:nvSpPr>
          <p:spPr>
            <a:xfrm>
              <a:off x="7663847" y="1681877"/>
              <a:ext cx="394660" cy="461665"/>
            </a:xfrm>
            <a:prstGeom prst="rect">
              <a:avLst/>
            </a:prstGeom>
            <a:noFill/>
          </p:spPr>
          <p:txBody>
            <a:bodyPr wrap="none" rtlCol="0">
              <a:spAutoFit/>
            </a:bodyPr>
            <a:lstStyle/>
            <a:p>
              <a:pPr algn="ctr"/>
              <a:r>
                <a:rPr kumimoji="1" lang="en-US" altLang="zh-CN" sz="2400" b="1" dirty="0">
                  <a:solidFill>
                    <a:schemeClr val="bg1"/>
                  </a:solidFill>
                </a:rPr>
                <a:t>T</a:t>
              </a:r>
              <a:endParaRPr kumimoji="1" lang="zh-CN" altLang="en-US" sz="2400" b="1" dirty="0">
                <a:solidFill>
                  <a:schemeClr val="bg1"/>
                </a:solidFill>
              </a:endParaRPr>
            </a:p>
          </p:txBody>
        </p:sp>
        <p:sp>
          <p:nvSpPr>
            <p:cNvPr id="24" name="矩形 23">
              <a:extLst>
                <a:ext uri="{FF2B5EF4-FFF2-40B4-BE49-F238E27FC236}">
                  <a16:creationId xmlns:a16="http://schemas.microsoft.com/office/drawing/2014/main" id="{8A92CC99-BD72-2DB2-DEF8-CF86FCD42466}"/>
                </a:ext>
              </a:extLst>
            </p:cNvPr>
            <p:cNvSpPr/>
            <p:nvPr/>
          </p:nvSpPr>
          <p:spPr>
            <a:xfrm>
              <a:off x="8345009" y="1579371"/>
              <a:ext cx="2308195" cy="666679"/>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 name="文本框 24">
              <a:extLst>
                <a:ext uri="{FF2B5EF4-FFF2-40B4-BE49-F238E27FC236}">
                  <a16:creationId xmlns:a16="http://schemas.microsoft.com/office/drawing/2014/main" id="{B3BF465A-D13B-F71D-BF9E-FB40262F5C8E}"/>
                </a:ext>
              </a:extLst>
            </p:cNvPr>
            <p:cNvSpPr txBox="1"/>
            <p:nvPr/>
          </p:nvSpPr>
          <p:spPr>
            <a:xfrm>
              <a:off x="8345008" y="1681877"/>
              <a:ext cx="1742786" cy="461665"/>
            </a:xfrm>
            <a:prstGeom prst="rect">
              <a:avLst/>
            </a:prstGeom>
            <a:noFill/>
          </p:spPr>
          <p:txBody>
            <a:bodyPr wrap="none" rtlCol="0">
              <a:spAutoFit/>
            </a:bodyPr>
            <a:lstStyle/>
            <a:p>
              <a:pPr algn="ctr"/>
              <a:r>
                <a:rPr kumimoji="1" lang="en-US" altLang="zh-CN" sz="2400" b="1" dirty="0">
                  <a:solidFill>
                    <a:schemeClr val="bg1"/>
                  </a:solidFill>
                </a:rPr>
                <a:t>Together</a:t>
              </a:r>
              <a:endParaRPr kumimoji="1" lang="zh-CN" altLang="en-US" sz="2400" b="1" dirty="0">
                <a:solidFill>
                  <a:schemeClr val="bg1"/>
                </a:solidFill>
              </a:endParaRPr>
            </a:p>
          </p:txBody>
        </p:sp>
        <p:sp>
          <p:nvSpPr>
            <p:cNvPr id="30" name="文本框 29">
              <a:extLst>
                <a:ext uri="{FF2B5EF4-FFF2-40B4-BE49-F238E27FC236}">
                  <a16:creationId xmlns:a16="http://schemas.microsoft.com/office/drawing/2014/main" id="{6C9BA1AD-4078-6E82-1906-B70D596032C1}"/>
                </a:ext>
              </a:extLst>
            </p:cNvPr>
            <p:cNvSpPr txBox="1"/>
            <p:nvPr/>
          </p:nvSpPr>
          <p:spPr>
            <a:xfrm>
              <a:off x="10079888" y="1689962"/>
              <a:ext cx="492443" cy="461665"/>
            </a:xfrm>
            <a:prstGeom prst="rect">
              <a:avLst/>
            </a:prstGeom>
            <a:noFill/>
          </p:spPr>
          <p:txBody>
            <a:bodyPr wrap="none" rtlCol="0">
              <a:spAutoFit/>
            </a:bodyPr>
            <a:lstStyle/>
            <a:p>
              <a:pPr algn="ctr"/>
              <a:r>
                <a:rPr kumimoji="1" lang="zh-CN" altLang="en-US" sz="2400" b="1" dirty="0">
                  <a:solidFill>
                    <a:schemeClr val="bg1"/>
                  </a:solidFill>
                </a:rPr>
                <a:t>众</a:t>
              </a:r>
            </a:p>
          </p:txBody>
        </p:sp>
      </p:grpSp>
      <p:grpSp>
        <p:nvGrpSpPr>
          <p:cNvPr id="33" name="组合 32">
            <a:extLst>
              <a:ext uri="{FF2B5EF4-FFF2-40B4-BE49-F238E27FC236}">
                <a16:creationId xmlns:a16="http://schemas.microsoft.com/office/drawing/2014/main" id="{8BD1BA5E-A7DF-F0B7-9D74-17FB9579F740}"/>
              </a:ext>
            </a:extLst>
          </p:cNvPr>
          <p:cNvGrpSpPr/>
          <p:nvPr/>
        </p:nvGrpSpPr>
        <p:grpSpPr>
          <a:xfrm>
            <a:off x="7492754" y="2848144"/>
            <a:ext cx="3275860" cy="666679"/>
            <a:chOff x="7377344" y="1579371"/>
            <a:chExt cx="3275860" cy="666679"/>
          </a:xfrm>
        </p:grpSpPr>
        <p:sp>
          <p:nvSpPr>
            <p:cNvPr id="34" name="矩形 33">
              <a:extLst>
                <a:ext uri="{FF2B5EF4-FFF2-40B4-BE49-F238E27FC236}">
                  <a16:creationId xmlns:a16="http://schemas.microsoft.com/office/drawing/2014/main" id="{520E993A-7CC0-7E55-A00F-A1C9DF8D40AB}"/>
                </a:ext>
              </a:extLst>
            </p:cNvPr>
            <p:cNvSpPr/>
            <p:nvPr/>
          </p:nvSpPr>
          <p:spPr>
            <a:xfrm>
              <a:off x="7377344" y="1579371"/>
              <a:ext cx="967666" cy="666679"/>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7" name="文本框 36">
              <a:extLst>
                <a:ext uri="{FF2B5EF4-FFF2-40B4-BE49-F238E27FC236}">
                  <a16:creationId xmlns:a16="http://schemas.microsoft.com/office/drawing/2014/main" id="{E7211A1C-0EF7-428A-D544-FAAD7A4E3352}"/>
                </a:ext>
              </a:extLst>
            </p:cNvPr>
            <p:cNvSpPr txBox="1"/>
            <p:nvPr/>
          </p:nvSpPr>
          <p:spPr>
            <a:xfrm>
              <a:off x="7663847" y="1681877"/>
              <a:ext cx="394660" cy="461665"/>
            </a:xfrm>
            <a:prstGeom prst="rect">
              <a:avLst/>
            </a:prstGeom>
            <a:noFill/>
          </p:spPr>
          <p:txBody>
            <a:bodyPr wrap="none" rtlCol="0">
              <a:spAutoFit/>
            </a:bodyPr>
            <a:lstStyle/>
            <a:p>
              <a:pPr algn="ctr"/>
              <a:r>
                <a:rPr kumimoji="1" lang="en-US" altLang="zh-CN" sz="2400" b="1" dirty="0">
                  <a:solidFill>
                    <a:schemeClr val="bg1"/>
                  </a:solidFill>
                </a:rPr>
                <a:t>E</a:t>
              </a:r>
              <a:endParaRPr kumimoji="1" lang="zh-CN" altLang="en-US" sz="2400" b="1" dirty="0">
                <a:solidFill>
                  <a:schemeClr val="bg1"/>
                </a:solidFill>
              </a:endParaRPr>
            </a:p>
          </p:txBody>
        </p:sp>
        <p:sp>
          <p:nvSpPr>
            <p:cNvPr id="42" name="矩形 41">
              <a:extLst>
                <a:ext uri="{FF2B5EF4-FFF2-40B4-BE49-F238E27FC236}">
                  <a16:creationId xmlns:a16="http://schemas.microsoft.com/office/drawing/2014/main" id="{FFD15CA8-1F0E-2956-54B8-A3AA3D2FA708}"/>
                </a:ext>
              </a:extLst>
            </p:cNvPr>
            <p:cNvSpPr/>
            <p:nvPr/>
          </p:nvSpPr>
          <p:spPr>
            <a:xfrm>
              <a:off x="8345009" y="1579371"/>
              <a:ext cx="2308195" cy="666679"/>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4" name="文本框 43">
              <a:extLst>
                <a:ext uri="{FF2B5EF4-FFF2-40B4-BE49-F238E27FC236}">
                  <a16:creationId xmlns:a16="http://schemas.microsoft.com/office/drawing/2014/main" id="{025033ED-E8ED-6E93-5DE0-014C13993EAC}"/>
                </a:ext>
              </a:extLst>
            </p:cNvPr>
            <p:cNvSpPr txBox="1"/>
            <p:nvPr/>
          </p:nvSpPr>
          <p:spPr>
            <a:xfrm>
              <a:off x="8321766" y="1681877"/>
              <a:ext cx="1789272" cy="461665"/>
            </a:xfrm>
            <a:prstGeom prst="rect">
              <a:avLst/>
            </a:prstGeom>
            <a:noFill/>
          </p:spPr>
          <p:txBody>
            <a:bodyPr wrap="none" rtlCol="0">
              <a:spAutoFit/>
            </a:bodyPr>
            <a:lstStyle/>
            <a:p>
              <a:pPr algn="ctr"/>
              <a:r>
                <a:rPr kumimoji="1" lang="en-US" altLang="zh-CN" sz="2400" b="1" dirty="0">
                  <a:solidFill>
                    <a:schemeClr val="bg1"/>
                  </a:solidFill>
                </a:rPr>
                <a:t>Everyone</a:t>
              </a:r>
              <a:endParaRPr kumimoji="1" lang="zh-CN" altLang="en-US" sz="2400" b="1" dirty="0">
                <a:solidFill>
                  <a:schemeClr val="bg1"/>
                </a:solidFill>
              </a:endParaRPr>
            </a:p>
          </p:txBody>
        </p:sp>
        <p:sp>
          <p:nvSpPr>
            <p:cNvPr id="45" name="文本框 44">
              <a:extLst>
                <a:ext uri="{FF2B5EF4-FFF2-40B4-BE49-F238E27FC236}">
                  <a16:creationId xmlns:a16="http://schemas.microsoft.com/office/drawing/2014/main" id="{EC4CBA4D-16DB-1BE1-DB3E-5741DED67377}"/>
                </a:ext>
              </a:extLst>
            </p:cNvPr>
            <p:cNvSpPr txBox="1"/>
            <p:nvPr/>
          </p:nvSpPr>
          <p:spPr>
            <a:xfrm>
              <a:off x="10079888" y="1689962"/>
              <a:ext cx="492443" cy="461665"/>
            </a:xfrm>
            <a:prstGeom prst="rect">
              <a:avLst/>
            </a:prstGeom>
            <a:noFill/>
          </p:spPr>
          <p:txBody>
            <a:bodyPr wrap="none" rtlCol="0">
              <a:spAutoFit/>
            </a:bodyPr>
            <a:lstStyle/>
            <a:p>
              <a:pPr algn="ctr"/>
              <a:r>
                <a:rPr kumimoji="1" lang="zh-CN" altLang="en-US" sz="2400" b="1" dirty="0">
                  <a:solidFill>
                    <a:schemeClr val="bg1"/>
                  </a:solidFill>
                </a:rPr>
                <a:t>志</a:t>
              </a:r>
            </a:p>
          </p:txBody>
        </p:sp>
      </p:grpSp>
      <p:grpSp>
        <p:nvGrpSpPr>
          <p:cNvPr id="46" name="组合 45">
            <a:extLst>
              <a:ext uri="{FF2B5EF4-FFF2-40B4-BE49-F238E27FC236}">
                <a16:creationId xmlns:a16="http://schemas.microsoft.com/office/drawing/2014/main" id="{40B5AF01-79A3-4227-6010-F0554A3DC50A}"/>
              </a:ext>
            </a:extLst>
          </p:cNvPr>
          <p:cNvGrpSpPr/>
          <p:nvPr/>
        </p:nvGrpSpPr>
        <p:grpSpPr>
          <a:xfrm>
            <a:off x="7492014" y="3530991"/>
            <a:ext cx="3275860" cy="666679"/>
            <a:chOff x="7377344" y="1579371"/>
            <a:chExt cx="3275860" cy="666679"/>
          </a:xfrm>
        </p:grpSpPr>
        <p:sp>
          <p:nvSpPr>
            <p:cNvPr id="47" name="矩形 46">
              <a:extLst>
                <a:ext uri="{FF2B5EF4-FFF2-40B4-BE49-F238E27FC236}">
                  <a16:creationId xmlns:a16="http://schemas.microsoft.com/office/drawing/2014/main" id="{DA59A81E-F83A-6F05-94C3-30884540F762}"/>
                </a:ext>
              </a:extLst>
            </p:cNvPr>
            <p:cNvSpPr/>
            <p:nvPr/>
          </p:nvSpPr>
          <p:spPr>
            <a:xfrm>
              <a:off x="7377344" y="1579371"/>
              <a:ext cx="967666" cy="666679"/>
            </a:xfrm>
            <a:prstGeom prst="rect">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8" name="文本框 47">
              <a:extLst>
                <a:ext uri="{FF2B5EF4-FFF2-40B4-BE49-F238E27FC236}">
                  <a16:creationId xmlns:a16="http://schemas.microsoft.com/office/drawing/2014/main" id="{3CD68AF5-8258-B0D7-C3AF-E75A63B39D45}"/>
                </a:ext>
              </a:extLst>
            </p:cNvPr>
            <p:cNvSpPr txBox="1"/>
            <p:nvPr/>
          </p:nvSpPr>
          <p:spPr>
            <a:xfrm>
              <a:off x="7649420" y="1681877"/>
              <a:ext cx="423514" cy="461665"/>
            </a:xfrm>
            <a:prstGeom prst="rect">
              <a:avLst/>
            </a:prstGeom>
            <a:noFill/>
          </p:spPr>
          <p:txBody>
            <a:bodyPr wrap="none" rtlCol="0">
              <a:spAutoFit/>
            </a:bodyPr>
            <a:lstStyle/>
            <a:p>
              <a:pPr algn="ctr"/>
              <a:r>
                <a:rPr kumimoji="1" lang="en-US" altLang="zh-CN" sz="2400" b="1" dirty="0">
                  <a:solidFill>
                    <a:schemeClr val="bg1"/>
                  </a:solidFill>
                </a:rPr>
                <a:t>A</a:t>
              </a:r>
              <a:endParaRPr kumimoji="1" lang="zh-CN" altLang="en-US" sz="2400" b="1" dirty="0">
                <a:solidFill>
                  <a:schemeClr val="bg1"/>
                </a:solidFill>
              </a:endParaRPr>
            </a:p>
          </p:txBody>
        </p:sp>
        <p:sp>
          <p:nvSpPr>
            <p:cNvPr id="49" name="矩形 48">
              <a:extLst>
                <a:ext uri="{FF2B5EF4-FFF2-40B4-BE49-F238E27FC236}">
                  <a16:creationId xmlns:a16="http://schemas.microsoft.com/office/drawing/2014/main" id="{2CA077D6-18BF-4B5A-67CC-5430DB608054}"/>
                </a:ext>
              </a:extLst>
            </p:cNvPr>
            <p:cNvSpPr/>
            <p:nvPr/>
          </p:nvSpPr>
          <p:spPr>
            <a:xfrm>
              <a:off x="8345009" y="1579371"/>
              <a:ext cx="2308195" cy="666679"/>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2" name="文本框 51">
              <a:extLst>
                <a:ext uri="{FF2B5EF4-FFF2-40B4-BE49-F238E27FC236}">
                  <a16:creationId xmlns:a16="http://schemas.microsoft.com/office/drawing/2014/main" id="{A359CB5D-2D4A-29F0-550A-299A988C56A0}"/>
                </a:ext>
              </a:extLst>
            </p:cNvPr>
            <p:cNvSpPr txBox="1"/>
            <p:nvPr/>
          </p:nvSpPr>
          <p:spPr>
            <a:xfrm>
              <a:off x="8446000" y="1681877"/>
              <a:ext cx="1540806" cy="461665"/>
            </a:xfrm>
            <a:prstGeom prst="rect">
              <a:avLst/>
            </a:prstGeom>
            <a:noFill/>
          </p:spPr>
          <p:txBody>
            <a:bodyPr wrap="none" rtlCol="0">
              <a:spAutoFit/>
            </a:bodyPr>
            <a:lstStyle/>
            <a:p>
              <a:pPr algn="ctr"/>
              <a:r>
                <a:rPr kumimoji="1" lang="en-US" altLang="zh-CN" sz="2400" b="1" dirty="0">
                  <a:solidFill>
                    <a:schemeClr val="bg1"/>
                  </a:solidFill>
                </a:rPr>
                <a:t>Achieve</a:t>
              </a:r>
              <a:endParaRPr kumimoji="1" lang="zh-CN" altLang="en-US" sz="2400" b="1" dirty="0">
                <a:solidFill>
                  <a:schemeClr val="bg1"/>
                </a:solidFill>
              </a:endParaRPr>
            </a:p>
          </p:txBody>
        </p:sp>
        <p:sp>
          <p:nvSpPr>
            <p:cNvPr id="53" name="文本框 52">
              <a:extLst>
                <a:ext uri="{FF2B5EF4-FFF2-40B4-BE49-F238E27FC236}">
                  <a16:creationId xmlns:a16="http://schemas.microsoft.com/office/drawing/2014/main" id="{1BAC149A-6839-1CE6-DCEC-5820C37549CD}"/>
                </a:ext>
              </a:extLst>
            </p:cNvPr>
            <p:cNvSpPr txBox="1"/>
            <p:nvPr/>
          </p:nvSpPr>
          <p:spPr>
            <a:xfrm>
              <a:off x="10079889" y="1689962"/>
              <a:ext cx="492443" cy="461665"/>
            </a:xfrm>
            <a:prstGeom prst="rect">
              <a:avLst/>
            </a:prstGeom>
            <a:noFill/>
          </p:spPr>
          <p:txBody>
            <a:bodyPr wrap="none" rtlCol="0">
              <a:spAutoFit/>
            </a:bodyPr>
            <a:lstStyle/>
            <a:p>
              <a:pPr algn="ctr"/>
              <a:r>
                <a:rPr kumimoji="1" lang="zh-CN" altLang="en-US" sz="2400" b="1" dirty="0">
                  <a:solidFill>
                    <a:schemeClr val="bg1"/>
                  </a:solidFill>
                </a:rPr>
                <a:t>成</a:t>
              </a:r>
            </a:p>
          </p:txBody>
        </p:sp>
      </p:grpSp>
      <p:grpSp>
        <p:nvGrpSpPr>
          <p:cNvPr id="55" name="组合 54">
            <a:extLst>
              <a:ext uri="{FF2B5EF4-FFF2-40B4-BE49-F238E27FC236}">
                <a16:creationId xmlns:a16="http://schemas.microsoft.com/office/drawing/2014/main" id="{6C85C711-B703-02FB-D6F9-C7D39977D405}"/>
              </a:ext>
            </a:extLst>
          </p:cNvPr>
          <p:cNvGrpSpPr/>
          <p:nvPr/>
        </p:nvGrpSpPr>
        <p:grpSpPr>
          <a:xfrm>
            <a:off x="7492014" y="4213838"/>
            <a:ext cx="3275860" cy="666679"/>
            <a:chOff x="7377344" y="1579371"/>
            <a:chExt cx="3275860" cy="666679"/>
          </a:xfrm>
        </p:grpSpPr>
        <p:sp>
          <p:nvSpPr>
            <p:cNvPr id="56" name="矩形 55">
              <a:extLst>
                <a:ext uri="{FF2B5EF4-FFF2-40B4-BE49-F238E27FC236}">
                  <a16:creationId xmlns:a16="http://schemas.microsoft.com/office/drawing/2014/main" id="{316123C0-92C6-AAAD-44C7-B4C7987E98C3}"/>
                </a:ext>
              </a:extLst>
            </p:cNvPr>
            <p:cNvSpPr/>
            <p:nvPr/>
          </p:nvSpPr>
          <p:spPr>
            <a:xfrm>
              <a:off x="7377344" y="1579371"/>
              <a:ext cx="967666" cy="666679"/>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8" name="文本框 57">
              <a:extLst>
                <a:ext uri="{FF2B5EF4-FFF2-40B4-BE49-F238E27FC236}">
                  <a16:creationId xmlns:a16="http://schemas.microsoft.com/office/drawing/2014/main" id="{59D41072-1AF0-2DE0-7B1C-E1E072B80767}"/>
                </a:ext>
              </a:extLst>
            </p:cNvPr>
            <p:cNvSpPr txBox="1"/>
            <p:nvPr/>
          </p:nvSpPr>
          <p:spPr>
            <a:xfrm>
              <a:off x="7622971" y="1681877"/>
              <a:ext cx="476412" cy="461665"/>
            </a:xfrm>
            <a:prstGeom prst="rect">
              <a:avLst/>
            </a:prstGeom>
            <a:noFill/>
          </p:spPr>
          <p:txBody>
            <a:bodyPr wrap="none" rtlCol="0">
              <a:spAutoFit/>
            </a:bodyPr>
            <a:lstStyle/>
            <a:p>
              <a:pPr algn="ctr"/>
              <a:r>
                <a:rPr kumimoji="1" lang="en-US" altLang="zh-CN" sz="2400" b="1" dirty="0">
                  <a:solidFill>
                    <a:schemeClr val="bg1"/>
                  </a:solidFill>
                </a:rPr>
                <a:t>M</a:t>
              </a:r>
              <a:endParaRPr kumimoji="1" lang="zh-CN" altLang="en-US" sz="2400" b="1" dirty="0">
                <a:solidFill>
                  <a:schemeClr val="bg1"/>
                </a:solidFill>
              </a:endParaRPr>
            </a:p>
          </p:txBody>
        </p:sp>
        <p:sp>
          <p:nvSpPr>
            <p:cNvPr id="59" name="矩形 58">
              <a:extLst>
                <a:ext uri="{FF2B5EF4-FFF2-40B4-BE49-F238E27FC236}">
                  <a16:creationId xmlns:a16="http://schemas.microsoft.com/office/drawing/2014/main" id="{02842B87-B276-6037-DF73-5FFA650CF671}"/>
                </a:ext>
              </a:extLst>
            </p:cNvPr>
            <p:cNvSpPr/>
            <p:nvPr/>
          </p:nvSpPr>
          <p:spPr>
            <a:xfrm>
              <a:off x="8345009" y="1579371"/>
              <a:ext cx="2308195" cy="666679"/>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0" name="文本框 59">
              <a:extLst>
                <a:ext uri="{FF2B5EF4-FFF2-40B4-BE49-F238E27FC236}">
                  <a16:creationId xmlns:a16="http://schemas.microsoft.com/office/drawing/2014/main" id="{79722537-A0FE-96AB-AD43-20248DF9DF8D}"/>
                </a:ext>
              </a:extLst>
            </p:cNvPr>
            <p:cNvSpPr txBox="1"/>
            <p:nvPr/>
          </p:nvSpPr>
          <p:spPr>
            <a:xfrm>
              <a:off x="8474054" y="1681877"/>
              <a:ext cx="1484702" cy="461665"/>
            </a:xfrm>
            <a:prstGeom prst="rect">
              <a:avLst/>
            </a:prstGeom>
            <a:noFill/>
          </p:spPr>
          <p:txBody>
            <a:bodyPr wrap="none" rtlCol="0">
              <a:spAutoFit/>
            </a:bodyPr>
            <a:lstStyle/>
            <a:p>
              <a:pPr algn="ctr"/>
              <a:r>
                <a:rPr kumimoji="1" lang="en-US" altLang="zh-CN" sz="2400" b="1" dirty="0">
                  <a:solidFill>
                    <a:schemeClr val="bg1"/>
                  </a:solidFill>
                </a:rPr>
                <a:t>Mission</a:t>
              </a:r>
              <a:endParaRPr kumimoji="1" lang="zh-CN" altLang="en-US" sz="2400" b="1" dirty="0">
                <a:solidFill>
                  <a:schemeClr val="bg1"/>
                </a:solidFill>
              </a:endParaRPr>
            </a:p>
          </p:txBody>
        </p:sp>
        <p:sp>
          <p:nvSpPr>
            <p:cNvPr id="61" name="文本框 60">
              <a:extLst>
                <a:ext uri="{FF2B5EF4-FFF2-40B4-BE49-F238E27FC236}">
                  <a16:creationId xmlns:a16="http://schemas.microsoft.com/office/drawing/2014/main" id="{F453DE28-8C2C-84E0-EF59-993D02ACF146}"/>
                </a:ext>
              </a:extLst>
            </p:cNvPr>
            <p:cNvSpPr txBox="1"/>
            <p:nvPr/>
          </p:nvSpPr>
          <p:spPr>
            <a:xfrm>
              <a:off x="10079890" y="1689962"/>
              <a:ext cx="492443" cy="461665"/>
            </a:xfrm>
            <a:prstGeom prst="rect">
              <a:avLst/>
            </a:prstGeom>
            <a:noFill/>
          </p:spPr>
          <p:txBody>
            <a:bodyPr wrap="none" rtlCol="0">
              <a:spAutoFit/>
            </a:bodyPr>
            <a:lstStyle/>
            <a:p>
              <a:pPr algn="ctr"/>
              <a:r>
                <a:rPr kumimoji="1" lang="zh-CN" altLang="en-US" sz="2400" b="1" dirty="0">
                  <a:solidFill>
                    <a:schemeClr val="bg1"/>
                  </a:solidFill>
                </a:rPr>
                <a:t>城</a:t>
              </a:r>
            </a:p>
          </p:txBody>
        </p:sp>
      </p:grpSp>
    </p:spTree>
    <p:extLst>
      <p:ext uri="{BB962C8B-B14F-4D97-AF65-F5344CB8AC3E}">
        <p14:creationId xmlns:p14="http://schemas.microsoft.com/office/powerpoint/2010/main" val="2185126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809C0F-1C23-0C82-3119-14908918332F}"/>
            </a:ext>
          </a:extLst>
        </p:cNvPr>
        <p:cNvGrpSpPr/>
        <p:nvPr/>
      </p:nvGrpSpPr>
      <p:grpSpPr>
        <a:xfrm>
          <a:off x="0" y="0"/>
          <a:ext cx="0" cy="0"/>
          <a:chOff x="0" y="0"/>
          <a:chExt cx="0" cy="0"/>
        </a:xfrm>
      </p:grpSpPr>
      <p:cxnSp>
        <p:nvCxnSpPr>
          <p:cNvPr id="3" name="直线连接符 2">
            <a:extLst>
              <a:ext uri="{FF2B5EF4-FFF2-40B4-BE49-F238E27FC236}">
                <a16:creationId xmlns:a16="http://schemas.microsoft.com/office/drawing/2014/main" id="{1AFD4426-78A6-0709-98AF-AEAB182F411F}"/>
              </a:ext>
            </a:extLst>
          </p:cNvPr>
          <p:cNvCxnSpPr>
            <a:cxnSpLocks/>
          </p:cNvCxnSpPr>
          <p:nvPr/>
        </p:nvCxnSpPr>
        <p:spPr>
          <a:xfrm>
            <a:off x="102093" y="714234"/>
            <a:ext cx="11987814" cy="0"/>
          </a:xfrm>
          <a:prstGeom prst="line">
            <a:avLst/>
          </a:prstGeom>
          <a:ln w="38100">
            <a:solidFill>
              <a:srgbClr val="C00000"/>
            </a:solidFill>
          </a:ln>
        </p:spPr>
        <p:style>
          <a:lnRef idx="2">
            <a:schemeClr val="accent1"/>
          </a:lnRef>
          <a:fillRef idx="0">
            <a:schemeClr val="accent1"/>
          </a:fillRef>
          <a:effectRef idx="1">
            <a:schemeClr val="accent1"/>
          </a:effectRef>
          <a:fontRef idx="minor">
            <a:schemeClr val="tx1"/>
          </a:fontRef>
        </p:style>
      </p:cxnSp>
      <p:sp>
        <p:nvSpPr>
          <p:cNvPr id="4" name="矩形 3">
            <a:extLst>
              <a:ext uri="{FF2B5EF4-FFF2-40B4-BE49-F238E27FC236}">
                <a16:creationId xmlns:a16="http://schemas.microsoft.com/office/drawing/2014/main" id="{92498759-D0DD-F65A-C505-5D55694DDBA3}"/>
              </a:ext>
            </a:extLst>
          </p:cNvPr>
          <p:cNvSpPr/>
          <p:nvPr/>
        </p:nvSpPr>
        <p:spPr>
          <a:xfrm>
            <a:off x="0" y="6492874"/>
            <a:ext cx="12192000" cy="365125"/>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标题 1">
            <a:extLst>
              <a:ext uri="{FF2B5EF4-FFF2-40B4-BE49-F238E27FC236}">
                <a16:creationId xmlns:a16="http://schemas.microsoft.com/office/drawing/2014/main" id="{4CAFE4A8-D9D5-4B8A-DF60-E86DEF6B22E1}"/>
              </a:ext>
            </a:extLst>
          </p:cNvPr>
          <p:cNvSpPr>
            <a:spLocks noGrp="1"/>
          </p:cNvSpPr>
          <p:nvPr>
            <p:ph type="title"/>
          </p:nvPr>
        </p:nvSpPr>
        <p:spPr>
          <a:xfrm>
            <a:off x="641636" y="166374"/>
            <a:ext cx="10712164" cy="547860"/>
          </a:xfrm>
        </p:spPr>
        <p:txBody>
          <a:bodyPr>
            <a:normAutofit fontScale="90000"/>
          </a:bodyPr>
          <a:lstStyle/>
          <a:p>
            <a:r>
              <a:rPr kumimoji="1" lang="zh-CN" altLang="en-US" sz="4000" dirty="0">
                <a:latin typeface="Microsoft YaHei" panose="020B0503020204020204" pitchFamily="34" charset="-122"/>
                <a:ea typeface="Microsoft YaHei" panose="020B0503020204020204" pitchFamily="34" charset="-122"/>
              </a:rPr>
              <a:t>项目估算</a:t>
            </a:r>
          </a:p>
        </p:txBody>
      </p:sp>
      <p:sp>
        <p:nvSpPr>
          <p:cNvPr id="5" name="日期占位符 4">
            <a:extLst>
              <a:ext uri="{FF2B5EF4-FFF2-40B4-BE49-F238E27FC236}">
                <a16:creationId xmlns:a16="http://schemas.microsoft.com/office/drawing/2014/main" id="{040E6D99-D09B-1071-5958-CDCD3807DA70}"/>
              </a:ext>
            </a:extLst>
          </p:cNvPr>
          <p:cNvSpPr>
            <a:spLocks noGrp="1"/>
          </p:cNvSpPr>
          <p:nvPr>
            <p:ph type="dt" sz="half" idx="10"/>
          </p:nvPr>
        </p:nvSpPr>
        <p:spPr>
          <a:xfrm>
            <a:off x="838200" y="6492872"/>
            <a:ext cx="2743200" cy="365125"/>
          </a:xfrm>
        </p:spPr>
        <p:txBody>
          <a:bodyPr/>
          <a:lstStyle/>
          <a:p>
            <a:fld id="{E4C2CF94-821F-194A-BC37-ED2010A58F59}" type="datetime1">
              <a:rPr kumimoji="1" lang="zh-CN" altLang="en-US" smtClean="0">
                <a:solidFill>
                  <a:schemeClr val="bg1"/>
                </a:solidFill>
              </a:rPr>
              <a:t>2024/9/18</a:t>
            </a:fld>
            <a:endParaRPr kumimoji="1" lang="zh-CN" altLang="en-US" dirty="0">
              <a:solidFill>
                <a:schemeClr val="bg1"/>
              </a:solidFill>
            </a:endParaRPr>
          </a:p>
        </p:txBody>
      </p:sp>
      <p:sp>
        <p:nvSpPr>
          <p:cNvPr id="6" name="页脚占位符 5">
            <a:extLst>
              <a:ext uri="{FF2B5EF4-FFF2-40B4-BE49-F238E27FC236}">
                <a16:creationId xmlns:a16="http://schemas.microsoft.com/office/drawing/2014/main" id="{393A29C3-5EE4-1EB4-506F-AC52ABAA7A56}"/>
              </a:ext>
            </a:extLst>
          </p:cNvPr>
          <p:cNvSpPr>
            <a:spLocks noGrp="1"/>
          </p:cNvSpPr>
          <p:nvPr>
            <p:ph type="ftr" sz="quarter" idx="11"/>
          </p:nvPr>
        </p:nvSpPr>
        <p:spPr>
          <a:xfrm>
            <a:off x="4038600" y="6492873"/>
            <a:ext cx="4114800" cy="365125"/>
          </a:xfrm>
        </p:spPr>
        <p:txBody>
          <a:bodyPr/>
          <a:lstStyle/>
          <a:p>
            <a:r>
              <a:rPr kumimoji="1" lang="en-US" altLang="zh-CN" dirty="0">
                <a:solidFill>
                  <a:schemeClr val="bg1"/>
                </a:solidFill>
              </a:rPr>
              <a:t>2024</a:t>
            </a:r>
            <a:r>
              <a:rPr kumimoji="1" lang="zh-CN" altLang="en-US" dirty="0">
                <a:solidFill>
                  <a:schemeClr val="bg1"/>
                </a:solidFill>
              </a:rPr>
              <a:t>秋，软件设计与体系结构</a:t>
            </a:r>
          </a:p>
        </p:txBody>
      </p:sp>
      <p:sp>
        <p:nvSpPr>
          <p:cNvPr id="7" name="灯片编号占位符 6">
            <a:extLst>
              <a:ext uri="{FF2B5EF4-FFF2-40B4-BE49-F238E27FC236}">
                <a16:creationId xmlns:a16="http://schemas.microsoft.com/office/drawing/2014/main" id="{0A221695-067C-3160-B170-4B7E60E8E3C8}"/>
              </a:ext>
            </a:extLst>
          </p:cNvPr>
          <p:cNvSpPr>
            <a:spLocks noGrp="1"/>
          </p:cNvSpPr>
          <p:nvPr>
            <p:ph type="sldNum" sz="quarter" idx="12"/>
          </p:nvPr>
        </p:nvSpPr>
        <p:spPr>
          <a:xfrm>
            <a:off x="8610600" y="6485074"/>
            <a:ext cx="2743200" cy="365125"/>
          </a:xfrm>
        </p:spPr>
        <p:txBody>
          <a:bodyPr/>
          <a:lstStyle/>
          <a:p>
            <a:fld id="{CE4DB412-8034-E14D-81D5-D45E190EBA3C}" type="slidenum">
              <a:rPr kumimoji="1" lang="zh-CN" altLang="en-US" smtClean="0">
                <a:solidFill>
                  <a:schemeClr val="bg1"/>
                </a:solidFill>
              </a:rPr>
              <a:t>50</a:t>
            </a:fld>
            <a:endParaRPr kumimoji="1" lang="zh-CN" altLang="en-US" dirty="0">
              <a:solidFill>
                <a:schemeClr val="bg1"/>
              </a:solidFill>
            </a:endParaRPr>
          </a:p>
        </p:txBody>
      </p:sp>
      <p:pic>
        <p:nvPicPr>
          <p:cNvPr id="9" name="图片 8" descr="徽标&#10;&#10;描述已自动生成">
            <a:extLst>
              <a:ext uri="{FF2B5EF4-FFF2-40B4-BE49-F238E27FC236}">
                <a16:creationId xmlns:a16="http://schemas.microsoft.com/office/drawing/2014/main" id="{0D5B2A5F-98B9-4DA9-DC17-DEE30C1B5CEB}"/>
              </a:ext>
            </a:extLst>
          </p:cNvPr>
          <p:cNvPicPr>
            <a:picLocks noChangeAspect="1"/>
          </p:cNvPicPr>
          <p:nvPr/>
        </p:nvPicPr>
        <p:blipFill>
          <a:blip r:embed="rId2"/>
          <a:stretch>
            <a:fillRect/>
          </a:stretch>
        </p:blipFill>
        <p:spPr>
          <a:xfrm>
            <a:off x="11353800" y="0"/>
            <a:ext cx="838199" cy="818771"/>
          </a:xfrm>
          <a:prstGeom prst="rect">
            <a:avLst/>
          </a:prstGeom>
        </p:spPr>
      </p:pic>
      <p:sp>
        <p:nvSpPr>
          <p:cNvPr id="11" name="文本框 10">
            <a:extLst>
              <a:ext uri="{FF2B5EF4-FFF2-40B4-BE49-F238E27FC236}">
                <a16:creationId xmlns:a16="http://schemas.microsoft.com/office/drawing/2014/main" id="{3FA6679E-CA40-BCD7-ABB8-30A91C50D4AE}"/>
              </a:ext>
            </a:extLst>
          </p:cNvPr>
          <p:cNvSpPr txBox="1"/>
          <p:nvPr/>
        </p:nvSpPr>
        <p:spPr>
          <a:xfrm>
            <a:off x="641636" y="1262094"/>
            <a:ext cx="10712164" cy="461665"/>
          </a:xfrm>
          <a:prstGeom prst="rect">
            <a:avLst/>
          </a:prstGeom>
          <a:solidFill>
            <a:schemeClr val="accent4">
              <a:lumMod val="40000"/>
              <a:lumOff val="60000"/>
            </a:schemeClr>
          </a:solidFill>
        </p:spPr>
        <p:txBody>
          <a:bodyPr wrap="square">
            <a:spAutoFit/>
          </a:bodyPr>
          <a:lstStyle/>
          <a:p>
            <a:r>
              <a:rPr lang="zh-CN" altLang="en-US" sz="2400" dirty="0">
                <a:solidFill>
                  <a:srgbClr val="000000"/>
                </a:solidFill>
                <a:effectLst/>
                <a:latin typeface="Helvetica" pitchFamily="2" charset="0"/>
              </a:rPr>
              <a:t>项目估算是对完成项目交付物的时间和成本进行预算和估计的过程。</a:t>
            </a:r>
          </a:p>
        </p:txBody>
      </p:sp>
      <p:sp>
        <p:nvSpPr>
          <p:cNvPr id="13" name="文本框 12">
            <a:extLst>
              <a:ext uri="{FF2B5EF4-FFF2-40B4-BE49-F238E27FC236}">
                <a16:creationId xmlns:a16="http://schemas.microsoft.com/office/drawing/2014/main" id="{AB4B3C1F-1FB9-09F0-CFAB-4DD5BDE67AA4}"/>
              </a:ext>
            </a:extLst>
          </p:cNvPr>
          <p:cNvSpPr txBox="1"/>
          <p:nvPr/>
        </p:nvSpPr>
        <p:spPr>
          <a:xfrm>
            <a:off x="2931459" y="2451466"/>
            <a:ext cx="6096000" cy="707886"/>
          </a:xfrm>
          <a:prstGeom prst="rect">
            <a:avLst/>
          </a:prstGeom>
          <a:noFill/>
        </p:spPr>
        <p:txBody>
          <a:bodyPr wrap="square">
            <a:spAutoFit/>
          </a:bodyPr>
          <a:lstStyle/>
          <a:p>
            <a:r>
              <a:rPr lang="zh-CN" altLang="en-US" sz="2000" dirty="0">
                <a:solidFill>
                  <a:srgbClr val="000000"/>
                </a:solidFill>
                <a:effectLst/>
                <a:latin typeface="+mn-ea"/>
              </a:rPr>
              <a:t>估算不能以随意的方式进行，良好的估算方法和可靠的历史数据提供了最好的保证。</a:t>
            </a:r>
          </a:p>
        </p:txBody>
      </p:sp>
      <p:sp>
        <p:nvSpPr>
          <p:cNvPr id="14" name="圆角矩形 13">
            <a:extLst>
              <a:ext uri="{FF2B5EF4-FFF2-40B4-BE49-F238E27FC236}">
                <a16:creationId xmlns:a16="http://schemas.microsoft.com/office/drawing/2014/main" id="{FC22D442-202D-BDD2-52E9-FA960C88759E}"/>
              </a:ext>
            </a:extLst>
          </p:cNvPr>
          <p:cNvSpPr/>
          <p:nvPr/>
        </p:nvSpPr>
        <p:spPr>
          <a:xfrm rot="20990699">
            <a:off x="2340118" y="3473752"/>
            <a:ext cx="7082118" cy="493059"/>
          </a:xfrm>
          <a:prstGeom prst="roundRect">
            <a:avLst/>
          </a:prstGeom>
          <a:solidFill>
            <a:schemeClr val="accent4">
              <a:lumMod val="40000"/>
              <a:lumOff val="60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rgbClr val="C00000"/>
                </a:solidFill>
              </a:rPr>
              <a:t>项目估算是一门科学，也是一门艺术</a:t>
            </a:r>
          </a:p>
        </p:txBody>
      </p:sp>
      <p:sp>
        <p:nvSpPr>
          <p:cNvPr id="15" name="文本框 14">
            <a:extLst>
              <a:ext uri="{FF2B5EF4-FFF2-40B4-BE49-F238E27FC236}">
                <a16:creationId xmlns:a16="http://schemas.microsoft.com/office/drawing/2014/main" id="{EA3621ED-C686-501F-1FCC-0E5EA50ABE77}"/>
              </a:ext>
            </a:extLst>
          </p:cNvPr>
          <p:cNvSpPr txBox="1"/>
          <p:nvPr/>
        </p:nvSpPr>
        <p:spPr>
          <a:xfrm>
            <a:off x="2931459" y="4767663"/>
            <a:ext cx="6096000" cy="707886"/>
          </a:xfrm>
          <a:prstGeom prst="rect">
            <a:avLst/>
          </a:prstGeom>
          <a:noFill/>
        </p:spPr>
        <p:txBody>
          <a:bodyPr wrap="square">
            <a:spAutoFit/>
          </a:bodyPr>
          <a:lstStyle/>
          <a:p>
            <a:r>
              <a:rPr lang="zh-CN" altLang="en-US" sz="2000" dirty="0">
                <a:solidFill>
                  <a:srgbClr val="000000"/>
                </a:solidFill>
                <a:effectLst/>
                <a:latin typeface="+mn-ea"/>
              </a:rPr>
              <a:t>估算是在预测未来，具有与生俱来的风险，自然要接受一定程度的不确定性。</a:t>
            </a:r>
          </a:p>
        </p:txBody>
      </p:sp>
      <p:sp>
        <p:nvSpPr>
          <p:cNvPr id="16" name="下箭头 15">
            <a:extLst>
              <a:ext uri="{FF2B5EF4-FFF2-40B4-BE49-F238E27FC236}">
                <a16:creationId xmlns:a16="http://schemas.microsoft.com/office/drawing/2014/main" id="{EB59506E-0E01-48B6-381F-0B9D33B7FEBE}"/>
              </a:ext>
            </a:extLst>
          </p:cNvPr>
          <p:cNvSpPr/>
          <p:nvPr/>
        </p:nvSpPr>
        <p:spPr>
          <a:xfrm>
            <a:off x="2528047" y="2296673"/>
            <a:ext cx="519953" cy="1667435"/>
          </a:xfrm>
          <a:prstGeom prst="down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35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下箭头 16">
            <a:extLst>
              <a:ext uri="{FF2B5EF4-FFF2-40B4-BE49-F238E27FC236}">
                <a16:creationId xmlns:a16="http://schemas.microsoft.com/office/drawing/2014/main" id="{9421DC68-0FC1-AB16-7AB1-30E25FE485A7}"/>
              </a:ext>
            </a:extLst>
          </p:cNvPr>
          <p:cNvSpPr/>
          <p:nvPr/>
        </p:nvSpPr>
        <p:spPr>
          <a:xfrm rot="10800000">
            <a:off x="8910920" y="3531268"/>
            <a:ext cx="519953" cy="1667435"/>
          </a:xfrm>
          <a:prstGeom prst="downArrow">
            <a:avLst/>
          </a:prstGeom>
          <a:gradFill flip="none" rotWithShape="1">
            <a:gsLst>
              <a:gs pos="0">
                <a:schemeClr val="accent2"/>
              </a:gs>
              <a:gs pos="50000">
                <a:schemeClr val="accent2">
                  <a:lumMod val="60000"/>
                  <a:lumOff val="40000"/>
                </a:schemeClr>
              </a:gs>
              <a:gs pos="100000">
                <a:schemeClr val="accent1">
                  <a:tint val="23500"/>
                  <a:satMod val="160000"/>
                </a:schemeClr>
              </a:gs>
            </a:gsLst>
            <a:lin ang="135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229622438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A0533E-2D70-B9E2-CE54-057750D0AF0A}"/>
            </a:ext>
          </a:extLst>
        </p:cNvPr>
        <p:cNvGrpSpPr/>
        <p:nvPr/>
      </p:nvGrpSpPr>
      <p:grpSpPr>
        <a:xfrm>
          <a:off x="0" y="0"/>
          <a:ext cx="0" cy="0"/>
          <a:chOff x="0" y="0"/>
          <a:chExt cx="0" cy="0"/>
        </a:xfrm>
      </p:grpSpPr>
      <p:cxnSp>
        <p:nvCxnSpPr>
          <p:cNvPr id="3" name="直线连接符 2">
            <a:extLst>
              <a:ext uri="{FF2B5EF4-FFF2-40B4-BE49-F238E27FC236}">
                <a16:creationId xmlns:a16="http://schemas.microsoft.com/office/drawing/2014/main" id="{97F720BD-312C-AAFF-BE20-D47BB26B60DB}"/>
              </a:ext>
            </a:extLst>
          </p:cNvPr>
          <p:cNvCxnSpPr>
            <a:cxnSpLocks/>
          </p:cNvCxnSpPr>
          <p:nvPr/>
        </p:nvCxnSpPr>
        <p:spPr>
          <a:xfrm>
            <a:off x="102093" y="714234"/>
            <a:ext cx="11987814" cy="0"/>
          </a:xfrm>
          <a:prstGeom prst="line">
            <a:avLst/>
          </a:prstGeom>
          <a:ln w="38100">
            <a:solidFill>
              <a:srgbClr val="C00000"/>
            </a:solidFill>
          </a:ln>
        </p:spPr>
        <p:style>
          <a:lnRef idx="2">
            <a:schemeClr val="accent1"/>
          </a:lnRef>
          <a:fillRef idx="0">
            <a:schemeClr val="accent1"/>
          </a:fillRef>
          <a:effectRef idx="1">
            <a:schemeClr val="accent1"/>
          </a:effectRef>
          <a:fontRef idx="minor">
            <a:schemeClr val="tx1"/>
          </a:fontRef>
        </p:style>
      </p:cxnSp>
      <p:sp>
        <p:nvSpPr>
          <p:cNvPr id="4" name="矩形 3">
            <a:extLst>
              <a:ext uri="{FF2B5EF4-FFF2-40B4-BE49-F238E27FC236}">
                <a16:creationId xmlns:a16="http://schemas.microsoft.com/office/drawing/2014/main" id="{8FB4E5EE-2118-32AA-4DB0-E973986FD22D}"/>
              </a:ext>
            </a:extLst>
          </p:cNvPr>
          <p:cNvSpPr/>
          <p:nvPr/>
        </p:nvSpPr>
        <p:spPr>
          <a:xfrm>
            <a:off x="0" y="6492874"/>
            <a:ext cx="12192000" cy="365125"/>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标题 1">
            <a:extLst>
              <a:ext uri="{FF2B5EF4-FFF2-40B4-BE49-F238E27FC236}">
                <a16:creationId xmlns:a16="http://schemas.microsoft.com/office/drawing/2014/main" id="{84F57366-2ADB-7F39-48C4-848BBE4E6977}"/>
              </a:ext>
            </a:extLst>
          </p:cNvPr>
          <p:cNvSpPr>
            <a:spLocks noGrp="1"/>
          </p:cNvSpPr>
          <p:nvPr>
            <p:ph type="title"/>
          </p:nvPr>
        </p:nvSpPr>
        <p:spPr>
          <a:xfrm>
            <a:off x="641636" y="166374"/>
            <a:ext cx="10712164" cy="547860"/>
          </a:xfrm>
        </p:spPr>
        <p:txBody>
          <a:bodyPr>
            <a:normAutofit fontScale="90000"/>
          </a:bodyPr>
          <a:lstStyle/>
          <a:p>
            <a:r>
              <a:rPr kumimoji="1" lang="zh-CN" altLang="en-US" sz="4000" dirty="0">
                <a:latin typeface="Microsoft YaHei" panose="020B0503020204020204" pitchFamily="34" charset="-122"/>
                <a:ea typeface="Microsoft YaHei" panose="020B0503020204020204" pitchFamily="34" charset="-122"/>
              </a:rPr>
              <a:t>项目估算的挑战</a:t>
            </a:r>
          </a:p>
        </p:txBody>
      </p:sp>
      <p:sp>
        <p:nvSpPr>
          <p:cNvPr id="5" name="日期占位符 4">
            <a:extLst>
              <a:ext uri="{FF2B5EF4-FFF2-40B4-BE49-F238E27FC236}">
                <a16:creationId xmlns:a16="http://schemas.microsoft.com/office/drawing/2014/main" id="{A3CEE1B4-4C9F-815E-83FD-E1F85C9B573D}"/>
              </a:ext>
            </a:extLst>
          </p:cNvPr>
          <p:cNvSpPr>
            <a:spLocks noGrp="1"/>
          </p:cNvSpPr>
          <p:nvPr>
            <p:ph type="dt" sz="half" idx="10"/>
          </p:nvPr>
        </p:nvSpPr>
        <p:spPr>
          <a:xfrm>
            <a:off x="838200" y="6492872"/>
            <a:ext cx="2743200" cy="365125"/>
          </a:xfrm>
        </p:spPr>
        <p:txBody>
          <a:bodyPr/>
          <a:lstStyle/>
          <a:p>
            <a:fld id="{E4C2CF94-821F-194A-BC37-ED2010A58F59}" type="datetime1">
              <a:rPr kumimoji="1" lang="zh-CN" altLang="en-US" smtClean="0">
                <a:solidFill>
                  <a:schemeClr val="bg1"/>
                </a:solidFill>
              </a:rPr>
              <a:t>2024/9/18</a:t>
            </a:fld>
            <a:endParaRPr kumimoji="1" lang="zh-CN" altLang="en-US" dirty="0">
              <a:solidFill>
                <a:schemeClr val="bg1"/>
              </a:solidFill>
            </a:endParaRPr>
          </a:p>
        </p:txBody>
      </p:sp>
      <p:sp>
        <p:nvSpPr>
          <p:cNvPr id="6" name="页脚占位符 5">
            <a:extLst>
              <a:ext uri="{FF2B5EF4-FFF2-40B4-BE49-F238E27FC236}">
                <a16:creationId xmlns:a16="http://schemas.microsoft.com/office/drawing/2014/main" id="{1100BDB2-91DE-3851-E4A1-9B94865F635D}"/>
              </a:ext>
            </a:extLst>
          </p:cNvPr>
          <p:cNvSpPr>
            <a:spLocks noGrp="1"/>
          </p:cNvSpPr>
          <p:nvPr>
            <p:ph type="ftr" sz="quarter" idx="11"/>
          </p:nvPr>
        </p:nvSpPr>
        <p:spPr>
          <a:xfrm>
            <a:off x="4038600" y="6492873"/>
            <a:ext cx="4114800" cy="365125"/>
          </a:xfrm>
        </p:spPr>
        <p:txBody>
          <a:bodyPr/>
          <a:lstStyle/>
          <a:p>
            <a:r>
              <a:rPr kumimoji="1" lang="en-US" altLang="zh-CN" dirty="0">
                <a:solidFill>
                  <a:schemeClr val="bg1"/>
                </a:solidFill>
              </a:rPr>
              <a:t>2024</a:t>
            </a:r>
            <a:r>
              <a:rPr kumimoji="1" lang="zh-CN" altLang="en-US" dirty="0">
                <a:solidFill>
                  <a:schemeClr val="bg1"/>
                </a:solidFill>
              </a:rPr>
              <a:t>秋，软件设计与体系结构</a:t>
            </a:r>
          </a:p>
        </p:txBody>
      </p:sp>
      <p:sp>
        <p:nvSpPr>
          <p:cNvPr id="7" name="灯片编号占位符 6">
            <a:extLst>
              <a:ext uri="{FF2B5EF4-FFF2-40B4-BE49-F238E27FC236}">
                <a16:creationId xmlns:a16="http://schemas.microsoft.com/office/drawing/2014/main" id="{FDF8CBD2-A163-8D24-F68F-5179B5EE0210}"/>
              </a:ext>
            </a:extLst>
          </p:cNvPr>
          <p:cNvSpPr>
            <a:spLocks noGrp="1"/>
          </p:cNvSpPr>
          <p:nvPr>
            <p:ph type="sldNum" sz="quarter" idx="12"/>
          </p:nvPr>
        </p:nvSpPr>
        <p:spPr>
          <a:xfrm>
            <a:off x="8610600" y="6485074"/>
            <a:ext cx="2743200" cy="365125"/>
          </a:xfrm>
        </p:spPr>
        <p:txBody>
          <a:bodyPr/>
          <a:lstStyle/>
          <a:p>
            <a:fld id="{CE4DB412-8034-E14D-81D5-D45E190EBA3C}" type="slidenum">
              <a:rPr kumimoji="1" lang="zh-CN" altLang="en-US" smtClean="0">
                <a:solidFill>
                  <a:schemeClr val="bg1"/>
                </a:solidFill>
              </a:rPr>
              <a:t>51</a:t>
            </a:fld>
            <a:endParaRPr kumimoji="1" lang="zh-CN" altLang="en-US" dirty="0">
              <a:solidFill>
                <a:schemeClr val="bg1"/>
              </a:solidFill>
            </a:endParaRPr>
          </a:p>
        </p:txBody>
      </p:sp>
      <p:pic>
        <p:nvPicPr>
          <p:cNvPr id="9" name="图片 8" descr="徽标&#10;&#10;描述已自动生成">
            <a:extLst>
              <a:ext uri="{FF2B5EF4-FFF2-40B4-BE49-F238E27FC236}">
                <a16:creationId xmlns:a16="http://schemas.microsoft.com/office/drawing/2014/main" id="{CD94439F-79DC-DE87-D5E8-3BC24E7AB30B}"/>
              </a:ext>
            </a:extLst>
          </p:cNvPr>
          <p:cNvPicPr>
            <a:picLocks noChangeAspect="1"/>
          </p:cNvPicPr>
          <p:nvPr/>
        </p:nvPicPr>
        <p:blipFill>
          <a:blip r:embed="rId2"/>
          <a:stretch>
            <a:fillRect/>
          </a:stretch>
        </p:blipFill>
        <p:spPr>
          <a:xfrm>
            <a:off x="11353800" y="0"/>
            <a:ext cx="838199" cy="818771"/>
          </a:xfrm>
          <a:prstGeom prst="rect">
            <a:avLst/>
          </a:prstGeom>
        </p:spPr>
      </p:pic>
      <p:sp>
        <p:nvSpPr>
          <p:cNvPr id="11" name="文本框 10">
            <a:extLst>
              <a:ext uri="{FF2B5EF4-FFF2-40B4-BE49-F238E27FC236}">
                <a16:creationId xmlns:a16="http://schemas.microsoft.com/office/drawing/2014/main" id="{2CEB4214-439E-3992-7A67-516F73C4DD81}"/>
              </a:ext>
            </a:extLst>
          </p:cNvPr>
          <p:cNvSpPr txBox="1"/>
          <p:nvPr/>
        </p:nvSpPr>
        <p:spPr>
          <a:xfrm>
            <a:off x="641636" y="1883509"/>
            <a:ext cx="4114800" cy="1144096"/>
          </a:xfrm>
          <a:prstGeom prst="rect">
            <a:avLst/>
          </a:prstGeom>
          <a:noFill/>
        </p:spPr>
        <p:txBody>
          <a:bodyPr wrap="square">
            <a:spAutoFit/>
          </a:bodyPr>
          <a:lstStyle/>
          <a:p>
            <a:pPr>
              <a:lnSpc>
                <a:spcPct val="150000"/>
              </a:lnSpc>
            </a:pPr>
            <a:r>
              <a:rPr lang="zh-CN" altLang="en-US" sz="2400" dirty="0">
                <a:solidFill>
                  <a:srgbClr val="C00000"/>
                </a:solidFill>
                <a:effectLst/>
                <a:latin typeface="STXingkai" panose="02010800040101010101" pitchFamily="2" charset="-122"/>
                <a:ea typeface="STXingkai" panose="02010800040101010101" pitchFamily="2" charset="-122"/>
              </a:rPr>
              <a:t>为什么软件开发的周期总是预估的</a:t>
            </a:r>
            <a:r>
              <a:rPr lang="en-US" altLang="zh-CN" sz="2400" dirty="0">
                <a:solidFill>
                  <a:srgbClr val="C00000"/>
                </a:solidFill>
                <a:effectLst/>
                <a:latin typeface="STXingkai" panose="02010800040101010101" pitchFamily="2" charset="-122"/>
                <a:ea typeface="STXingkai" panose="02010800040101010101" pitchFamily="2" charset="-122"/>
              </a:rPr>
              <a:t>2~3</a:t>
            </a:r>
            <a:r>
              <a:rPr lang="zh-CN" altLang="en-US" sz="2400" dirty="0">
                <a:solidFill>
                  <a:srgbClr val="C00000"/>
                </a:solidFill>
                <a:effectLst/>
                <a:latin typeface="STXingkai" panose="02010800040101010101" pitchFamily="2" charset="-122"/>
                <a:ea typeface="STXingkai" panose="02010800040101010101" pitchFamily="2" charset="-122"/>
              </a:rPr>
              <a:t>倍？</a:t>
            </a:r>
          </a:p>
        </p:txBody>
      </p:sp>
      <p:pic>
        <p:nvPicPr>
          <p:cNvPr id="18" name="图片 17" descr="地图&#10;&#10;描述已自动生成">
            <a:extLst>
              <a:ext uri="{FF2B5EF4-FFF2-40B4-BE49-F238E27FC236}">
                <a16:creationId xmlns:a16="http://schemas.microsoft.com/office/drawing/2014/main" id="{D3A0028F-7DCC-F9F9-DAA9-5FF8A58E2FC3}"/>
              </a:ext>
            </a:extLst>
          </p:cNvPr>
          <p:cNvPicPr>
            <a:picLocks noChangeAspect="1"/>
          </p:cNvPicPr>
          <p:nvPr/>
        </p:nvPicPr>
        <p:blipFill>
          <a:blip r:embed="rId3"/>
          <a:stretch>
            <a:fillRect/>
          </a:stretch>
        </p:blipFill>
        <p:spPr>
          <a:xfrm>
            <a:off x="6346236" y="1180887"/>
            <a:ext cx="5007564" cy="4845332"/>
          </a:xfrm>
          <a:prstGeom prst="rect">
            <a:avLst/>
          </a:prstGeom>
        </p:spPr>
      </p:pic>
      <p:sp>
        <p:nvSpPr>
          <p:cNvPr id="20" name="文本框 19">
            <a:extLst>
              <a:ext uri="{FF2B5EF4-FFF2-40B4-BE49-F238E27FC236}">
                <a16:creationId xmlns:a16="http://schemas.microsoft.com/office/drawing/2014/main" id="{7FA24CD2-4BAC-4891-F93B-08D6D2A06BE4}"/>
              </a:ext>
            </a:extLst>
          </p:cNvPr>
          <p:cNvSpPr txBox="1"/>
          <p:nvPr/>
        </p:nvSpPr>
        <p:spPr>
          <a:xfrm>
            <a:off x="5468470" y="6034019"/>
            <a:ext cx="6481482" cy="338554"/>
          </a:xfrm>
          <a:prstGeom prst="rect">
            <a:avLst/>
          </a:prstGeom>
          <a:noFill/>
        </p:spPr>
        <p:txBody>
          <a:bodyPr wrap="square">
            <a:spAutoFit/>
          </a:bodyPr>
          <a:lstStyle/>
          <a:p>
            <a:pPr algn="ctr"/>
            <a:r>
              <a:rPr lang="zh-CN" altLang="en-US" sz="1600" dirty="0">
                <a:solidFill>
                  <a:srgbClr val="00B050"/>
                </a:solidFill>
              </a:rPr>
              <a:t>https://www.163.com/dy/article/E7VOF9FR0514CQIE.html</a:t>
            </a:r>
          </a:p>
        </p:txBody>
      </p:sp>
      <p:pic>
        <p:nvPicPr>
          <p:cNvPr id="22" name="图片 21" descr="卡通人物&#10;&#10;描述已自动生成">
            <a:extLst>
              <a:ext uri="{FF2B5EF4-FFF2-40B4-BE49-F238E27FC236}">
                <a16:creationId xmlns:a16="http://schemas.microsoft.com/office/drawing/2014/main" id="{8C22B57D-76AE-3A4C-83F0-8BD7ADBB1352}"/>
              </a:ext>
            </a:extLst>
          </p:cNvPr>
          <p:cNvPicPr>
            <a:picLocks noChangeAspect="1"/>
          </p:cNvPicPr>
          <p:nvPr/>
        </p:nvPicPr>
        <p:blipFill>
          <a:blip r:embed="rId4"/>
          <a:stretch>
            <a:fillRect/>
          </a:stretch>
        </p:blipFill>
        <p:spPr>
          <a:xfrm>
            <a:off x="2151156" y="3830396"/>
            <a:ext cx="1320917" cy="1851212"/>
          </a:xfrm>
          <a:prstGeom prst="rect">
            <a:avLst/>
          </a:prstGeom>
        </p:spPr>
      </p:pic>
    </p:spTree>
    <p:extLst>
      <p:ext uri="{BB962C8B-B14F-4D97-AF65-F5344CB8AC3E}">
        <p14:creationId xmlns:p14="http://schemas.microsoft.com/office/powerpoint/2010/main" val="227892278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8D4EB7-DCED-FD45-D909-2365D3593C91}"/>
            </a:ext>
          </a:extLst>
        </p:cNvPr>
        <p:cNvGrpSpPr/>
        <p:nvPr/>
      </p:nvGrpSpPr>
      <p:grpSpPr>
        <a:xfrm>
          <a:off x="0" y="0"/>
          <a:ext cx="0" cy="0"/>
          <a:chOff x="0" y="0"/>
          <a:chExt cx="0" cy="0"/>
        </a:xfrm>
      </p:grpSpPr>
      <p:cxnSp>
        <p:nvCxnSpPr>
          <p:cNvPr id="3" name="直线连接符 2">
            <a:extLst>
              <a:ext uri="{FF2B5EF4-FFF2-40B4-BE49-F238E27FC236}">
                <a16:creationId xmlns:a16="http://schemas.microsoft.com/office/drawing/2014/main" id="{BBA178A7-0EA8-F930-FD0C-9AD3B5E2E343}"/>
              </a:ext>
            </a:extLst>
          </p:cNvPr>
          <p:cNvCxnSpPr>
            <a:cxnSpLocks/>
          </p:cNvCxnSpPr>
          <p:nvPr/>
        </p:nvCxnSpPr>
        <p:spPr>
          <a:xfrm>
            <a:off x="102093" y="714234"/>
            <a:ext cx="11987814" cy="0"/>
          </a:xfrm>
          <a:prstGeom prst="line">
            <a:avLst/>
          </a:prstGeom>
          <a:ln w="38100">
            <a:solidFill>
              <a:srgbClr val="C00000"/>
            </a:solidFill>
          </a:ln>
        </p:spPr>
        <p:style>
          <a:lnRef idx="2">
            <a:schemeClr val="accent1"/>
          </a:lnRef>
          <a:fillRef idx="0">
            <a:schemeClr val="accent1"/>
          </a:fillRef>
          <a:effectRef idx="1">
            <a:schemeClr val="accent1"/>
          </a:effectRef>
          <a:fontRef idx="minor">
            <a:schemeClr val="tx1"/>
          </a:fontRef>
        </p:style>
      </p:cxnSp>
      <p:sp>
        <p:nvSpPr>
          <p:cNvPr id="4" name="矩形 3">
            <a:extLst>
              <a:ext uri="{FF2B5EF4-FFF2-40B4-BE49-F238E27FC236}">
                <a16:creationId xmlns:a16="http://schemas.microsoft.com/office/drawing/2014/main" id="{38DC898C-698F-2156-5D0D-0DE5DD281FC9}"/>
              </a:ext>
            </a:extLst>
          </p:cNvPr>
          <p:cNvSpPr/>
          <p:nvPr/>
        </p:nvSpPr>
        <p:spPr>
          <a:xfrm>
            <a:off x="0" y="6492874"/>
            <a:ext cx="12192000" cy="365125"/>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标题 1">
            <a:extLst>
              <a:ext uri="{FF2B5EF4-FFF2-40B4-BE49-F238E27FC236}">
                <a16:creationId xmlns:a16="http://schemas.microsoft.com/office/drawing/2014/main" id="{3D6B1F50-4A2B-4A50-13FC-A92714207AE2}"/>
              </a:ext>
            </a:extLst>
          </p:cNvPr>
          <p:cNvSpPr>
            <a:spLocks noGrp="1"/>
          </p:cNvSpPr>
          <p:nvPr>
            <p:ph type="title"/>
          </p:nvPr>
        </p:nvSpPr>
        <p:spPr>
          <a:xfrm>
            <a:off x="641636" y="166374"/>
            <a:ext cx="10712164" cy="547860"/>
          </a:xfrm>
        </p:spPr>
        <p:txBody>
          <a:bodyPr>
            <a:normAutofit fontScale="90000"/>
          </a:bodyPr>
          <a:lstStyle/>
          <a:p>
            <a:r>
              <a:rPr kumimoji="1" lang="zh-CN" altLang="en-US" sz="4000" dirty="0">
                <a:latin typeface="Microsoft YaHei" panose="020B0503020204020204" pitchFamily="34" charset="-122"/>
                <a:ea typeface="Microsoft YaHei" panose="020B0503020204020204" pitchFamily="34" charset="-122"/>
              </a:rPr>
              <a:t>项目估算的挑战</a:t>
            </a:r>
          </a:p>
        </p:txBody>
      </p:sp>
      <p:sp>
        <p:nvSpPr>
          <p:cNvPr id="5" name="日期占位符 4">
            <a:extLst>
              <a:ext uri="{FF2B5EF4-FFF2-40B4-BE49-F238E27FC236}">
                <a16:creationId xmlns:a16="http://schemas.microsoft.com/office/drawing/2014/main" id="{1B76A575-E2CE-AAA0-CE6D-AB71809A34E2}"/>
              </a:ext>
            </a:extLst>
          </p:cNvPr>
          <p:cNvSpPr>
            <a:spLocks noGrp="1"/>
          </p:cNvSpPr>
          <p:nvPr>
            <p:ph type="dt" sz="half" idx="10"/>
          </p:nvPr>
        </p:nvSpPr>
        <p:spPr>
          <a:xfrm>
            <a:off x="838200" y="6492872"/>
            <a:ext cx="2743200" cy="365125"/>
          </a:xfrm>
        </p:spPr>
        <p:txBody>
          <a:bodyPr/>
          <a:lstStyle/>
          <a:p>
            <a:fld id="{E4C2CF94-821F-194A-BC37-ED2010A58F59}" type="datetime1">
              <a:rPr kumimoji="1" lang="zh-CN" altLang="en-US" smtClean="0">
                <a:solidFill>
                  <a:schemeClr val="bg1"/>
                </a:solidFill>
              </a:rPr>
              <a:t>2024/9/18</a:t>
            </a:fld>
            <a:endParaRPr kumimoji="1" lang="zh-CN" altLang="en-US" dirty="0">
              <a:solidFill>
                <a:schemeClr val="bg1"/>
              </a:solidFill>
            </a:endParaRPr>
          </a:p>
        </p:txBody>
      </p:sp>
      <p:sp>
        <p:nvSpPr>
          <p:cNvPr id="6" name="页脚占位符 5">
            <a:extLst>
              <a:ext uri="{FF2B5EF4-FFF2-40B4-BE49-F238E27FC236}">
                <a16:creationId xmlns:a16="http://schemas.microsoft.com/office/drawing/2014/main" id="{2CB2F12D-5BDF-99E9-44F2-8676F6129826}"/>
              </a:ext>
            </a:extLst>
          </p:cNvPr>
          <p:cNvSpPr>
            <a:spLocks noGrp="1"/>
          </p:cNvSpPr>
          <p:nvPr>
            <p:ph type="ftr" sz="quarter" idx="11"/>
          </p:nvPr>
        </p:nvSpPr>
        <p:spPr>
          <a:xfrm>
            <a:off x="4038600" y="6492873"/>
            <a:ext cx="4114800" cy="365125"/>
          </a:xfrm>
        </p:spPr>
        <p:txBody>
          <a:bodyPr/>
          <a:lstStyle/>
          <a:p>
            <a:r>
              <a:rPr kumimoji="1" lang="en-US" altLang="zh-CN" dirty="0">
                <a:solidFill>
                  <a:schemeClr val="bg1"/>
                </a:solidFill>
              </a:rPr>
              <a:t>2024</a:t>
            </a:r>
            <a:r>
              <a:rPr kumimoji="1" lang="zh-CN" altLang="en-US" dirty="0">
                <a:solidFill>
                  <a:schemeClr val="bg1"/>
                </a:solidFill>
              </a:rPr>
              <a:t>秋，软件设计与体系结构</a:t>
            </a:r>
          </a:p>
        </p:txBody>
      </p:sp>
      <p:sp>
        <p:nvSpPr>
          <p:cNvPr id="7" name="灯片编号占位符 6">
            <a:extLst>
              <a:ext uri="{FF2B5EF4-FFF2-40B4-BE49-F238E27FC236}">
                <a16:creationId xmlns:a16="http://schemas.microsoft.com/office/drawing/2014/main" id="{1E53F95C-D768-CF1E-FBE5-F7507863D8BA}"/>
              </a:ext>
            </a:extLst>
          </p:cNvPr>
          <p:cNvSpPr>
            <a:spLocks noGrp="1"/>
          </p:cNvSpPr>
          <p:nvPr>
            <p:ph type="sldNum" sz="quarter" idx="12"/>
          </p:nvPr>
        </p:nvSpPr>
        <p:spPr>
          <a:xfrm>
            <a:off x="8610600" y="6485074"/>
            <a:ext cx="2743200" cy="365125"/>
          </a:xfrm>
        </p:spPr>
        <p:txBody>
          <a:bodyPr/>
          <a:lstStyle/>
          <a:p>
            <a:fld id="{CE4DB412-8034-E14D-81D5-D45E190EBA3C}" type="slidenum">
              <a:rPr kumimoji="1" lang="zh-CN" altLang="en-US" smtClean="0">
                <a:solidFill>
                  <a:schemeClr val="bg1"/>
                </a:solidFill>
              </a:rPr>
              <a:t>52</a:t>
            </a:fld>
            <a:endParaRPr kumimoji="1" lang="zh-CN" altLang="en-US" dirty="0">
              <a:solidFill>
                <a:schemeClr val="bg1"/>
              </a:solidFill>
            </a:endParaRPr>
          </a:p>
        </p:txBody>
      </p:sp>
      <p:pic>
        <p:nvPicPr>
          <p:cNvPr id="9" name="图片 8" descr="徽标&#10;&#10;描述已自动生成">
            <a:extLst>
              <a:ext uri="{FF2B5EF4-FFF2-40B4-BE49-F238E27FC236}">
                <a16:creationId xmlns:a16="http://schemas.microsoft.com/office/drawing/2014/main" id="{0B898D03-A1BE-8E12-5088-559CC8A71F45}"/>
              </a:ext>
            </a:extLst>
          </p:cNvPr>
          <p:cNvPicPr>
            <a:picLocks noChangeAspect="1"/>
          </p:cNvPicPr>
          <p:nvPr/>
        </p:nvPicPr>
        <p:blipFill>
          <a:blip r:embed="rId2"/>
          <a:stretch>
            <a:fillRect/>
          </a:stretch>
        </p:blipFill>
        <p:spPr>
          <a:xfrm>
            <a:off x="11353800" y="0"/>
            <a:ext cx="838199" cy="818771"/>
          </a:xfrm>
          <a:prstGeom prst="rect">
            <a:avLst/>
          </a:prstGeom>
        </p:spPr>
      </p:pic>
      <p:sp>
        <p:nvSpPr>
          <p:cNvPr id="11" name="文本框 10">
            <a:extLst>
              <a:ext uri="{FF2B5EF4-FFF2-40B4-BE49-F238E27FC236}">
                <a16:creationId xmlns:a16="http://schemas.microsoft.com/office/drawing/2014/main" id="{511225B8-1CB2-F9A4-F15F-78D6EDC625FF}"/>
              </a:ext>
            </a:extLst>
          </p:cNvPr>
          <p:cNvSpPr txBox="1"/>
          <p:nvPr/>
        </p:nvSpPr>
        <p:spPr>
          <a:xfrm>
            <a:off x="641636" y="1303523"/>
            <a:ext cx="10712164" cy="968791"/>
          </a:xfrm>
          <a:prstGeom prst="rect">
            <a:avLst/>
          </a:prstGeom>
          <a:solidFill>
            <a:schemeClr val="bg2"/>
          </a:solidFill>
        </p:spPr>
        <p:txBody>
          <a:bodyPr wrap="square">
            <a:spAutoFit/>
          </a:bodyPr>
          <a:lstStyle/>
          <a:p>
            <a:pPr>
              <a:lnSpc>
                <a:spcPct val="150000"/>
              </a:lnSpc>
            </a:pPr>
            <a:r>
              <a:rPr lang="zh-CN" altLang="en-US" sz="2000" dirty="0">
                <a:solidFill>
                  <a:srgbClr val="BE0004"/>
                </a:solidFill>
                <a:effectLst/>
                <a:latin typeface="Helvetica" pitchFamily="2" charset="0"/>
              </a:rPr>
              <a:t>没有很好地制定计划是软件项目常见的一个严重错误，</a:t>
            </a:r>
            <a:r>
              <a:rPr lang="zh-CN" altLang="en-US" sz="2000" dirty="0">
                <a:solidFill>
                  <a:srgbClr val="000000"/>
                </a:solidFill>
                <a:effectLst/>
                <a:latin typeface="Helvetica" pitchFamily="2" charset="0"/>
              </a:rPr>
              <a:t>很多技术人员宁愿从事技术工作，也不愿意花费时间制定计划。</a:t>
            </a:r>
          </a:p>
        </p:txBody>
      </p:sp>
      <p:sp>
        <p:nvSpPr>
          <p:cNvPr id="10" name="文本框 9">
            <a:extLst>
              <a:ext uri="{FF2B5EF4-FFF2-40B4-BE49-F238E27FC236}">
                <a16:creationId xmlns:a16="http://schemas.microsoft.com/office/drawing/2014/main" id="{DAFAFFBB-96BD-FF9A-EEAF-0226A259C80A}"/>
              </a:ext>
            </a:extLst>
          </p:cNvPr>
          <p:cNvSpPr txBox="1"/>
          <p:nvPr/>
        </p:nvSpPr>
        <p:spPr>
          <a:xfrm>
            <a:off x="641635" y="2661275"/>
            <a:ext cx="6096000" cy="1884555"/>
          </a:xfrm>
          <a:prstGeom prst="rect">
            <a:avLst/>
          </a:prstGeom>
          <a:noFill/>
        </p:spPr>
        <p:txBody>
          <a:bodyPr wrap="square">
            <a:spAutoFit/>
          </a:bodyPr>
          <a:lstStyle/>
          <a:p>
            <a:pPr>
              <a:lnSpc>
                <a:spcPct val="150000"/>
              </a:lnSpc>
            </a:pPr>
            <a:r>
              <a:rPr lang="zh-CN" altLang="en-US" sz="2000" dirty="0">
                <a:solidFill>
                  <a:srgbClr val="0018C0"/>
                </a:solidFill>
                <a:effectLst/>
                <a:latin typeface="+mn-ea"/>
              </a:rPr>
              <a:t>软件项目估算的挑战是项目的复杂性和不确定性</a:t>
            </a:r>
            <a:endParaRPr lang="en-US" altLang="zh-CN" sz="2000" dirty="0">
              <a:solidFill>
                <a:srgbClr val="0018C0"/>
              </a:solidFill>
              <a:effectLst/>
              <a:latin typeface="+mn-ea"/>
            </a:endParaRPr>
          </a:p>
          <a:p>
            <a:pPr marL="342900" indent="-342900">
              <a:lnSpc>
                <a:spcPct val="150000"/>
              </a:lnSpc>
              <a:buClr>
                <a:srgbClr val="C00000"/>
              </a:buClr>
              <a:buFont typeface="Arial" panose="020B0604020202020204" pitchFamily="34" charset="0"/>
              <a:buChar char="•"/>
            </a:pPr>
            <a:r>
              <a:rPr lang="zh-CN" altLang="en-US" sz="2000" dirty="0">
                <a:solidFill>
                  <a:srgbClr val="000000"/>
                </a:solidFill>
                <a:effectLst/>
                <a:latin typeface="+mn-ea"/>
              </a:rPr>
              <a:t>软件规模越大，复杂性越高，不确定性就越大</a:t>
            </a:r>
          </a:p>
          <a:p>
            <a:pPr marL="342900" indent="-342900">
              <a:lnSpc>
                <a:spcPct val="150000"/>
              </a:lnSpc>
              <a:buClr>
                <a:srgbClr val="C00000"/>
              </a:buClr>
              <a:buFont typeface="Arial" panose="020B0604020202020204" pitchFamily="34" charset="0"/>
              <a:buChar char="•"/>
            </a:pPr>
            <a:r>
              <a:rPr lang="zh-CN" altLang="en-US" sz="2000" dirty="0">
                <a:solidFill>
                  <a:srgbClr val="000000"/>
                </a:solidFill>
                <a:effectLst/>
                <a:latin typeface="+mn-ea"/>
              </a:rPr>
              <a:t>需求的不确定性会对项目估算产生很大影响</a:t>
            </a:r>
          </a:p>
          <a:p>
            <a:pPr marL="342900" indent="-342900">
              <a:lnSpc>
                <a:spcPct val="150000"/>
              </a:lnSpc>
              <a:buClr>
                <a:srgbClr val="C00000"/>
              </a:buClr>
              <a:buFont typeface="Arial" panose="020B0604020202020204" pitchFamily="34" charset="0"/>
              <a:buChar char="•"/>
            </a:pPr>
            <a:r>
              <a:rPr lang="zh-CN" altLang="en-US" sz="2000" dirty="0">
                <a:solidFill>
                  <a:srgbClr val="000000"/>
                </a:solidFill>
                <a:effectLst/>
                <a:latin typeface="+mn-ea"/>
              </a:rPr>
              <a:t>没有可靠的历史数据使项目估算缺少参照物</a:t>
            </a:r>
          </a:p>
        </p:txBody>
      </p:sp>
      <p:sp>
        <p:nvSpPr>
          <p:cNvPr id="13" name="文本框 12">
            <a:extLst>
              <a:ext uri="{FF2B5EF4-FFF2-40B4-BE49-F238E27FC236}">
                <a16:creationId xmlns:a16="http://schemas.microsoft.com/office/drawing/2014/main" id="{95A1FD6F-78E6-BC6E-113E-F33AEA0A7564}"/>
              </a:ext>
            </a:extLst>
          </p:cNvPr>
          <p:cNvSpPr txBox="1"/>
          <p:nvPr/>
        </p:nvSpPr>
        <p:spPr>
          <a:xfrm>
            <a:off x="641635" y="4934794"/>
            <a:ext cx="10712163" cy="968791"/>
          </a:xfrm>
          <a:prstGeom prst="rect">
            <a:avLst/>
          </a:prstGeom>
          <a:noFill/>
        </p:spPr>
        <p:txBody>
          <a:bodyPr wrap="square">
            <a:spAutoFit/>
          </a:bodyPr>
          <a:lstStyle/>
          <a:p>
            <a:pPr>
              <a:lnSpc>
                <a:spcPct val="150000"/>
              </a:lnSpc>
            </a:pPr>
            <a:r>
              <a:rPr lang="zh-CN" altLang="en-US" sz="2000" dirty="0">
                <a:solidFill>
                  <a:srgbClr val="000000"/>
                </a:solidFill>
                <a:effectLst/>
                <a:latin typeface="Helvetica" pitchFamily="2" charset="0"/>
              </a:rPr>
              <a:t>项目成员不应该被估算所困扰，勇于面对软件项目估算的挑战，克服其中的困难，做出一个相对的有价值的估算。</a:t>
            </a:r>
          </a:p>
        </p:txBody>
      </p:sp>
      <p:pic>
        <p:nvPicPr>
          <p:cNvPr id="15" name="图片 14" descr="图片包含 游戏机&#10;&#10;描述已自动生成">
            <a:extLst>
              <a:ext uri="{FF2B5EF4-FFF2-40B4-BE49-F238E27FC236}">
                <a16:creationId xmlns:a16="http://schemas.microsoft.com/office/drawing/2014/main" id="{3A1F1067-C6FF-8F35-8889-034E2CB3B945}"/>
              </a:ext>
            </a:extLst>
          </p:cNvPr>
          <p:cNvPicPr>
            <a:picLocks noChangeAspect="1"/>
          </p:cNvPicPr>
          <p:nvPr/>
        </p:nvPicPr>
        <p:blipFill>
          <a:blip r:embed="rId3"/>
          <a:stretch>
            <a:fillRect/>
          </a:stretch>
        </p:blipFill>
        <p:spPr>
          <a:xfrm>
            <a:off x="8153400" y="2661275"/>
            <a:ext cx="1921062" cy="2142336"/>
          </a:xfrm>
          <a:prstGeom prst="rect">
            <a:avLst/>
          </a:prstGeom>
        </p:spPr>
      </p:pic>
    </p:spTree>
    <p:extLst>
      <p:ext uri="{BB962C8B-B14F-4D97-AF65-F5344CB8AC3E}">
        <p14:creationId xmlns:p14="http://schemas.microsoft.com/office/powerpoint/2010/main" val="32762223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79A71A-6931-E911-F209-C2A30AA8182E}"/>
            </a:ext>
          </a:extLst>
        </p:cNvPr>
        <p:cNvGrpSpPr/>
        <p:nvPr/>
      </p:nvGrpSpPr>
      <p:grpSpPr>
        <a:xfrm>
          <a:off x="0" y="0"/>
          <a:ext cx="0" cy="0"/>
          <a:chOff x="0" y="0"/>
          <a:chExt cx="0" cy="0"/>
        </a:xfrm>
      </p:grpSpPr>
      <p:cxnSp>
        <p:nvCxnSpPr>
          <p:cNvPr id="3" name="直线连接符 2">
            <a:extLst>
              <a:ext uri="{FF2B5EF4-FFF2-40B4-BE49-F238E27FC236}">
                <a16:creationId xmlns:a16="http://schemas.microsoft.com/office/drawing/2014/main" id="{899972CB-E232-D374-DC34-498A94D0DD0B}"/>
              </a:ext>
            </a:extLst>
          </p:cNvPr>
          <p:cNvCxnSpPr>
            <a:cxnSpLocks/>
          </p:cNvCxnSpPr>
          <p:nvPr/>
        </p:nvCxnSpPr>
        <p:spPr>
          <a:xfrm>
            <a:off x="102093" y="714234"/>
            <a:ext cx="11987814" cy="0"/>
          </a:xfrm>
          <a:prstGeom prst="line">
            <a:avLst/>
          </a:prstGeom>
          <a:ln w="38100">
            <a:solidFill>
              <a:srgbClr val="C00000"/>
            </a:solidFill>
          </a:ln>
        </p:spPr>
        <p:style>
          <a:lnRef idx="2">
            <a:schemeClr val="accent1"/>
          </a:lnRef>
          <a:fillRef idx="0">
            <a:schemeClr val="accent1"/>
          </a:fillRef>
          <a:effectRef idx="1">
            <a:schemeClr val="accent1"/>
          </a:effectRef>
          <a:fontRef idx="minor">
            <a:schemeClr val="tx1"/>
          </a:fontRef>
        </p:style>
      </p:cxnSp>
      <p:sp>
        <p:nvSpPr>
          <p:cNvPr id="4" name="矩形 3">
            <a:extLst>
              <a:ext uri="{FF2B5EF4-FFF2-40B4-BE49-F238E27FC236}">
                <a16:creationId xmlns:a16="http://schemas.microsoft.com/office/drawing/2014/main" id="{13840567-E907-F355-F1E2-D477418FAA12}"/>
              </a:ext>
            </a:extLst>
          </p:cNvPr>
          <p:cNvSpPr/>
          <p:nvPr/>
        </p:nvSpPr>
        <p:spPr>
          <a:xfrm>
            <a:off x="0" y="6492874"/>
            <a:ext cx="12192000" cy="365125"/>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标题 1">
            <a:extLst>
              <a:ext uri="{FF2B5EF4-FFF2-40B4-BE49-F238E27FC236}">
                <a16:creationId xmlns:a16="http://schemas.microsoft.com/office/drawing/2014/main" id="{438030D8-7715-84BB-A300-CC5EC4BCC32C}"/>
              </a:ext>
            </a:extLst>
          </p:cNvPr>
          <p:cNvSpPr>
            <a:spLocks noGrp="1"/>
          </p:cNvSpPr>
          <p:nvPr>
            <p:ph type="title"/>
          </p:nvPr>
        </p:nvSpPr>
        <p:spPr>
          <a:xfrm>
            <a:off x="641636" y="166374"/>
            <a:ext cx="10712164" cy="547860"/>
          </a:xfrm>
        </p:spPr>
        <p:txBody>
          <a:bodyPr>
            <a:normAutofit fontScale="90000"/>
          </a:bodyPr>
          <a:lstStyle/>
          <a:p>
            <a:r>
              <a:rPr kumimoji="1" lang="zh-CN" altLang="en-US" sz="4000" dirty="0">
                <a:latin typeface="Microsoft YaHei" panose="020B0503020204020204" pitchFamily="34" charset="-122"/>
                <a:ea typeface="Microsoft YaHei" panose="020B0503020204020204" pitchFamily="34" charset="-122"/>
              </a:rPr>
              <a:t>项目估算内容</a:t>
            </a:r>
          </a:p>
        </p:txBody>
      </p:sp>
      <p:sp>
        <p:nvSpPr>
          <p:cNvPr id="5" name="日期占位符 4">
            <a:extLst>
              <a:ext uri="{FF2B5EF4-FFF2-40B4-BE49-F238E27FC236}">
                <a16:creationId xmlns:a16="http://schemas.microsoft.com/office/drawing/2014/main" id="{8BCD9FBA-DDB2-B5CD-89BC-6785C0A2F9BC}"/>
              </a:ext>
            </a:extLst>
          </p:cNvPr>
          <p:cNvSpPr>
            <a:spLocks noGrp="1"/>
          </p:cNvSpPr>
          <p:nvPr>
            <p:ph type="dt" sz="half" idx="10"/>
          </p:nvPr>
        </p:nvSpPr>
        <p:spPr>
          <a:xfrm>
            <a:off x="838200" y="6492872"/>
            <a:ext cx="2743200" cy="365125"/>
          </a:xfrm>
        </p:spPr>
        <p:txBody>
          <a:bodyPr/>
          <a:lstStyle/>
          <a:p>
            <a:fld id="{E4C2CF94-821F-194A-BC37-ED2010A58F59}" type="datetime1">
              <a:rPr kumimoji="1" lang="zh-CN" altLang="en-US" smtClean="0">
                <a:solidFill>
                  <a:schemeClr val="bg1"/>
                </a:solidFill>
              </a:rPr>
              <a:t>2024/9/18</a:t>
            </a:fld>
            <a:endParaRPr kumimoji="1" lang="zh-CN" altLang="en-US" dirty="0">
              <a:solidFill>
                <a:schemeClr val="bg1"/>
              </a:solidFill>
            </a:endParaRPr>
          </a:p>
        </p:txBody>
      </p:sp>
      <p:sp>
        <p:nvSpPr>
          <p:cNvPr id="6" name="页脚占位符 5">
            <a:extLst>
              <a:ext uri="{FF2B5EF4-FFF2-40B4-BE49-F238E27FC236}">
                <a16:creationId xmlns:a16="http://schemas.microsoft.com/office/drawing/2014/main" id="{8C7E78F7-4DE7-1F59-6355-DB1EF4B276D1}"/>
              </a:ext>
            </a:extLst>
          </p:cNvPr>
          <p:cNvSpPr>
            <a:spLocks noGrp="1"/>
          </p:cNvSpPr>
          <p:nvPr>
            <p:ph type="ftr" sz="quarter" idx="11"/>
          </p:nvPr>
        </p:nvSpPr>
        <p:spPr>
          <a:xfrm>
            <a:off x="4038600" y="6492873"/>
            <a:ext cx="4114800" cy="365125"/>
          </a:xfrm>
        </p:spPr>
        <p:txBody>
          <a:bodyPr/>
          <a:lstStyle/>
          <a:p>
            <a:r>
              <a:rPr kumimoji="1" lang="en-US" altLang="zh-CN" dirty="0">
                <a:solidFill>
                  <a:schemeClr val="bg1"/>
                </a:solidFill>
              </a:rPr>
              <a:t>2024</a:t>
            </a:r>
            <a:r>
              <a:rPr kumimoji="1" lang="zh-CN" altLang="en-US" dirty="0">
                <a:solidFill>
                  <a:schemeClr val="bg1"/>
                </a:solidFill>
              </a:rPr>
              <a:t>秋，软件设计与体系结构</a:t>
            </a:r>
          </a:p>
        </p:txBody>
      </p:sp>
      <p:sp>
        <p:nvSpPr>
          <p:cNvPr id="7" name="灯片编号占位符 6">
            <a:extLst>
              <a:ext uri="{FF2B5EF4-FFF2-40B4-BE49-F238E27FC236}">
                <a16:creationId xmlns:a16="http://schemas.microsoft.com/office/drawing/2014/main" id="{14EFAEF9-D0F3-7114-CDB6-C7146C07DF99}"/>
              </a:ext>
            </a:extLst>
          </p:cNvPr>
          <p:cNvSpPr>
            <a:spLocks noGrp="1"/>
          </p:cNvSpPr>
          <p:nvPr>
            <p:ph type="sldNum" sz="quarter" idx="12"/>
          </p:nvPr>
        </p:nvSpPr>
        <p:spPr>
          <a:xfrm>
            <a:off x="8610600" y="6485074"/>
            <a:ext cx="2743200" cy="365125"/>
          </a:xfrm>
        </p:spPr>
        <p:txBody>
          <a:bodyPr/>
          <a:lstStyle/>
          <a:p>
            <a:fld id="{CE4DB412-8034-E14D-81D5-D45E190EBA3C}" type="slidenum">
              <a:rPr kumimoji="1" lang="zh-CN" altLang="en-US" smtClean="0">
                <a:solidFill>
                  <a:schemeClr val="bg1"/>
                </a:solidFill>
              </a:rPr>
              <a:t>53</a:t>
            </a:fld>
            <a:endParaRPr kumimoji="1" lang="zh-CN" altLang="en-US" dirty="0">
              <a:solidFill>
                <a:schemeClr val="bg1"/>
              </a:solidFill>
            </a:endParaRPr>
          </a:p>
        </p:txBody>
      </p:sp>
      <p:pic>
        <p:nvPicPr>
          <p:cNvPr id="9" name="图片 8" descr="徽标&#10;&#10;描述已自动生成">
            <a:extLst>
              <a:ext uri="{FF2B5EF4-FFF2-40B4-BE49-F238E27FC236}">
                <a16:creationId xmlns:a16="http://schemas.microsoft.com/office/drawing/2014/main" id="{C382EC66-CEE5-611F-C181-B8F59453F1DB}"/>
              </a:ext>
            </a:extLst>
          </p:cNvPr>
          <p:cNvPicPr>
            <a:picLocks noChangeAspect="1"/>
          </p:cNvPicPr>
          <p:nvPr/>
        </p:nvPicPr>
        <p:blipFill>
          <a:blip r:embed="rId2"/>
          <a:stretch>
            <a:fillRect/>
          </a:stretch>
        </p:blipFill>
        <p:spPr>
          <a:xfrm>
            <a:off x="11353800" y="0"/>
            <a:ext cx="838199" cy="818771"/>
          </a:xfrm>
          <a:prstGeom prst="rect">
            <a:avLst/>
          </a:prstGeom>
        </p:spPr>
      </p:pic>
      <p:sp>
        <p:nvSpPr>
          <p:cNvPr id="8" name="直角三角形 7">
            <a:extLst>
              <a:ext uri="{FF2B5EF4-FFF2-40B4-BE49-F238E27FC236}">
                <a16:creationId xmlns:a16="http://schemas.microsoft.com/office/drawing/2014/main" id="{62836461-6210-AB0F-7EC5-E457914CE0BD}"/>
              </a:ext>
            </a:extLst>
          </p:cNvPr>
          <p:cNvSpPr/>
          <p:nvPr/>
        </p:nvSpPr>
        <p:spPr>
          <a:xfrm rot="16200000">
            <a:off x="3774142" y="1523999"/>
            <a:ext cx="1739153" cy="1783977"/>
          </a:xfrm>
          <a:prstGeom prst="rtTriangle">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vert="vert" rtlCol="0" anchor="ctr"/>
          <a:lstStyle/>
          <a:p>
            <a:pPr algn="ctr"/>
            <a:r>
              <a:rPr kumimoji="1" lang="zh-CN" altLang="en-US" dirty="0">
                <a:solidFill>
                  <a:schemeClr val="tx1"/>
                </a:solidFill>
              </a:rPr>
              <a:t>规模估算</a:t>
            </a:r>
          </a:p>
        </p:txBody>
      </p:sp>
      <p:sp>
        <p:nvSpPr>
          <p:cNvPr id="12" name="直角三角形 11">
            <a:extLst>
              <a:ext uri="{FF2B5EF4-FFF2-40B4-BE49-F238E27FC236}">
                <a16:creationId xmlns:a16="http://schemas.microsoft.com/office/drawing/2014/main" id="{B7E98303-EFC7-6B24-C3C6-2ADFE978022E}"/>
              </a:ext>
            </a:extLst>
          </p:cNvPr>
          <p:cNvSpPr/>
          <p:nvPr/>
        </p:nvSpPr>
        <p:spPr>
          <a:xfrm>
            <a:off x="5611907" y="1501587"/>
            <a:ext cx="1739153" cy="1783977"/>
          </a:xfrm>
          <a:prstGeom prst="rtTriangle">
            <a:avLst/>
          </a:prstGeom>
          <a:gradFill flip="none" rotWithShape="1">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vert="horz" rtlCol="0" anchor="ctr"/>
          <a:lstStyle/>
          <a:p>
            <a:pPr algn="ctr"/>
            <a:r>
              <a:rPr kumimoji="1" lang="zh-CN" altLang="en-US" dirty="0">
                <a:solidFill>
                  <a:schemeClr val="tx1"/>
                </a:solidFill>
              </a:rPr>
              <a:t>工作量估算</a:t>
            </a:r>
          </a:p>
        </p:txBody>
      </p:sp>
      <p:sp>
        <p:nvSpPr>
          <p:cNvPr id="14" name="直角三角形 13">
            <a:extLst>
              <a:ext uri="{FF2B5EF4-FFF2-40B4-BE49-F238E27FC236}">
                <a16:creationId xmlns:a16="http://schemas.microsoft.com/office/drawing/2014/main" id="{4920FF54-B70A-9D28-FC6C-EB7541D2B7E1}"/>
              </a:ext>
            </a:extLst>
          </p:cNvPr>
          <p:cNvSpPr/>
          <p:nvPr/>
        </p:nvSpPr>
        <p:spPr>
          <a:xfrm rot="5400000" flipV="1">
            <a:off x="3774142" y="3343834"/>
            <a:ext cx="1739153" cy="1783977"/>
          </a:xfrm>
          <a:prstGeom prst="rtTriangle">
            <a:avLst/>
          </a:prstGeom>
          <a:gradFill flip="none" rotWithShape="1">
            <a:gsLst>
              <a:gs pos="0">
                <a:schemeClr val="accent5">
                  <a:lumMod val="5000"/>
                  <a:lumOff val="95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vert="vert" rtlCol="0" anchor="ctr"/>
          <a:lstStyle/>
          <a:p>
            <a:pPr algn="ctr"/>
            <a:r>
              <a:rPr kumimoji="1" lang="zh-CN" altLang="en-US" dirty="0">
                <a:solidFill>
                  <a:schemeClr val="tx1"/>
                </a:solidFill>
              </a:rPr>
              <a:t>进度估算</a:t>
            </a:r>
          </a:p>
        </p:txBody>
      </p:sp>
      <p:sp>
        <p:nvSpPr>
          <p:cNvPr id="16" name="直角三角形 15">
            <a:extLst>
              <a:ext uri="{FF2B5EF4-FFF2-40B4-BE49-F238E27FC236}">
                <a16:creationId xmlns:a16="http://schemas.microsoft.com/office/drawing/2014/main" id="{04E59BA2-AA6B-0278-2C22-BEA35E92E30A}"/>
              </a:ext>
            </a:extLst>
          </p:cNvPr>
          <p:cNvSpPr/>
          <p:nvPr/>
        </p:nvSpPr>
        <p:spPr>
          <a:xfrm flipV="1">
            <a:off x="5629837" y="3343835"/>
            <a:ext cx="1739153" cy="1783977"/>
          </a:xfrm>
          <a:prstGeom prst="rtTriangle">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endParaRPr kumimoji="1" lang="zh-CN" altLang="en-US" dirty="0">
              <a:solidFill>
                <a:schemeClr val="tx1"/>
              </a:solidFill>
            </a:endParaRPr>
          </a:p>
        </p:txBody>
      </p:sp>
      <p:sp>
        <p:nvSpPr>
          <p:cNvPr id="17" name="文本框 16">
            <a:extLst>
              <a:ext uri="{FF2B5EF4-FFF2-40B4-BE49-F238E27FC236}">
                <a16:creationId xmlns:a16="http://schemas.microsoft.com/office/drawing/2014/main" id="{6C2037EE-CB04-B34D-C3FD-F4C62DF671E4}"/>
              </a:ext>
            </a:extLst>
          </p:cNvPr>
          <p:cNvSpPr txBox="1"/>
          <p:nvPr/>
        </p:nvSpPr>
        <p:spPr>
          <a:xfrm>
            <a:off x="5772834" y="3598378"/>
            <a:ext cx="646331" cy="646331"/>
          </a:xfrm>
          <a:prstGeom prst="rect">
            <a:avLst/>
          </a:prstGeom>
          <a:noFill/>
        </p:spPr>
        <p:txBody>
          <a:bodyPr wrap="none" rtlCol="0">
            <a:spAutoFit/>
          </a:bodyPr>
          <a:lstStyle/>
          <a:p>
            <a:pPr algn="ctr"/>
            <a:r>
              <a:rPr kumimoji="1" lang="zh-CN" altLang="en-US" dirty="0"/>
              <a:t>成本</a:t>
            </a:r>
            <a:endParaRPr kumimoji="1" lang="en-US" altLang="zh-CN" dirty="0"/>
          </a:p>
          <a:p>
            <a:pPr algn="ctr"/>
            <a:r>
              <a:rPr kumimoji="1" lang="zh-CN" altLang="en-US" dirty="0"/>
              <a:t>估算</a:t>
            </a:r>
          </a:p>
        </p:txBody>
      </p:sp>
      <p:sp>
        <p:nvSpPr>
          <p:cNvPr id="19" name="文本框 18">
            <a:extLst>
              <a:ext uri="{FF2B5EF4-FFF2-40B4-BE49-F238E27FC236}">
                <a16:creationId xmlns:a16="http://schemas.microsoft.com/office/drawing/2014/main" id="{29EAF801-1ABC-7237-9767-711E7019F1D6}"/>
              </a:ext>
            </a:extLst>
          </p:cNvPr>
          <p:cNvSpPr txBox="1"/>
          <p:nvPr/>
        </p:nvSpPr>
        <p:spPr>
          <a:xfrm>
            <a:off x="838200" y="1262094"/>
            <a:ext cx="3236259" cy="1705403"/>
          </a:xfrm>
          <a:prstGeom prst="rect">
            <a:avLst/>
          </a:prstGeom>
          <a:noFill/>
        </p:spPr>
        <p:txBody>
          <a:bodyPr wrap="square">
            <a:spAutoFit/>
          </a:bodyPr>
          <a:lstStyle/>
          <a:p>
            <a:pPr>
              <a:lnSpc>
                <a:spcPct val="150000"/>
              </a:lnSpc>
            </a:pPr>
            <a:r>
              <a:rPr lang="zh-CN" altLang="en-US" dirty="0">
                <a:solidFill>
                  <a:srgbClr val="151515"/>
                </a:solidFill>
                <a:effectLst/>
                <a:latin typeface="+mn-ea"/>
              </a:rPr>
              <a:t>规模估算是对所开发软件的规模进行估计，它是其他估算的基础，通常以代码行、功能点、故事点等作为衡量单位。</a:t>
            </a:r>
          </a:p>
        </p:txBody>
      </p:sp>
      <p:sp>
        <p:nvSpPr>
          <p:cNvPr id="20" name="文本框 19">
            <a:extLst>
              <a:ext uri="{FF2B5EF4-FFF2-40B4-BE49-F238E27FC236}">
                <a16:creationId xmlns:a16="http://schemas.microsoft.com/office/drawing/2014/main" id="{EBD78D74-6565-C052-EFA6-EC686DB59F20}"/>
              </a:ext>
            </a:extLst>
          </p:cNvPr>
          <p:cNvSpPr txBox="1"/>
          <p:nvPr/>
        </p:nvSpPr>
        <p:spPr>
          <a:xfrm>
            <a:off x="802341" y="3540168"/>
            <a:ext cx="3236259" cy="1705403"/>
          </a:xfrm>
          <a:prstGeom prst="rect">
            <a:avLst/>
          </a:prstGeom>
          <a:noFill/>
        </p:spPr>
        <p:txBody>
          <a:bodyPr wrap="square">
            <a:spAutoFit/>
          </a:bodyPr>
          <a:lstStyle/>
          <a:p>
            <a:pPr>
              <a:lnSpc>
                <a:spcPct val="150000"/>
              </a:lnSpc>
            </a:pPr>
            <a:r>
              <a:rPr lang="zh-CN" altLang="en-US" dirty="0">
                <a:solidFill>
                  <a:srgbClr val="151515"/>
                </a:solidFill>
                <a:effectLst/>
                <a:latin typeface="+mn-ea"/>
              </a:rPr>
              <a:t>进度估算是以项目阶段为单位</a:t>
            </a:r>
          </a:p>
          <a:p>
            <a:pPr>
              <a:lnSpc>
                <a:spcPct val="150000"/>
              </a:lnSpc>
            </a:pPr>
            <a:r>
              <a:rPr lang="zh-CN" altLang="en-US" dirty="0">
                <a:solidFill>
                  <a:srgbClr val="151515"/>
                </a:solidFill>
                <a:effectLst/>
                <a:latin typeface="+mn-ea"/>
              </a:rPr>
              <a:t>，通过任务分解、工作量估算</a:t>
            </a:r>
          </a:p>
          <a:p>
            <a:pPr>
              <a:lnSpc>
                <a:spcPct val="150000"/>
              </a:lnSpc>
            </a:pPr>
            <a:r>
              <a:rPr lang="zh-CN" altLang="en-US" dirty="0">
                <a:solidFill>
                  <a:srgbClr val="151515"/>
                </a:solidFill>
                <a:effectLst/>
                <a:latin typeface="+mn-ea"/>
              </a:rPr>
              <a:t>、有效资源分配等对项目可能</a:t>
            </a:r>
          </a:p>
          <a:p>
            <a:pPr>
              <a:lnSpc>
                <a:spcPct val="150000"/>
              </a:lnSpc>
            </a:pPr>
            <a:r>
              <a:rPr lang="zh-CN" altLang="en-US" dirty="0">
                <a:solidFill>
                  <a:srgbClr val="151515"/>
                </a:solidFill>
                <a:effectLst/>
                <a:latin typeface="+mn-ea"/>
              </a:rPr>
              <a:t>实施的进度给出正确的评估。</a:t>
            </a:r>
          </a:p>
        </p:txBody>
      </p:sp>
      <p:sp>
        <p:nvSpPr>
          <p:cNvPr id="21" name="文本框 20">
            <a:extLst>
              <a:ext uri="{FF2B5EF4-FFF2-40B4-BE49-F238E27FC236}">
                <a16:creationId xmlns:a16="http://schemas.microsoft.com/office/drawing/2014/main" id="{F2F59587-73AC-35DA-E6F1-B613BD34CA02}"/>
              </a:ext>
            </a:extLst>
          </p:cNvPr>
          <p:cNvSpPr txBox="1"/>
          <p:nvPr/>
        </p:nvSpPr>
        <p:spPr>
          <a:xfrm>
            <a:off x="7427260" y="1274499"/>
            <a:ext cx="3236259" cy="1705403"/>
          </a:xfrm>
          <a:prstGeom prst="rect">
            <a:avLst/>
          </a:prstGeom>
          <a:noFill/>
        </p:spPr>
        <p:txBody>
          <a:bodyPr wrap="square">
            <a:spAutoFit/>
          </a:bodyPr>
          <a:lstStyle/>
          <a:p>
            <a:pPr>
              <a:lnSpc>
                <a:spcPct val="150000"/>
              </a:lnSpc>
            </a:pPr>
            <a:r>
              <a:rPr lang="zh-CN" altLang="en-US" dirty="0">
                <a:solidFill>
                  <a:srgbClr val="151515"/>
                </a:solidFill>
                <a:effectLst/>
                <a:latin typeface="+mn-ea"/>
              </a:rPr>
              <a:t>工作量估算是结合投入人力和</a:t>
            </a:r>
          </a:p>
          <a:p>
            <a:pPr>
              <a:lnSpc>
                <a:spcPct val="150000"/>
              </a:lnSpc>
            </a:pPr>
            <a:r>
              <a:rPr lang="zh-CN" altLang="en-US" dirty="0">
                <a:solidFill>
                  <a:srgbClr val="151515"/>
                </a:solidFill>
                <a:effectLst/>
                <a:latin typeface="+mn-ea"/>
              </a:rPr>
              <a:t>开发任务所需要的工作时间进</a:t>
            </a:r>
          </a:p>
          <a:p>
            <a:pPr>
              <a:lnSpc>
                <a:spcPct val="150000"/>
              </a:lnSpc>
            </a:pPr>
            <a:r>
              <a:rPr lang="zh-CN" altLang="en-US" dirty="0">
                <a:solidFill>
                  <a:srgbClr val="151515"/>
                </a:solidFill>
                <a:effectLst/>
                <a:latin typeface="+mn-ea"/>
              </a:rPr>
              <a:t>行估算，通常以人时、人天、</a:t>
            </a:r>
          </a:p>
          <a:p>
            <a:pPr>
              <a:lnSpc>
                <a:spcPct val="150000"/>
              </a:lnSpc>
            </a:pPr>
            <a:r>
              <a:rPr lang="zh-CN" altLang="en-US" dirty="0">
                <a:solidFill>
                  <a:srgbClr val="151515"/>
                </a:solidFill>
                <a:effectLst/>
                <a:latin typeface="+mn-ea"/>
              </a:rPr>
              <a:t>人月、人年等作为衡量单位。</a:t>
            </a:r>
          </a:p>
        </p:txBody>
      </p:sp>
      <p:sp>
        <p:nvSpPr>
          <p:cNvPr id="22" name="文本框 21">
            <a:extLst>
              <a:ext uri="{FF2B5EF4-FFF2-40B4-BE49-F238E27FC236}">
                <a16:creationId xmlns:a16="http://schemas.microsoft.com/office/drawing/2014/main" id="{FEA0B8CF-08D6-4CB9-9277-11129828DED1}"/>
              </a:ext>
            </a:extLst>
          </p:cNvPr>
          <p:cNvSpPr txBox="1"/>
          <p:nvPr/>
        </p:nvSpPr>
        <p:spPr>
          <a:xfrm>
            <a:off x="7427260" y="3598378"/>
            <a:ext cx="3236259" cy="1703800"/>
          </a:xfrm>
          <a:prstGeom prst="rect">
            <a:avLst/>
          </a:prstGeom>
          <a:noFill/>
        </p:spPr>
        <p:txBody>
          <a:bodyPr wrap="square">
            <a:spAutoFit/>
          </a:bodyPr>
          <a:lstStyle/>
          <a:p>
            <a:pPr>
              <a:lnSpc>
                <a:spcPct val="150000"/>
              </a:lnSpc>
            </a:pPr>
            <a:r>
              <a:rPr lang="zh-CN" altLang="en-US" dirty="0">
                <a:solidFill>
                  <a:srgbClr val="151515"/>
                </a:solidFill>
                <a:latin typeface="+mn-ea"/>
              </a:rPr>
              <a:t>成本估算是对包括项目投入的</a:t>
            </a:r>
          </a:p>
          <a:p>
            <a:pPr>
              <a:lnSpc>
                <a:spcPct val="150000"/>
              </a:lnSpc>
            </a:pPr>
            <a:r>
              <a:rPr lang="zh-CN" altLang="en-US" dirty="0">
                <a:solidFill>
                  <a:srgbClr val="151515"/>
                </a:solidFill>
                <a:latin typeface="+mn-ea"/>
              </a:rPr>
              <a:t>人力、物质、有形和无形的支</a:t>
            </a:r>
          </a:p>
          <a:p>
            <a:pPr>
              <a:lnSpc>
                <a:spcPct val="150000"/>
              </a:lnSpc>
            </a:pPr>
            <a:r>
              <a:rPr lang="zh-CN" altLang="en-US" dirty="0">
                <a:solidFill>
                  <a:srgbClr val="151515"/>
                </a:solidFill>
                <a:latin typeface="+mn-ea"/>
              </a:rPr>
              <a:t>出成本进行估算，一般软件项</a:t>
            </a:r>
          </a:p>
          <a:p>
            <a:pPr>
              <a:lnSpc>
                <a:spcPct val="150000"/>
              </a:lnSpc>
            </a:pPr>
            <a:r>
              <a:rPr lang="zh-CN" altLang="en-US" dirty="0">
                <a:solidFill>
                  <a:srgbClr val="151515"/>
                </a:solidFill>
                <a:latin typeface="+mn-ea"/>
              </a:rPr>
              <a:t>目以人力成本为主要部分。</a:t>
            </a:r>
          </a:p>
        </p:txBody>
      </p:sp>
    </p:spTree>
    <p:extLst>
      <p:ext uri="{BB962C8B-B14F-4D97-AF65-F5344CB8AC3E}">
        <p14:creationId xmlns:p14="http://schemas.microsoft.com/office/powerpoint/2010/main" val="190839724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A722C4-7AF0-83C8-7704-6609ADB0169E}"/>
            </a:ext>
          </a:extLst>
        </p:cNvPr>
        <p:cNvGrpSpPr/>
        <p:nvPr/>
      </p:nvGrpSpPr>
      <p:grpSpPr>
        <a:xfrm>
          <a:off x="0" y="0"/>
          <a:ext cx="0" cy="0"/>
          <a:chOff x="0" y="0"/>
          <a:chExt cx="0" cy="0"/>
        </a:xfrm>
      </p:grpSpPr>
      <p:cxnSp>
        <p:nvCxnSpPr>
          <p:cNvPr id="3" name="直线连接符 2">
            <a:extLst>
              <a:ext uri="{FF2B5EF4-FFF2-40B4-BE49-F238E27FC236}">
                <a16:creationId xmlns:a16="http://schemas.microsoft.com/office/drawing/2014/main" id="{28AC0676-26A1-9E70-88D6-B675B15D5A24}"/>
              </a:ext>
            </a:extLst>
          </p:cNvPr>
          <p:cNvCxnSpPr>
            <a:cxnSpLocks/>
          </p:cNvCxnSpPr>
          <p:nvPr/>
        </p:nvCxnSpPr>
        <p:spPr>
          <a:xfrm>
            <a:off x="102093" y="714234"/>
            <a:ext cx="11987814" cy="0"/>
          </a:xfrm>
          <a:prstGeom prst="line">
            <a:avLst/>
          </a:prstGeom>
          <a:ln w="38100">
            <a:solidFill>
              <a:srgbClr val="C00000"/>
            </a:solidFill>
          </a:ln>
        </p:spPr>
        <p:style>
          <a:lnRef idx="2">
            <a:schemeClr val="accent1"/>
          </a:lnRef>
          <a:fillRef idx="0">
            <a:schemeClr val="accent1"/>
          </a:fillRef>
          <a:effectRef idx="1">
            <a:schemeClr val="accent1"/>
          </a:effectRef>
          <a:fontRef idx="minor">
            <a:schemeClr val="tx1"/>
          </a:fontRef>
        </p:style>
      </p:cxnSp>
      <p:sp>
        <p:nvSpPr>
          <p:cNvPr id="4" name="矩形 3">
            <a:extLst>
              <a:ext uri="{FF2B5EF4-FFF2-40B4-BE49-F238E27FC236}">
                <a16:creationId xmlns:a16="http://schemas.microsoft.com/office/drawing/2014/main" id="{F9A6E858-1859-A842-ADD4-18B06C16B6C8}"/>
              </a:ext>
            </a:extLst>
          </p:cNvPr>
          <p:cNvSpPr/>
          <p:nvPr/>
        </p:nvSpPr>
        <p:spPr>
          <a:xfrm>
            <a:off x="0" y="6492874"/>
            <a:ext cx="12192000" cy="365125"/>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标题 1">
            <a:extLst>
              <a:ext uri="{FF2B5EF4-FFF2-40B4-BE49-F238E27FC236}">
                <a16:creationId xmlns:a16="http://schemas.microsoft.com/office/drawing/2014/main" id="{A3678D16-4BEE-688D-C094-18EB6397D395}"/>
              </a:ext>
            </a:extLst>
          </p:cNvPr>
          <p:cNvSpPr>
            <a:spLocks noGrp="1"/>
          </p:cNvSpPr>
          <p:nvPr>
            <p:ph type="title"/>
          </p:nvPr>
        </p:nvSpPr>
        <p:spPr>
          <a:xfrm>
            <a:off x="641636" y="166374"/>
            <a:ext cx="10712164" cy="547860"/>
          </a:xfrm>
        </p:spPr>
        <p:txBody>
          <a:bodyPr>
            <a:normAutofit fontScale="90000"/>
          </a:bodyPr>
          <a:lstStyle/>
          <a:p>
            <a:r>
              <a:rPr kumimoji="1" lang="zh-CN" altLang="en-US" sz="4000" dirty="0">
                <a:latin typeface="Microsoft YaHei" panose="020B0503020204020204" pitchFamily="34" charset="-122"/>
                <a:ea typeface="Microsoft YaHei" panose="020B0503020204020204" pitchFamily="34" charset="-122"/>
              </a:rPr>
              <a:t>软件项目估算</a:t>
            </a:r>
          </a:p>
        </p:txBody>
      </p:sp>
      <p:sp>
        <p:nvSpPr>
          <p:cNvPr id="5" name="日期占位符 4">
            <a:extLst>
              <a:ext uri="{FF2B5EF4-FFF2-40B4-BE49-F238E27FC236}">
                <a16:creationId xmlns:a16="http://schemas.microsoft.com/office/drawing/2014/main" id="{53DA0FB0-E00A-FE47-8F94-74A4EED4BEA1}"/>
              </a:ext>
            </a:extLst>
          </p:cNvPr>
          <p:cNvSpPr>
            <a:spLocks noGrp="1"/>
          </p:cNvSpPr>
          <p:nvPr>
            <p:ph type="dt" sz="half" idx="10"/>
          </p:nvPr>
        </p:nvSpPr>
        <p:spPr>
          <a:xfrm>
            <a:off x="838200" y="6492872"/>
            <a:ext cx="2743200" cy="365125"/>
          </a:xfrm>
        </p:spPr>
        <p:txBody>
          <a:bodyPr/>
          <a:lstStyle/>
          <a:p>
            <a:fld id="{E4C2CF94-821F-194A-BC37-ED2010A58F59}" type="datetime1">
              <a:rPr kumimoji="1" lang="zh-CN" altLang="en-US" smtClean="0">
                <a:solidFill>
                  <a:schemeClr val="bg1"/>
                </a:solidFill>
              </a:rPr>
              <a:t>2024/9/18</a:t>
            </a:fld>
            <a:endParaRPr kumimoji="1" lang="zh-CN" altLang="en-US" dirty="0">
              <a:solidFill>
                <a:schemeClr val="bg1"/>
              </a:solidFill>
            </a:endParaRPr>
          </a:p>
        </p:txBody>
      </p:sp>
      <p:sp>
        <p:nvSpPr>
          <p:cNvPr id="6" name="页脚占位符 5">
            <a:extLst>
              <a:ext uri="{FF2B5EF4-FFF2-40B4-BE49-F238E27FC236}">
                <a16:creationId xmlns:a16="http://schemas.microsoft.com/office/drawing/2014/main" id="{9DB2AF63-C06F-1FD2-29E2-1335A838E299}"/>
              </a:ext>
            </a:extLst>
          </p:cNvPr>
          <p:cNvSpPr>
            <a:spLocks noGrp="1"/>
          </p:cNvSpPr>
          <p:nvPr>
            <p:ph type="ftr" sz="quarter" idx="11"/>
          </p:nvPr>
        </p:nvSpPr>
        <p:spPr>
          <a:xfrm>
            <a:off x="4038600" y="6492873"/>
            <a:ext cx="4114800" cy="365125"/>
          </a:xfrm>
        </p:spPr>
        <p:txBody>
          <a:bodyPr/>
          <a:lstStyle/>
          <a:p>
            <a:r>
              <a:rPr kumimoji="1" lang="en-US" altLang="zh-CN" dirty="0">
                <a:solidFill>
                  <a:schemeClr val="bg1"/>
                </a:solidFill>
              </a:rPr>
              <a:t>2024</a:t>
            </a:r>
            <a:r>
              <a:rPr kumimoji="1" lang="zh-CN" altLang="en-US" dirty="0">
                <a:solidFill>
                  <a:schemeClr val="bg1"/>
                </a:solidFill>
              </a:rPr>
              <a:t>秋，软件设计与体系结构</a:t>
            </a:r>
          </a:p>
        </p:txBody>
      </p:sp>
      <p:sp>
        <p:nvSpPr>
          <p:cNvPr id="7" name="灯片编号占位符 6">
            <a:extLst>
              <a:ext uri="{FF2B5EF4-FFF2-40B4-BE49-F238E27FC236}">
                <a16:creationId xmlns:a16="http://schemas.microsoft.com/office/drawing/2014/main" id="{76349F8B-E103-969B-1343-61A1864BCF0E}"/>
              </a:ext>
            </a:extLst>
          </p:cNvPr>
          <p:cNvSpPr>
            <a:spLocks noGrp="1"/>
          </p:cNvSpPr>
          <p:nvPr>
            <p:ph type="sldNum" sz="quarter" idx="12"/>
          </p:nvPr>
        </p:nvSpPr>
        <p:spPr>
          <a:xfrm>
            <a:off x="8610600" y="6485074"/>
            <a:ext cx="2743200" cy="365125"/>
          </a:xfrm>
        </p:spPr>
        <p:txBody>
          <a:bodyPr/>
          <a:lstStyle/>
          <a:p>
            <a:fld id="{CE4DB412-8034-E14D-81D5-D45E190EBA3C}" type="slidenum">
              <a:rPr kumimoji="1" lang="zh-CN" altLang="en-US" smtClean="0">
                <a:solidFill>
                  <a:schemeClr val="bg1"/>
                </a:solidFill>
              </a:rPr>
              <a:t>54</a:t>
            </a:fld>
            <a:endParaRPr kumimoji="1" lang="zh-CN" altLang="en-US" dirty="0">
              <a:solidFill>
                <a:schemeClr val="bg1"/>
              </a:solidFill>
            </a:endParaRPr>
          </a:p>
        </p:txBody>
      </p:sp>
      <p:pic>
        <p:nvPicPr>
          <p:cNvPr id="9" name="图片 8" descr="徽标&#10;&#10;描述已自动生成">
            <a:extLst>
              <a:ext uri="{FF2B5EF4-FFF2-40B4-BE49-F238E27FC236}">
                <a16:creationId xmlns:a16="http://schemas.microsoft.com/office/drawing/2014/main" id="{5A514291-5BC3-6ABA-2D3D-D12FB36BDD93}"/>
              </a:ext>
            </a:extLst>
          </p:cNvPr>
          <p:cNvPicPr>
            <a:picLocks noChangeAspect="1"/>
          </p:cNvPicPr>
          <p:nvPr/>
        </p:nvPicPr>
        <p:blipFill>
          <a:blip r:embed="rId2"/>
          <a:stretch>
            <a:fillRect/>
          </a:stretch>
        </p:blipFill>
        <p:spPr>
          <a:xfrm>
            <a:off x="11353800" y="0"/>
            <a:ext cx="838199" cy="818771"/>
          </a:xfrm>
          <a:prstGeom prst="rect">
            <a:avLst/>
          </a:prstGeom>
        </p:spPr>
      </p:pic>
      <p:sp>
        <p:nvSpPr>
          <p:cNvPr id="19" name="文本框 18">
            <a:extLst>
              <a:ext uri="{FF2B5EF4-FFF2-40B4-BE49-F238E27FC236}">
                <a16:creationId xmlns:a16="http://schemas.microsoft.com/office/drawing/2014/main" id="{2E81AF88-CCC5-5D5E-3DE9-C973E137849B}"/>
              </a:ext>
            </a:extLst>
          </p:cNvPr>
          <p:cNvSpPr txBox="1"/>
          <p:nvPr/>
        </p:nvSpPr>
        <p:spPr>
          <a:xfrm>
            <a:off x="838200" y="1262094"/>
            <a:ext cx="10515600" cy="461665"/>
          </a:xfrm>
          <a:prstGeom prst="rect">
            <a:avLst/>
          </a:prstGeom>
          <a:solidFill>
            <a:schemeClr val="bg2"/>
          </a:solidFill>
        </p:spPr>
        <p:txBody>
          <a:bodyPr wrap="square">
            <a:spAutoFit/>
          </a:bodyPr>
          <a:lstStyle/>
          <a:p>
            <a:r>
              <a:rPr lang="zh-CN" altLang="en-US" sz="2400" dirty="0">
                <a:solidFill>
                  <a:srgbClr val="000000"/>
                </a:solidFill>
                <a:effectLst/>
                <a:latin typeface="Helvetica" pitchFamily="2" charset="0"/>
              </a:rPr>
              <a:t>软件项目估算的首要原则：对结果进行估计，而不是活动。</a:t>
            </a:r>
          </a:p>
        </p:txBody>
      </p:sp>
      <p:pic>
        <p:nvPicPr>
          <p:cNvPr id="11" name="图片 10" descr="图表, 折线图&#10;&#10;描述已自动生成">
            <a:extLst>
              <a:ext uri="{FF2B5EF4-FFF2-40B4-BE49-F238E27FC236}">
                <a16:creationId xmlns:a16="http://schemas.microsoft.com/office/drawing/2014/main" id="{F5A63582-FDB9-75E6-CA12-7FD20C20E682}"/>
              </a:ext>
            </a:extLst>
          </p:cNvPr>
          <p:cNvPicPr>
            <a:picLocks noChangeAspect="1"/>
          </p:cNvPicPr>
          <p:nvPr/>
        </p:nvPicPr>
        <p:blipFill>
          <a:blip r:embed="rId3"/>
          <a:stretch>
            <a:fillRect/>
          </a:stretch>
        </p:blipFill>
        <p:spPr>
          <a:xfrm>
            <a:off x="800100" y="2561366"/>
            <a:ext cx="5562600" cy="3086100"/>
          </a:xfrm>
          <a:prstGeom prst="rect">
            <a:avLst/>
          </a:prstGeom>
        </p:spPr>
      </p:pic>
      <p:sp>
        <p:nvSpPr>
          <p:cNvPr id="15" name="文本框 14">
            <a:extLst>
              <a:ext uri="{FF2B5EF4-FFF2-40B4-BE49-F238E27FC236}">
                <a16:creationId xmlns:a16="http://schemas.microsoft.com/office/drawing/2014/main" id="{C46207CD-86EE-3B42-7B00-40FC2016DDDA}"/>
              </a:ext>
            </a:extLst>
          </p:cNvPr>
          <p:cNvSpPr txBox="1"/>
          <p:nvPr/>
        </p:nvSpPr>
        <p:spPr>
          <a:xfrm>
            <a:off x="5257800" y="4104416"/>
            <a:ext cx="6096000" cy="481670"/>
          </a:xfrm>
          <a:prstGeom prst="rect">
            <a:avLst/>
          </a:prstGeom>
          <a:noFill/>
        </p:spPr>
        <p:txBody>
          <a:bodyPr wrap="square">
            <a:spAutoFit/>
          </a:bodyPr>
          <a:lstStyle/>
          <a:p>
            <a:pPr>
              <a:lnSpc>
                <a:spcPct val="150000"/>
              </a:lnSpc>
            </a:pPr>
            <a:r>
              <a:rPr lang="zh-CN" altLang="en-US" sz="2000" dirty="0">
                <a:solidFill>
                  <a:srgbClr val="000000"/>
                </a:solidFill>
                <a:effectLst/>
                <a:latin typeface="STKaiti" panose="02010600040101010101" pitchFamily="2" charset="-122"/>
                <a:ea typeface="STKaiti" panose="02010600040101010101" pitchFamily="2" charset="-122"/>
              </a:rPr>
              <a:t>不论用什么⽅法 ，所有估计从定义上来说都只是概率。</a:t>
            </a:r>
          </a:p>
        </p:txBody>
      </p:sp>
    </p:spTree>
    <p:extLst>
      <p:ext uri="{BB962C8B-B14F-4D97-AF65-F5344CB8AC3E}">
        <p14:creationId xmlns:p14="http://schemas.microsoft.com/office/powerpoint/2010/main" val="355472799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6429F1-E43B-537B-1D0B-F1CB077C7A2B}"/>
            </a:ext>
          </a:extLst>
        </p:cNvPr>
        <p:cNvGrpSpPr/>
        <p:nvPr/>
      </p:nvGrpSpPr>
      <p:grpSpPr>
        <a:xfrm>
          <a:off x="0" y="0"/>
          <a:ext cx="0" cy="0"/>
          <a:chOff x="0" y="0"/>
          <a:chExt cx="0" cy="0"/>
        </a:xfrm>
      </p:grpSpPr>
      <p:cxnSp>
        <p:nvCxnSpPr>
          <p:cNvPr id="3" name="直线连接符 2">
            <a:extLst>
              <a:ext uri="{FF2B5EF4-FFF2-40B4-BE49-F238E27FC236}">
                <a16:creationId xmlns:a16="http://schemas.microsoft.com/office/drawing/2014/main" id="{18FEA8AF-C568-D736-46BA-5E9814026989}"/>
              </a:ext>
            </a:extLst>
          </p:cNvPr>
          <p:cNvCxnSpPr>
            <a:cxnSpLocks/>
          </p:cNvCxnSpPr>
          <p:nvPr/>
        </p:nvCxnSpPr>
        <p:spPr>
          <a:xfrm>
            <a:off x="102093" y="714234"/>
            <a:ext cx="11987814" cy="0"/>
          </a:xfrm>
          <a:prstGeom prst="line">
            <a:avLst/>
          </a:prstGeom>
          <a:ln w="38100">
            <a:solidFill>
              <a:srgbClr val="C00000"/>
            </a:solidFill>
          </a:ln>
        </p:spPr>
        <p:style>
          <a:lnRef idx="2">
            <a:schemeClr val="accent1"/>
          </a:lnRef>
          <a:fillRef idx="0">
            <a:schemeClr val="accent1"/>
          </a:fillRef>
          <a:effectRef idx="1">
            <a:schemeClr val="accent1"/>
          </a:effectRef>
          <a:fontRef idx="minor">
            <a:schemeClr val="tx1"/>
          </a:fontRef>
        </p:style>
      </p:cxnSp>
      <p:sp>
        <p:nvSpPr>
          <p:cNvPr id="4" name="矩形 3">
            <a:extLst>
              <a:ext uri="{FF2B5EF4-FFF2-40B4-BE49-F238E27FC236}">
                <a16:creationId xmlns:a16="http://schemas.microsoft.com/office/drawing/2014/main" id="{F2FC31BF-FE40-61CE-B8AF-2A2AE5E3A364}"/>
              </a:ext>
            </a:extLst>
          </p:cNvPr>
          <p:cNvSpPr/>
          <p:nvPr/>
        </p:nvSpPr>
        <p:spPr>
          <a:xfrm>
            <a:off x="0" y="6492874"/>
            <a:ext cx="12192000" cy="365125"/>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标题 1">
            <a:extLst>
              <a:ext uri="{FF2B5EF4-FFF2-40B4-BE49-F238E27FC236}">
                <a16:creationId xmlns:a16="http://schemas.microsoft.com/office/drawing/2014/main" id="{07C46511-B84B-BF5C-9279-36D44C1DEAFE}"/>
              </a:ext>
            </a:extLst>
          </p:cNvPr>
          <p:cNvSpPr>
            <a:spLocks noGrp="1"/>
          </p:cNvSpPr>
          <p:nvPr>
            <p:ph type="title"/>
          </p:nvPr>
        </p:nvSpPr>
        <p:spPr>
          <a:xfrm>
            <a:off x="641636" y="166374"/>
            <a:ext cx="10712164" cy="547860"/>
          </a:xfrm>
        </p:spPr>
        <p:txBody>
          <a:bodyPr>
            <a:normAutofit fontScale="90000"/>
          </a:bodyPr>
          <a:lstStyle/>
          <a:p>
            <a:r>
              <a:rPr kumimoji="1" lang="zh-CN" altLang="en-US" sz="4000" dirty="0">
                <a:latin typeface="Microsoft YaHei" panose="020B0503020204020204" pitchFamily="34" charset="-122"/>
                <a:ea typeface="Microsoft YaHei" panose="020B0503020204020204" pitchFamily="34" charset="-122"/>
              </a:rPr>
              <a:t>软件项目估算</a:t>
            </a:r>
          </a:p>
        </p:txBody>
      </p:sp>
      <p:sp>
        <p:nvSpPr>
          <p:cNvPr id="5" name="日期占位符 4">
            <a:extLst>
              <a:ext uri="{FF2B5EF4-FFF2-40B4-BE49-F238E27FC236}">
                <a16:creationId xmlns:a16="http://schemas.microsoft.com/office/drawing/2014/main" id="{9A627578-2707-8CF8-6F99-289D8D80221D}"/>
              </a:ext>
            </a:extLst>
          </p:cNvPr>
          <p:cNvSpPr>
            <a:spLocks noGrp="1"/>
          </p:cNvSpPr>
          <p:nvPr>
            <p:ph type="dt" sz="half" idx="10"/>
          </p:nvPr>
        </p:nvSpPr>
        <p:spPr>
          <a:xfrm>
            <a:off x="838200" y="6492872"/>
            <a:ext cx="2743200" cy="365125"/>
          </a:xfrm>
        </p:spPr>
        <p:txBody>
          <a:bodyPr/>
          <a:lstStyle/>
          <a:p>
            <a:fld id="{E4C2CF94-821F-194A-BC37-ED2010A58F59}" type="datetime1">
              <a:rPr kumimoji="1" lang="zh-CN" altLang="en-US" smtClean="0">
                <a:solidFill>
                  <a:schemeClr val="bg1"/>
                </a:solidFill>
              </a:rPr>
              <a:t>2024/9/18</a:t>
            </a:fld>
            <a:endParaRPr kumimoji="1" lang="zh-CN" altLang="en-US" dirty="0">
              <a:solidFill>
                <a:schemeClr val="bg1"/>
              </a:solidFill>
            </a:endParaRPr>
          </a:p>
        </p:txBody>
      </p:sp>
      <p:sp>
        <p:nvSpPr>
          <p:cNvPr id="6" name="页脚占位符 5">
            <a:extLst>
              <a:ext uri="{FF2B5EF4-FFF2-40B4-BE49-F238E27FC236}">
                <a16:creationId xmlns:a16="http://schemas.microsoft.com/office/drawing/2014/main" id="{CBD8DEA8-4115-473E-069B-10BDAC9C5E0D}"/>
              </a:ext>
            </a:extLst>
          </p:cNvPr>
          <p:cNvSpPr>
            <a:spLocks noGrp="1"/>
          </p:cNvSpPr>
          <p:nvPr>
            <p:ph type="ftr" sz="quarter" idx="11"/>
          </p:nvPr>
        </p:nvSpPr>
        <p:spPr>
          <a:xfrm>
            <a:off x="4038600" y="6492873"/>
            <a:ext cx="4114800" cy="365125"/>
          </a:xfrm>
        </p:spPr>
        <p:txBody>
          <a:bodyPr/>
          <a:lstStyle/>
          <a:p>
            <a:r>
              <a:rPr kumimoji="1" lang="en-US" altLang="zh-CN" dirty="0">
                <a:solidFill>
                  <a:schemeClr val="bg1"/>
                </a:solidFill>
              </a:rPr>
              <a:t>2024</a:t>
            </a:r>
            <a:r>
              <a:rPr kumimoji="1" lang="zh-CN" altLang="en-US" dirty="0">
                <a:solidFill>
                  <a:schemeClr val="bg1"/>
                </a:solidFill>
              </a:rPr>
              <a:t>秋，软件设计与体系结构</a:t>
            </a:r>
          </a:p>
        </p:txBody>
      </p:sp>
      <p:sp>
        <p:nvSpPr>
          <p:cNvPr id="7" name="灯片编号占位符 6">
            <a:extLst>
              <a:ext uri="{FF2B5EF4-FFF2-40B4-BE49-F238E27FC236}">
                <a16:creationId xmlns:a16="http://schemas.microsoft.com/office/drawing/2014/main" id="{68CFF991-A1DC-9BD3-3D88-88234D090CC5}"/>
              </a:ext>
            </a:extLst>
          </p:cNvPr>
          <p:cNvSpPr>
            <a:spLocks noGrp="1"/>
          </p:cNvSpPr>
          <p:nvPr>
            <p:ph type="sldNum" sz="quarter" idx="12"/>
          </p:nvPr>
        </p:nvSpPr>
        <p:spPr>
          <a:xfrm>
            <a:off x="8610600" y="6485074"/>
            <a:ext cx="2743200" cy="365125"/>
          </a:xfrm>
        </p:spPr>
        <p:txBody>
          <a:bodyPr/>
          <a:lstStyle/>
          <a:p>
            <a:fld id="{CE4DB412-8034-E14D-81D5-D45E190EBA3C}" type="slidenum">
              <a:rPr kumimoji="1" lang="zh-CN" altLang="en-US" smtClean="0">
                <a:solidFill>
                  <a:schemeClr val="bg1"/>
                </a:solidFill>
              </a:rPr>
              <a:t>55</a:t>
            </a:fld>
            <a:endParaRPr kumimoji="1" lang="zh-CN" altLang="en-US" dirty="0">
              <a:solidFill>
                <a:schemeClr val="bg1"/>
              </a:solidFill>
            </a:endParaRPr>
          </a:p>
        </p:txBody>
      </p:sp>
      <p:pic>
        <p:nvPicPr>
          <p:cNvPr id="9" name="图片 8" descr="徽标&#10;&#10;描述已自动生成">
            <a:extLst>
              <a:ext uri="{FF2B5EF4-FFF2-40B4-BE49-F238E27FC236}">
                <a16:creationId xmlns:a16="http://schemas.microsoft.com/office/drawing/2014/main" id="{5B67CA98-9ABA-F510-70FF-78BB3AC11121}"/>
              </a:ext>
            </a:extLst>
          </p:cNvPr>
          <p:cNvPicPr>
            <a:picLocks noChangeAspect="1"/>
          </p:cNvPicPr>
          <p:nvPr/>
        </p:nvPicPr>
        <p:blipFill>
          <a:blip r:embed="rId2"/>
          <a:stretch>
            <a:fillRect/>
          </a:stretch>
        </p:blipFill>
        <p:spPr>
          <a:xfrm>
            <a:off x="11353800" y="0"/>
            <a:ext cx="838199" cy="818771"/>
          </a:xfrm>
          <a:prstGeom prst="rect">
            <a:avLst/>
          </a:prstGeom>
        </p:spPr>
      </p:pic>
      <p:sp>
        <p:nvSpPr>
          <p:cNvPr id="19" name="文本框 18">
            <a:extLst>
              <a:ext uri="{FF2B5EF4-FFF2-40B4-BE49-F238E27FC236}">
                <a16:creationId xmlns:a16="http://schemas.microsoft.com/office/drawing/2014/main" id="{41541A37-3937-2BDB-A5DC-464B2563259D}"/>
              </a:ext>
            </a:extLst>
          </p:cNvPr>
          <p:cNvSpPr txBox="1"/>
          <p:nvPr/>
        </p:nvSpPr>
        <p:spPr>
          <a:xfrm>
            <a:off x="838200" y="1262094"/>
            <a:ext cx="10515600" cy="1422890"/>
          </a:xfrm>
          <a:prstGeom prst="rect">
            <a:avLst/>
          </a:prstGeom>
          <a:solidFill>
            <a:schemeClr val="bg2"/>
          </a:solidFill>
        </p:spPr>
        <p:txBody>
          <a:bodyPr wrap="square">
            <a:spAutoFit/>
          </a:bodyPr>
          <a:lstStyle/>
          <a:p>
            <a:pPr>
              <a:lnSpc>
                <a:spcPct val="150000"/>
              </a:lnSpc>
            </a:pPr>
            <a:r>
              <a:rPr lang="zh-CN" altLang="en-US" sz="2000" dirty="0">
                <a:solidFill>
                  <a:srgbClr val="0018C0"/>
                </a:solidFill>
                <a:effectLst/>
                <a:latin typeface="+mn-ea"/>
              </a:rPr>
              <a:t>分段估算：</a:t>
            </a:r>
          </a:p>
          <a:p>
            <a:pPr>
              <a:lnSpc>
                <a:spcPct val="150000"/>
              </a:lnSpc>
            </a:pPr>
            <a:r>
              <a:rPr lang="en-US" altLang="zh-CN" sz="2000" dirty="0">
                <a:solidFill>
                  <a:srgbClr val="000000"/>
                </a:solidFill>
                <a:effectLst/>
                <a:latin typeface="+mn-ea"/>
              </a:rPr>
              <a:t>• </a:t>
            </a:r>
            <a:r>
              <a:rPr lang="zh-CN" altLang="en-US" sz="2000" dirty="0">
                <a:solidFill>
                  <a:srgbClr val="000000"/>
                </a:solidFill>
                <a:effectLst/>
                <a:latin typeface="+mn-ea"/>
              </a:rPr>
              <a:t>从宏观估算开始，在项目执行中对各阶段的估算进行细化</a:t>
            </a:r>
          </a:p>
          <a:p>
            <a:pPr>
              <a:lnSpc>
                <a:spcPct val="150000"/>
              </a:lnSpc>
            </a:pPr>
            <a:r>
              <a:rPr lang="en-US" altLang="zh-CN" sz="2000" dirty="0">
                <a:solidFill>
                  <a:srgbClr val="000000"/>
                </a:solidFill>
                <a:effectLst/>
                <a:latin typeface="+mn-ea"/>
              </a:rPr>
              <a:t>• </a:t>
            </a:r>
            <a:r>
              <a:rPr lang="zh-CN" altLang="en-US" sz="2000" dirty="0">
                <a:solidFill>
                  <a:srgbClr val="000000"/>
                </a:solidFill>
                <a:effectLst/>
                <a:latin typeface="+mn-ea"/>
              </a:rPr>
              <a:t>适用于最终产品不可知或不确定性很大的项目</a:t>
            </a:r>
          </a:p>
        </p:txBody>
      </p:sp>
      <p:pic>
        <p:nvPicPr>
          <p:cNvPr id="10" name="图片 9" descr="表格&#10;&#10;中度可信度描述已自动生成">
            <a:extLst>
              <a:ext uri="{FF2B5EF4-FFF2-40B4-BE49-F238E27FC236}">
                <a16:creationId xmlns:a16="http://schemas.microsoft.com/office/drawing/2014/main" id="{22455040-4433-CD01-B17B-A529FA5B970D}"/>
              </a:ext>
            </a:extLst>
          </p:cNvPr>
          <p:cNvPicPr>
            <a:picLocks noChangeAspect="1"/>
          </p:cNvPicPr>
          <p:nvPr/>
        </p:nvPicPr>
        <p:blipFill>
          <a:blip r:embed="rId3"/>
          <a:stretch>
            <a:fillRect/>
          </a:stretch>
        </p:blipFill>
        <p:spPr>
          <a:xfrm>
            <a:off x="641636" y="2870354"/>
            <a:ext cx="7772400" cy="3429349"/>
          </a:xfrm>
          <a:prstGeom prst="rect">
            <a:avLst/>
          </a:prstGeom>
        </p:spPr>
      </p:pic>
      <p:pic>
        <p:nvPicPr>
          <p:cNvPr id="13" name="图片 12" descr="卡通人物&#10;&#10;描述已自动生成">
            <a:extLst>
              <a:ext uri="{FF2B5EF4-FFF2-40B4-BE49-F238E27FC236}">
                <a16:creationId xmlns:a16="http://schemas.microsoft.com/office/drawing/2014/main" id="{E933C781-62EB-D495-C4E6-B27B49F8A89E}"/>
              </a:ext>
            </a:extLst>
          </p:cNvPr>
          <p:cNvPicPr>
            <a:picLocks noChangeAspect="1"/>
          </p:cNvPicPr>
          <p:nvPr/>
        </p:nvPicPr>
        <p:blipFill>
          <a:blip r:embed="rId4"/>
          <a:stretch>
            <a:fillRect/>
          </a:stretch>
        </p:blipFill>
        <p:spPr>
          <a:xfrm>
            <a:off x="9311902" y="2996059"/>
            <a:ext cx="1340595" cy="3036529"/>
          </a:xfrm>
          <a:prstGeom prst="rect">
            <a:avLst/>
          </a:prstGeom>
        </p:spPr>
      </p:pic>
    </p:spTree>
    <p:extLst>
      <p:ext uri="{BB962C8B-B14F-4D97-AF65-F5344CB8AC3E}">
        <p14:creationId xmlns:p14="http://schemas.microsoft.com/office/powerpoint/2010/main" val="161676244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629A48-EAE3-D59C-FEAC-99D2FE52BADF}"/>
            </a:ext>
          </a:extLst>
        </p:cNvPr>
        <p:cNvGrpSpPr/>
        <p:nvPr/>
      </p:nvGrpSpPr>
      <p:grpSpPr>
        <a:xfrm>
          <a:off x="0" y="0"/>
          <a:ext cx="0" cy="0"/>
          <a:chOff x="0" y="0"/>
          <a:chExt cx="0" cy="0"/>
        </a:xfrm>
      </p:grpSpPr>
      <p:cxnSp>
        <p:nvCxnSpPr>
          <p:cNvPr id="3" name="直线连接符 2">
            <a:extLst>
              <a:ext uri="{FF2B5EF4-FFF2-40B4-BE49-F238E27FC236}">
                <a16:creationId xmlns:a16="http://schemas.microsoft.com/office/drawing/2014/main" id="{40602473-D5E9-F112-2988-DC44C18CE10A}"/>
              </a:ext>
            </a:extLst>
          </p:cNvPr>
          <p:cNvCxnSpPr>
            <a:cxnSpLocks/>
          </p:cNvCxnSpPr>
          <p:nvPr/>
        </p:nvCxnSpPr>
        <p:spPr>
          <a:xfrm>
            <a:off x="102093" y="714234"/>
            <a:ext cx="11987814" cy="0"/>
          </a:xfrm>
          <a:prstGeom prst="line">
            <a:avLst/>
          </a:prstGeom>
          <a:ln w="38100">
            <a:solidFill>
              <a:srgbClr val="C00000"/>
            </a:solidFill>
          </a:ln>
        </p:spPr>
        <p:style>
          <a:lnRef idx="2">
            <a:schemeClr val="accent1"/>
          </a:lnRef>
          <a:fillRef idx="0">
            <a:schemeClr val="accent1"/>
          </a:fillRef>
          <a:effectRef idx="1">
            <a:schemeClr val="accent1"/>
          </a:effectRef>
          <a:fontRef idx="minor">
            <a:schemeClr val="tx1"/>
          </a:fontRef>
        </p:style>
      </p:cxnSp>
      <p:sp>
        <p:nvSpPr>
          <p:cNvPr id="4" name="矩形 3">
            <a:extLst>
              <a:ext uri="{FF2B5EF4-FFF2-40B4-BE49-F238E27FC236}">
                <a16:creationId xmlns:a16="http://schemas.microsoft.com/office/drawing/2014/main" id="{21DCBEFE-BC5C-7A40-D26D-B8FD4C0343FA}"/>
              </a:ext>
            </a:extLst>
          </p:cNvPr>
          <p:cNvSpPr/>
          <p:nvPr/>
        </p:nvSpPr>
        <p:spPr>
          <a:xfrm>
            <a:off x="0" y="6492874"/>
            <a:ext cx="12192000" cy="365125"/>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标题 1">
            <a:extLst>
              <a:ext uri="{FF2B5EF4-FFF2-40B4-BE49-F238E27FC236}">
                <a16:creationId xmlns:a16="http://schemas.microsoft.com/office/drawing/2014/main" id="{34089C2A-31CF-938C-25CC-F13B5A388CEF}"/>
              </a:ext>
            </a:extLst>
          </p:cNvPr>
          <p:cNvSpPr>
            <a:spLocks noGrp="1"/>
          </p:cNvSpPr>
          <p:nvPr>
            <p:ph type="title"/>
          </p:nvPr>
        </p:nvSpPr>
        <p:spPr>
          <a:xfrm>
            <a:off x="641636" y="166374"/>
            <a:ext cx="10712164" cy="547860"/>
          </a:xfrm>
        </p:spPr>
        <p:txBody>
          <a:bodyPr>
            <a:normAutofit fontScale="90000"/>
          </a:bodyPr>
          <a:lstStyle/>
          <a:p>
            <a:r>
              <a:rPr kumimoji="1" lang="zh-CN" altLang="en-US" sz="4000" dirty="0">
                <a:latin typeface="Microsoft YaHei" panose="020B0503020204020204" pitchFamily="34" charset="-122"/>
                <a:ea typeface="Microsoft YaHei" panose="020B0503020204020204" pitchFamily="34" charset="-122"/>
              </a:rPr>
              <a:t>基本估算方法</a:t>
            </a:r>
          </a:p>
        </p:txBody>
      </p:sp>
      <p:sp>
        <p:nvSpPr>
          <p:cNvPr id="5" name="日期占位符 4">
            <a:extLst>
              <a:ext uri="{FF2B5EF4-FFF2-40B4-BE49-F238E27FC236}">
                <a16:creationId xmlns:a16="http://schemas.microsoft.com/office/drawing/2014/main" id="{50795419-A168-5919-A1C6-9A35607A746D}"/>
              </a:ext>
            </a:extLst>
          </p:cNvPr>
          <p:cNvSpPr>
            <a:spLocks noGrp="1"/>
          </p:cNvSpPr>
          <p:nvPr>
            <p:ph type="dt" sz="half" idx="10"/>
          </p:nvPr>
        </p:nvSpPr>
        <p:spPr>
          <a:xfrm>
            <a:off x="838200" y="6492872"/>
            <a:ext cx="2743200" cy="365125"/>
          </a:xfrm>
        </p:spPr>
        <p:txBody>
          <a:bodyPr/>
          <a:lstStyle/>
          <a:p>
            <a:fld id="{E4C2CF94-821F-194A-BC37-ED2010A58F59}" type="datetime1">
              <a:rPr kumimoji="1" lang="zh-CN" altLang="en-US" smtClean="0">
                <a:solidFill>
                  <a:schemeClr val="bg1"/>
                </a:solidFill>
              </a:rPr>
              <a:t>2024/9/18</a:t>
            </a:fld>
            <a:endParaRPr kumimoji="1" lang="zh-CN" altLang="en-US" dirty="0">
              <a:solidFill>
                <a:schemeClr val="bg1"/>
              </a:solidFill>
            </a:endParaRPr>
          </a:p>
        </p:txBody>
      </p:sp>
      <p:sp>
        <p:nvSpPr>
          <p:cNvPr id="6" name="页脚占位符 5">
            <a:extLst>
              <a:ext uri="{FF2B5EF4-FFF2-40B4-BE49-F238E27FC236}">
                <a16:creationId xmlns:a16="http://schemas.microsoft.com/office/drawing/2014/main" id="{19B6BB7F-E100-3E4B-5F02-9989A79E6AD8}"/>
              </a:ext>
            </a:extLst>
          </p:cNvPr>
          <p:cNvSpPr>
            <a:spLocks noGrp="1"/>
          </p:cNvSpPr>
          <p:nvPr>
            <p:ph type="ftr" sz="quarter" idx="11"/>
          </p:nvPr>
        </p:nvSpPr>
        <p:spPr>
          <a:xfrm>
            <a:off x="4038600" y="6492873"/>
            <a:ext cx="4114800" cy="365125"/>
          </a:xfrm>
        </p:spPr>
        <p:txBody>
          <a:bodyPr/>
          <a:lstStyle/>
          <a:p>
            <a:r>
              <a:rPr kumimoji="1" lang="en-US" altLang="zh-CN" dirty="0">
                <a:solidFill>
                  <a:schemeClr val="bg1"/>
                </a:solidFill>
              </a:rPr>
              <a:t>2024</a:t>
            </a:r>
            <a:r>
              <a:rPr kumimoji="1" lang="zh-CN" altLang="en-US" dirty="0">
                <a:solidFill>
                  <a:schemeClr val="bg1"/>
                </a:solidFill>
              </a:rPr>
              <a:t>秋，软件设计与体系结构</a:t>
            </a:r>
          </a:p>
        </p:txBody>
      </p:sp>
      <p:sp>
        <p:nvSpPr>
          <p:cNvPr id="7" name="灯片编号占位符 6">
            <a:extLst>
              <a:ext uri="{FF2B5EF4-FFF2-40B4-BE49-F238E27FC236}">
                <a16:creationId xmlns:a16="http://schemas.microsoft.com/office/drawing/2014/main" id="{29FC0909-B494-45D4-3692-722AF8183D73}"/>
              </a:ext>
            </a:extLst>
          </p:cNvPr>
          <p:cNvSpPr>
            <a:spLocks noGrp="1"/>
          </p:cNvSpPr>
          <p:nvPr>
            <p:ph type="sldNum" sz="quarter" idx="12"/>
          </p:nvPr>
        </p:nvSpPr>
        <p:spPr>
          <a:xfrm>
            <a:off x="8610600" y="6485074"/>
            <a:ext cx="2743200" cy="365125"/>
          </a:xfrm>
        </p:spPr>
        <p:txBody>
          <a:bodyPr/>
          <a:lstStyle/>
          <a:p>
            <a:fld id="{CE4DB412-8034-E14D-81D5-D45E190EBA3C}" type="slidenum">
              <a:rPr kumimoji="1" lang="zh-CN" altLang="en-US" smtClean="0">
                <a:solidFill>
                  <a:schemeClr val="bg1"/>
                </a:solidFill>
              </a:rPr>
              <a:t>56</a:t>
            </a:fld>
            <a:endParaRPr kumimoji="1" lang="zh-CN" altLang="en-US" dirty="0">
              <a:solidFill>
                <a:schemeClr val="bg1"/>
              </a:solidFill>
            </a:endParaRPr>
          </a:p>
        </p:txBody>
      </p:sp>
      <p:pic>
        <p:nvPicPr>
          <p:cNvPr id="9" name="图片 8" descr="徽标&#10;&#10;描述已自动生成">
            <a:extLst>
              <a:ext uri="{FF2B5EF4-FFF2-40B4-BE49-F238E27FC236}">
                <a16:creationId xmlns:a16="http://schemas.microsoft.com/office/drawing/2014/main" id="{42C9034A-1EBB-D188-7A1C-4EA149768310}"/>
              </a:ext>
            </a:extLst>
          </p:cNvPr>
          <p:cNvPicPr>
            <a:picLocks noChangeAspect="1"/>
          </p:cNvPicPr>
          <p:nvPr/>
        </p:nvPicPr>
        <p:blipFill>
          <a:blip r:embed="rId2"/>
          <a:stretch>
            <a:fillRect/>
          </a:stretch>
        </p:blipFill>
        <p:spPr>
          <a:xfrm>
            <a:off x="11353800" y="0"/>
            <a:ext cx="838199" cy="818771"/>
          </a:xfrm>
          <a:prstGeom prst="rect">
            <a:avLst/>
          </a:prstGeom>
        </p:spPr>
      </p:pic>
      <p:sp>
        <p:nvSpPr>
          <p:cNvPr id="19" name="文本框 18">
            <a:extLst>
              <a:ext uri="{FF2B5EF4-FFF2-40B4-BE49-F238E27FC236}">
                <a16:creationId xmlns:a16="http://schemas.microsoft.com/office/drawing/2014/main" id="{28920DBD-EC70-610C-EF0D-8AD2A1EB5B40}"/>
              </a:ext>
            </a:extLst>
          </p:cNvPr>
          <p:cNvSpPr txBox="1"/>
          <p:nvPr/>
        </p:nvSpPr>
        <p:spPr>
          <a:xfrm>
            <a:off x="838200" y="1262094"/>
            <a:ext cx="10515600" cy="4654544"/>
          </a:xfrm>
          <a:prstGeom prst="rect">
            <a:avLst/>
          </a:prstGeom>
          <a:noFill/>
        </p:spPr>
        <p:txBody>
          <a:bodyPr wrap="square">
            <a:spAutoFit/>
          </a:bodyPr>
          <a:lstStyle/>
          <a:p>
            <a:pPr>
              <a:lnSpc>
                <a:spcPct val="150000"/>
              </a:lnSpc>
            </a:pPr>
            <a:r>
              <a:rPr lang="zh-CN" altLang="en-US" sz="2000" dirty="0">
                <a:solidFill>
                  <a:srgbClr val="0018C0"/>
                </a:solidFill>
                <a:effectLst/>
                <a:latin typeface="+mn-ea"/>
              </a:rPr>
              <a:t>专家判断：</a:t>
            </a:r>
          </a:p>
          <a:p>
            <a:pPr marL="342900" indent="-342900">
              <a:lnSpc>
                <a:spcPct val="150000"/>
              </a:lnSpc>
              <a:buFont typeface="Arial" panose="020B0604020202020204" pitchFamily="34" charset="0"/>
              <a:buChar char="•"/>
            </a:pPr>
            <a:r>
              <a:rPr lang="zh-CN" altLang="en-US" sz="2000" dirty="0">
                <a:solidFill>
                  <a:srgbClr val="000000"/>
                </a:solidFill>
                <a:effectLst/>
                <a:latin typeface="+mn-ea"/>
              </a:rPr>
              <a:t>通过借鉴历史信息，专家提供项目估算所需的信息，或根据以往类似项目的经验，给出相关参数的估算上限。</a:t>
            </a:r>
            <a:endParaRPr lang="en-US" altLang="zh-CN" sz="2000" dirty="0">
              <a:solidFill>
                <a:srgbClr val="000000"/>
              </a:solidFill>
              <a:effectLst/>
              <a:latin typeface="+mn-ea"/>
            </a:endParaRPr>
          </a:p>
          <a:p>
            <a:pPr marL="342900" indent="-342900">
              <a:lnSpc>
                <a:spcPct val="150000"/>
              </a:lnSpc>
              <a:buFont typeface="Arial" panose="020B0604020202020204" pitchFamily="34" charset="0"/>
              <a:buChar char="•"/>
            </a:pPr>
            <a:endParaRPr lang="zh-CN" altLang="en-US" sz="2000" dirty="0">
              <a:solidFill>
                <a:srgbClr val="000000"/>
              </a:solidFill>
              <a:effectLst/>
              <a:latin typeface="+mn-ea"/>
            </a:endParaRPr>
          </a:p>
          <a:p>
            <a:pPr>
              <a:lnSpc>
                <a:spcPct val="150000"/>
              </a:lnSpc>
            </a:pPr>
            <a:r>
              <a:rPr lang="zh-CN" altLang="en-US" sz="2000" dirty="0">
                <a:solidFill>
                  <a:srgbClr val="0018C0"/>
                </a:solidFill>
                <a:effectLst/>
                <a:latin typeface="+mn-ea"/>
              </a:rPr>
              <a:t>类比估算：</a:t>
            </a:r>
          </a:p>
          <a:p>
            <a:pPr marL="342900" indent="-342900">
              <a:lnSpc>
                <a:spcPct val="150000"/>
              </a:lnSpc>
              <a:buFont typeface="Arial" panose="020B0604020202020204" pitchFamily="34" charset="0"/>
              <a:buChar char="•"/>
            </a:pPr>
            <a:r>
              <a:rPr lang="zh-CN" altLang="en-US" sz="2000" dirty="0">
                <a:solidFill>
                  <a:srgbClr val="000000"/>
                </a:solidFill>
                <a:effectLst/>
                <a:latin typeface="+mn-ea"/>
              </a:rPr>
              <a:t>以过去类似项目的参数值（如持续时间、预算、规模、工作量和复杂性等）为基础，估算未来项目的同类参数或指标。</a:t>
            </a:r>
          </a:p>
          <a:p>
            <a:pPr marL="342900" indent="-342900">
              <a:lnSpc>
                <a:spcPct val="150000"/>
              </a:lnSpc>
              <a:buFont typeface="Arial" panose="020B0604020202020204" pitchFamily="34" charset="0"/>
              <a:buChar char="•"/>
            </a:pPr>
            <a:r>
              <a:rPr lang="zh-CN" altLang="en-US" sz="2000" dirty="0">
                <a:solidFill>
                  <a:srgbClr val="000000"/>
                </a:solidFill>
                <a:effectLst/>
                <a:latin typeface="+mn-ea"/>
              </a:rPr>
              <a:t>类比估算综合利用项目历史信息和专家判断，它是一种粗略的估算方法，有时需要根据项目复杂性方面的已知差异进行调整。</a:t>
            </a:r>
          </a:p>
          <a:p>
            <a:pPr marL="342900" indent="-342900">
              <a:lnSpc>
                <a:spcPct val="150000"/>
              </a:lnSpc>
              <a:buFont typeface="Arial" panose="020B0604020202020204" pitchFamily="34" charset="0"/>
              <a:buChar char="•"/>
            </a:pPr>
            <a:r>
              <a:rPr lang="zh-CN" altLang="en-US" sz="2000" dirty="0">
                <a:solidFill>
                  <a:srgbClr val="000000"/>
                </a:solidFill>
                <a:effectLst/>
                <a:latin typeface="+mn-ea"/>
              </a:rPr>
              <a:t>类比估算通常成本低、耗时少，但准确性较差，可以与其他估算方法联合使用。</a:t>
            </a:r>
          </a:p>
        </p:txBody>
      </p:sp>
    </p:spTree>
    <p:extLst>
      <p:ext uri="{BB962C8B-B14F-4D97-AF65-F5344CB8AC3E}">
        <p14:creationId xmlns:p14="http://schemas.microsoft.com/office/powerpoint/2010/main" val="140812703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BCAA3A-FF0E-3877-B6F4-19A568842A52}"/>
            </a:ext>
          </a:extLst>
        </p:cNvPr>
        <p:cNvGrpSpPr/>
        <p:nvPr/>
      </p:nvGrpSpPr>
      <p:grpSpPr>
        <a:xfrm>
          <a:off x="0" y="0"/>
          <a:ext cx="0" cy="0"/>
          <a:chOff x="0" y="0"/>
          <a:chExt cx="0" cy="0"/>
        </a:xfrm>
      </p:grpSpPr>
      <p:cxnSp>
        <p:nvCxnSpPr>
          <p:cNvPr id="3" name="直线连接符 2">
            <a:extLst>
              <a:ext uri="{FF2B5EF4-FFF2-40B4-BE49-F238E27FC236}">
                <a16:creationId xmlns:a16="http://schemas.microsoft.com/office/drawing/2014/main" id="{D8FA7221-B580-9BD3-7825-39D33EB684C6}"/>
              </a:ext>
            </a:extLst>
          </p:cNvPr>
          <p:cNvCxnSpPr>
            <a:cxnSpLocks/>
          </p:cNvCxnSpPr>
          <p:nvPr/>
        </p:nvCxnSpPr>
        <p:spPr>
          <a:xfrm>
            <a:off x="102093" y="714234"/>
            <a:ext cx="11987814" cy="0"/>
          </a:xfrm>
          <a:prstGeom prst="line">
            <a:avLst/>
          </a:prstGeom>
          <a:ln w="38100">
            <a:solidFill>
              <a:srgbClr val="C00000"/>
            </a:solidFill>
          </a:ln>
        </p:spPr>
        <p:style>
          <a:lnRef idx="2">
            <a:schemeClr val="accent1"/>
          </a:lnRef>
          <a:fillRef idx="0">
            <a:schemeClr val="accent1"/>
          </a:fillRef>
          <a:effectRef idx="1">
            <a:schemeClr val="accent1"/>
          </a:effectRef>
          <a:fontRef idx="minor">
            <a:schemeClr val="tx1"/>
          </a:fontRef>
        </p:style>
      </p:cxnSp>
      <p:sp>
        <p:nvSpPr>
          <p:cNvPr id="4" name="矩形 3">
            <a:extLst>
              <a:ext uri="{FF2B5EF4-FFF2-40B4-BE49-F238E27FC236}">
                <a16:creationId xmlns:a16="http://schemas.microsoft.com/office/drawing/2014/main" id="{E012EB58-6DD3-DB5D-033A-6DD6BEC19C5A}"/>
              </a:ext>
            </a:extLst>
          </p:cNvPr>
          <p:cNvSpPr/>
          <p:nvPr/>
        </p:nvSpPr>
        <p:spPr>
          <a:xfrm>
            <a:off x="0" y="6492874"/>
            <a:ext cx="12192000" cy="365125"/>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标题 1">
            <a:extLst>
              <a:ext uri="{FF2B5EF4-FFF2-40B4-BE49-F238E27FC236}">
                <a16:creationId xmlns:a16="http://schemas.microsoft.com/office/drawing/2014/main" id="{F2EEA712-E1C3-E461-AEB2-941A22BD5FE3}"/>
              </a:ext>
            </a:extLst>
          </p:cNvPr>
          <p:cNvSpPr>
            <a:spLocks noGrp="1"/>
          </p:cNvSpPr>
          <p:nvPr>
            <p:ph type="title"/>
          </p:nvPr>
        </p:nvSpPr>
        <p:spPr>
          <a:xfrm>
            <a:off x="641636" y="166374"/>
            <a:ext cx="10712164" cy="547860"/>
          </a:xfrm>
        </p:spPr>
        <p:txBody>
          <a:bodyPr>
            <a:normAutofit fontScale="90000"/>
          </a:bodyPr>
          <a:lstStyle/>
          <a:p>
            <a:r>
              <a:rPr kumimoji="1" lang="zh-CN" altLang="en-US" sz="4000" dirty="0">
                <a:latin typeface="Microsoft YaHei" panose="020B0503020204020204" pitchFamily="34" charset="-122"/>
                <a:ea typeface="Microsoft YaHei" panose="020B0503020204020204" pitchFamily="34" charset="-122"/>
              </a:rPr>
              <a:t>基本估算方法</a:t>
            </a:r>
          </a:p>
        </p:txBody>
      </p:sp>
      <p:sp>
        <p:nvSpPr>
          <p:cNvPr id="5" name="日期占位符 4">
            <a:extLst>
              <a:ext uri="{FF2B5EF4-FFF2-40B4-BE49-F238E27FC236}">
                <a16:creationId xmlns:a16="http://schemas.microsoft.com/office/drawing/2014/main" id="{59FD30FC-B763-26E9-096A-CFAD22872728}"/>
              </a:ext>
            </a:extLst>
          </p:cNvPr>
          <p:cNvSpPr>
            <a:spLocks noGrp="1"/>
          </p:cNvSpPr>
          <p:nvPr>
            <p:ph type="dt" sz="half" idx="10"/>
          </p:nvPr>
        </p:nvSpPr>
        <p:spPr>
          <a:xfrm>
            <a:off x="838200" y="6492872"/>
            <a:ext cx="2743200" cy="365125"/>
          </a:xfrm>
        </p:spPr>
        <p:txBody>
          <a:bodyPr/>
          <a:lstStyle/>
          <a:p>
            <a:fld id="{E4C2CF94-821F-194A-BC37-ED2010A58F59}" type="datetime1">
              <a:rPr kumimoji="1" lang="zh-CN" altLang="en-US" smtClean="0">
                <a:solidFill>
                  <a:schemeClr val="bg1"/>
                </a:solidFill>
              </a:rPr>
              <a:t>2024/9/18</a:t>
            </a:fld>
            <a:endParaRPr kumimoji="1" lang="zh-CN" altLang="en-US" dirty="0">
              <a:solidFill>
                <a:schemeClr val="bg1"/>
              </a:solidFill>
            </a:endParaRPr>
          </a:p>
        </p:txBody>
      </p:sp>
      <p:sp>
        <p:nvSpPr>
          <p:cNvPr id="6" name="页脚占位符 5">
            <a:extLst>
              <a:ext uri="{FF2B5EF4-FFF2-40B4-BE49-F238E27FC236}">
                <a16:creationId xmlns:a16="http://schemas.microsoft.com/office/drawing/2014/main" id="{94FFC5E6-CAA5-58CC-0E21-F2CB2E272210}"/>
              </a:ext>
            </a:extLst>
          </p:cNvPr>
          <p:cNvSpPr>
            <a:spLocks noGrp="1"/>
          </p:cNvSpPr>
          <p:nvPr>
            <p:ph type="ftr" sz="quarter" idx="11"/>
          </p:nvPr>
        </p:nvSpPr>
        <p:spPr>
          <a:xfrm>
            <a:off x="4038600" y="6492873"/>
            <a:ext cx="4114800" cy="365125"/>
          </a:xfrm>
        </p:spPr>
        <p:txBody>
          <a:bodyPr/>
          <a:lstStyle/>
          <a:p>
            <a:r>
              <a:rPr kumimoji="1" lang="en-US" altLang="zh-CN" dirty="0">
                <a:solidFill>
                  <a:schemeClr val="bg1"/>
                </a:solidFill>
              </a:rPr>
              <a:t>2024</a:t>
            </a:r>
            <a:r>
              <a:rPr kumimoji="1" lang="zh-CN" altLang="en-US" dirty="0">
                <a:solidFill>
                  <a:schemeClr val="bg1"/>
                </a:solidFill>
              </a:rPr>
              <a:t>秋，软件设计与体系结构</a:t>
            </a:r>
          </a:p>
        </p:txBody>
      </p:sp>
      <p:sp>
        <p:nvSpPr>
          <p:cNvPr id="7" name="灯片编号占位符 6">
            <a:extLst>
              <a:ext uri="{FF2B5EF4-FFF2-40B4-BE49-F238E27FC236}">
                <a16:creationId xmlns:a16="http://schemas.microsoft.com/office/drawing/2014/main" id="{9745EE07-92EF-F831-C25D-EEE311195C43}"/>
              </a:ext>
            </a:extLst>
          </p:cNvPr>
          <p:cNvSpPr>
            <a:spLocks noGrp="1"/>
          </p:cNvSpPr>
          <p:nvPr>
            <p:ph type="sldNum" sz="quarter" idx="12"/>
          </p:nvPr>
        </p:nvSpPr>
        <p:spPr>
          <a:xfrm>
            <a:off x="8610600" y="6485074"/>
            <a:ext cx="2743200" cy="365125"/>
          </a:xfrm>
        </p:spPr>
        <p:txBody>
          <a:bodyPr/>
          <a:lstStyle/>
          <a:p>
            <a:fld id="{CE4DB412-8034-E14D-81D5-D45E190EBA3C}" type="slidenum">
              <a:rPr kumimoji="1" lang="zh-CN" altLang="en-US" smtClean="0">
                <a:solidFill>
                  <a:schemeClr val="bg1"/>
                </a:solidFill>
              </a:rPr>
              <a:t>57</a:t>
            </a:fld>
            <a:endParaRPr kumimoji="1" lang="zh-CN" altLang="en-US" dirty="0">
              <a:solidFill>
                <a:schemeClr val="bg1"/>
              </a:solidFill>
            </a:endParaRPr>
          </a:p>
        </p:txBody>
      </p:sp>
      <p:pic>
        <p:nvPicPr>
          <p:cNvPr id="9" name="图片 8" descr="徽标&#10;&#10;描述已自动生成">
            <a:extLst>
              <a:ext uri="{FF2B5EF4-FFF2-40B4-BE49-F238E27FC236}">
                <a16:creationId xmlns:a16="http://schemas.microsoft.com/office/drawing/2014/main" id="{11315B29-33EB-FBA0-C6D9-B9D4061D63D5}"/>
              </a:ext>
            </a:extLst>
          </p:cNvPr>
          <p:cNvPicPr>
            <a:picLocks noChangeAspect="1"/>
          </p:cNvPicPr>
          <p:nvPr/>
        </p:nvPicPr>
        <p:blipFill>
          <a:blip r:embed="rId2"/>
          <a:stretch>
            <a:fillRect/>
          </a:stretch>
        </p:blipFill>
        <p:spPr>
          <a:xfrm>
            <a:off x="11353800" y="0"/>
            <a:ext cx="838199" cy="818771"/>
          </a:xfrm>
          <a:prstGeom prst="rect">
            <a:avLst/>
          </a:prstGeom>
        </p:spPr>
      </p:pic>
      <p:sp>
        <p:nvSpPr>
          <p:cNvPr id="19" name="文本框 18">
            <a:extLst>
              <a:ext uri="{FF2B5EF4-FFF2-40B4-BE49-F238E27FC236}">
                <a16:creationId xmlns:a16="http://schemas.microsoft.com/office/drawing/2014/main" id="{2F78E3BC-948A-033B-F2F5-C46D1A374C5C}"/>
              </a:ext>
            </a:extLst>
          </p:cNvPr>
          <p:cNvSpPr txBox="1"/>
          <p:nvPr/>
        </p:nvSpPr>
        <p:spPr>
          <a:xfrm>
            <a:off x="838200" y="1262094"/>
            <a:ext cx="10515600" cy="1422890"/>
          </a:xfrm>
          <a:prstGeom prst="rect">
            <a:avLst/>
          </a:prstGeom>
          <a:noFill/>
        </p:spPr>
        <p:txBody>
          <a:bodyPr wrap="square">
            <a:spAutoFit/>
          </a:bodyPr>
          <a:lstStyle/>
          <a:p>
            <a:pPr>
              <a:lnSpc>
                <a:spcPct val="150000"/>
              </a:lnSpc>
            </a:pPr>
            <a:r>
              <a:rPr lang="zh-CN" altLang="en-US" sz="2000" dirty="0">
                <a:solidFill>
                  <a:srgbClr val="0018C0"/>
                </a:solidFill>
                <a:effectLst/>
                <a:latin typeface="+mn-ea"/>
              </a:rPr>
              <a:t>参数估计：</a:t>
            </a:r>
          </a:p>
          <a:p>
            <a:pPr marL="342900" indent="-342900">
              <a:lnSpc>
                <a:spcPct val="150000"/>
              </a:lnSpc>
              <a:buFont typeface="Arial" panose="020B0604020202020204" pitchFamily="34" charset="0"/>
              <a:buChar char="•"/>
            </a:pPr>
            <a:r>
              <a:rPr lang="zh-CN" altLang="en-US" sz="2000" dirty="0">
                <a:solidFill>
                  <a:srgbClr val="000000"/>
                </a:solidFill>
                <a:effectLst/>
                <a:latin typeface="+mn-ea"/>
              </a:rPr>
              <a:t>通过对大量的项目历史数据进行统计分析，使用项目特性参数建立经验估算模型，估算诸如成本、预算和持续时间等活动参数。</a:t>
            </a:r>
          </a:p>
        </p:txBody>
      </p:sp>
      <p:pic>
        <p:nvPicPr>
          <p:cNvPr id="10" name="图片 9" descr="停止标志&#10;&#10;描述已自动生成">
            <a:extLst>
              <a:ext uri="{FF2B5EF4-FFF2-40B4-BE49-F238E27FC236}">
                <a16:creationId xmlns:a16="http://schemas.microsoft.com/office/drawing/2014/main" id="{02681737-02DD-71BA-4FC2-FAB860194BA1}"/>
              </a:ext>
            </a:extLst>
          </p:cNvPr>
          <p:cNvPicPr>
            <a:picLocks noChangeAspect="1"/>
          </p:cNvPicPr>
          <p:nvPr/>
        </p:nvPicPr>
        <p:blipFill>
          <a:blip r:embed="rId3"/>
          <a:stretch>
            <a:fillRect/>
          </a:stretch>
        </p:blipFill>
        <p:spPr>
          <a:xfrm>
            <a:off x="2111518" y="3185712"/>
            <a:ext cx="7772400" cy="1974609"/>
          </a:xfrm>
          <a:prstGeom prst="rect">
            <a:avLst/>
          </a:prstGeom>
        </p:spPr>
      </p:pic>
    </p:spTree>
    <p:extLst>
      <p:ext uri="{BB962C8B-B14F-4D97-AF65-F5344CB8AC3E}">
        <p14:creationId xmlns:p14="http://schemas.microsoft.com/office/powerpoint/2010/main" val="418326184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BA084C-A799-E7AC-7AA9-60718B01442A}"/>
            </a:ext>
          </a:extLst>
        </p:cNvPr>
        <p:cNvGrpSpPr/>
        <p:nvPr/>
      </p:nvGrpSpPr>
      <p:grpSpPr>
        <a:xfrm>
          <a:off x="0" y="0"/>
          <a:ext cx="0" cy="0"/>
          <a:chOff x="0" y="0"/>
          <a:chExt cx="0" cy="0"/>
        </a:xfrm>
      </p:grpSpPr>
      <p:cxnSp>
        <p:nvCxnSpPr>
          <p:cNvPr id="3" name="直线连接符 2">
            <a:extLst>
              <a:ext uri="{FF2B5EF4-FFF2-40B4-BE49-F238E27FC236}">
                <a16:creationId xmlns:a16="http://schemas.microsoft.com/office/drawing/2014/main" id="{96F2413C-6F56-944F-11AF-7000C1C14843}"/>
              </a:ext>
            </a:extLst>
          </p:cNvPr>
          <p:cNvCxnSpPr>
            <a:cxnSpLocks/>
          </p:cNvCxnSpPr>
          <p:nvPr/>
        </p:nvCxnSpPr>
        <p:spPr>
          <a:xfrm>
            <a:off x="102093" y="714234"/>
            <a:ext cx="11987814" cy="0"/>
          </a:xfrm>
          <a:prstGeom prst="line">
            <a:avLst/>
          </a:prstGeom>
          <a:ln w="38100">
            <a:solidFill>
              <a:srgbClr val="C00000"/>
            </a:solidFill>
          </a:ln>
        </p:spPr>
        <p:style>
          <a:lnRef idx="2">
            <a:schemeClr val="accent1"/>
          </a:lnRef>
          <a:fillRef idx="0">
            <a:schemeClr val="accent1"/>
          </a:fillRef>
          <a:effectRef idx="1">
            <a:schemeClr val="accent1"/>
          </a:effectRef>
          <a:fontRef idx="minor">
            <a:schemeClr val="tx1"/>
          </a:fontRef>
        </p:style>
      </p:cxnSp>
      <p:sp>
        <p:nvSpPr>
          <p:cNvPr id="4" name="矩形 3">
            <a:extLst>
              <a:ext uri="{FF2B5EF4-FFF2-40B4-BE49-F238E27FC236}">
                <a16:creationId xmlns:a16="http://schemas.microsoft.com/office/drawing/2014/main" id="{7BD569A8-33BC-0219-0AC4-424938BC7484}"/>
              </a:ext>
            </a:extLst>
          </p:cNvPr>
          <p:cNvSpPr/>
          <p:nvPr/>
        </p:nvSpPr>
        <p:spPr>
          <a:xfrm>
            <a:off x="0" y="6492874"/>
            <a:ext cx="12192000" cy="365125"/>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标题 1">
            <a:extLst>
              <a:ext uri="{FF2B5EF4-FFF2-40B4-BE49-F238E27FC236}">
                <a16:creationId xmlns:a16="http://schemas.microsoft.com/office/drawing/2014/main" id="{86188A60-DC91-434B-96AC-D6661BC23B04}"/>
              </a:ext>
            </a:extLst>
          </p:cNvPr>
          <p:cNvSpPr>
            <a:spLocks noGrp="1"/>
          </p:cNvSpPr>
          <p:nvPr>
            <p:ph type="title"/>
          </p:nvPr>
        </p:nvSpPr>
        <p:spPr>
          <a:xfrm>
            <a:off x="641636" y="166374"/>
            <a:ext cx="10712164" cy="547860"/>
          </a:xfrm>
        </p:spPr>
        <p:txBody>
          <a:bodyPr>
            <a:normAutofit fontScale="90000"/>
          </a:bodyPr>
          <a:lstStyle/>
          <a:p>
            <a:r>
              <a:rPr kumimoji="1" lang="zh-CN" altLang="en-US" sz="4000" dirty="0">
                <a:latin typeface="Microsoft YaHei" panose="020B0503020204020204" pitchFamily="34" charset="-122"/>
                <a:ea typeface="Microsoft YaHei" panose="020B0503020204020204" pitchFamily="34" charset="-122"/>
              </a:rPr>
              <a:t>功能点方法</a:t>
            </a:r>
          </a:p>
        </p:txBody>
      </p:sp>
      <p:sp>
        <p:nvSpPr>
          <p:cNvPr id="5" name="日期占位符 4">
            <a:extLst>
              <a:ext uri="{FF2B5EF4-FFF2-40B4-BE49-F238E27FC236}">
                <a16:creationId xmlns:a16="http://schemas.microsoft.com/office/drawing/2014/main" id="{D2AED51A-2E5D-99AD-D0F7-A8132C513D22}"/>
              </a:ext>
            </a:extLst>
          </p:cNvPr>
          <p:cNvSpPr>
            <a:spLocks noGrp="1"/>
          </p:cNvSpPr>
          <p:nvPr>
            <p:ph type="dt" sz="half" idx="10"/>
          </p:nvPr>
        </p:nvSpPr>
        <p:spPr>
          <a:xfrm>
            <a:off x="838200" y="6492872"/>
            <a:ext cx="2743200" cy="365125"/>
          </a:xfrm>
        </p:spPr>
        <p:txBody>
          <a:bodyPr/>
          <a:lstStyle/>
          <a:p>
            <a:fld id="{E4C2CF94-821F-194A-BC37-ED2010A58F59}" type="datetime1">
              <a:rPr kumimoji="1" lang="zh-CN" altLang="en-US" smtClean="0">
                <a:solidFill>
                  <a:schemeClr val="bg1"/>
                </a:solidFill>
              </a:rPr>
              <a:t>2024/9/18</a:t>
            </a:fld>
            <a:endParaRPr kumimoji="1" lang="zh-CN" altLang="en-US" dirty="0">
              <a:solidFill>
                <a:schemeClr val="bg1"/>
              </a:solidFill>
            </a:endParaRPr>
          </a:p>
        </p:txBody>
      </p:sp>
      <p:sp>
        <p:nvSpPr>
          <p:cNvPr id="6" name="页脚占位符 5">
            <a:extLst>
              <a:ext uri="{FF2B5EF4-FFF2-40B4-BE49-F238E27FC236}">
                <a16:creationId xmlns:a16="http://schemas.microsoft.com/office/drawing/2014/main" id="{BD4ADCB6-D639-7239-B368-928D7A7CB37C}"/>
              </a:ext>
            </a:extLst>
          </p:cNvPr>
          <p:cNvSpPr>
            <a:spLocks noGrp="1"/>
          </p:cNvSpPr>
          <p:nvPr>
            <p:ph type="ftr" sz="quarter" idx="11"/>
          </p:nvPr>
        </p:nvSpPr>
        <p:spPr>
          <a:xfrm>
            <a:off x="4038600" y="6492873"/>
            <a:ext cx="4114800" cy="365125"/>
          </a:xfrm>
        </p:spPr>
        <p:txBody>
          <a:bodyPr/>
          <a:lstStyle/>
          <a:p>
            <a:r>
              <a:rPr kumimoji="1" lang="en-US" altLang="zh-CN" dirty="0">
                <a:solidFill>
                  <a:schemeClr val="bg1"/>
                </a:solidFill>
              </a:rPr>
              <a:t>2024</a:t>
            </a:r>
            <a:r>
              <a:rPr kumimoji="1" lang="zh-CN" altLang="en-US" dirty="0">
                <a:solidFill>
                  <a:schemeClr val="bg1"/>
                </a:solidFill>
              </a:rPr>
              <a:t>秋，软件设计与体系结构</a:t>
            </a:r>
          </a:p>
        </p:txBody>
      </p:sp>
      <p:sp>
        <p:nvSpPr>
          <p:cNvPr id="7" name="灯片编号占位符 6">
            <a:extLst>
              <a:ext uri="{FF2B5EF4-FFF2-40B4-BE49-F238E27FC236}">
                <a16:creationId xmlns:a16="http://schemas.microsoft.com/office/drawing/2014/main" id="{5B1027E9-83CC-427D-B4F1-1A0218E6CFD3}"/>
              </a:ext>
            </a:extLst>
          </p:cNvPr>
          <p:cNvSpPr>
            <a:spLocks noGrp="1"/>
          </p:cNvSpPr>
          <p:nvPr>
            <p:ph type="sldNum" sz="quarter" idx="12"/>
          </p:nvPr>
        </p:nvSpPr>
        <p:spPr>
          <a:xfrm>
            <a:off x="8610600" y="6485074"/>
            <a:ext cx="2743200" cy="365125"/>
          </a:xfrm>
        </p:spPr>
        <p:txBody>
          <a:bodyPr/>
          <a:lstStyle/>
          <a:p>
            <a:fld id="{CE4DB412-8034-E14D-81D5-D45E190EBA3C}" type="slidenum">
              <a:rPr kumimoji="1" lang="zh-CN" altLang="en-US" smtClean="0">
                <a:solidFill>
                  <a:schemeClr val="bg1"/>
                </a:solidFill>
              </a:rPr>
              <a:t>58</a:t>
            </a:fld>
            <a:endParaRPr kumimoji="1" lang="zh-CN" altLang="en-US" dirty="0">
              <a:solidFill>
                <a:schemeClr val="bg1"/>
              </a:solidFill>
            </a:endParaRPr>
          </a:p>
        </p:txBody>
      </p:sp>
      <p:pic>
        <p:nvPicPr>
          <p:cNvPr id="9" name="图片 8" descr="徽标&#10;&#10;描述已自动生成">
            <a:extLst>
              <a:ext uri="{FF2B5EF4-FFF2-40B4-BE49-F238E27FC236}">
                <a16:creationId xmlns:a16="http://schemas.microsoft.com/office/drawing/2014/main" id="{ABFD48F6-5736-E9BD-A5AA-F3E58983B5F4}"/>
              </a:ext>
            </a:extLst>
          </p:cNvPr>
          <p:cNvPicPr>
            <a:picLocks noChangeAspect="1"/>
          </p:cNvPicPr>
          <p:nvPr/>
        </p:nvPicPr>
        <p:blipFill>
          <a:blip r:embed="rId2"/>
          <a:stretch>
            <a:fillRect/>
          </a:stretch>
        </p:blipFill>
        <p:spPr>
          <a:xfrm>
            <a:off x="11353800" y="0"/>
            <a:ext cx="838199" cy="818771"/>
          </a:xfrm>
          <a:prstGeom prst="rect">
            <a:avLst/>
          </a:prstGeom>
        </p:spPr>
      </p:pic>
      <p:sp>
        <p:nvSpPr>
          <p:cNvPr id="19" name="文本框 18">
            <a:extLst>
              <a:ext uri="{FF2B5EF4-FFF2-40B4-BE49-F238E27FC236}">
                <a16:creationId xmlns:a16="http://schemas.microsoft.com/office/drawing/2014/main" id="{0C780394-4826-2EBE-2DCD-A0CD0E910428}"/>
              </a:ext>
            </a:extLst>
          </p:cNvPr>
          <p:cNvSpPr txBox="1"/>
          <p:nvPr/>
        </p:nvSpPr>
        <p:spPr>
          <a:xfrm>
            <a:off x="838200" y="1262094"/>
            <a:ext cx="10515600" cy="961225"/>
          </a:xfrm>
          <a:prstGeom prst="rect">
            <a:avLst/>
          </a:prstGeom>
          <a:solidFill>
            <a:schemeClr val="bg2"/>
          </a:solidFill>
        </p:spPr>
        <p:txBody>
          <a:bodyPr wrap="square">
            <a:spAutoFit/>
          </a:bodyPr>
          <a:lstStyle/>
          <a:p>
            <a:pPr>
              <a:lnSpc>
                <a:spcPct val="150000"/>
              </a:lnSpc>
            </a:pPr>
            <a:r>
              <a:rPr lang="zh-CN" altLang="en-US" sz="2000" dirty="0">
                <a:solidFill>
                  <a:srgbClr val="0018C0"/>
                </a:solidFill>
                <a:effectLst/>
                <a:latin typeface="+mn-ea"/>
              </a:rPr>
              <a:t>功能点方法</a:t>
            </a:r>
            <a:r>
              <a:rPr lang="zh-CN" altLang="en-US" sz="2000" dirty="0">
                <a:solidFill>
                  <a:srgbClr val="000000"/>
                </a:solidFill>
                <a:effectLst/>
                <a:latin typeface="+mn-ea"/>
              </a:rPr>
              <a:t>是依据软件信息域的基本特征和对软件复杂性的估计，估算出软件规模。这种方法适合于在软件开发初期进行估算，并以功能点为单位度量软件规模。</a:t>
            </a:r>
          </a:p>
        </p:txBody>
      </p:sp>
      <p:pic>
        <p:nvPicPr>
          <p:cNvPr id="11" name="图片 10" descr="图示&#10;&#10;描述已自动生成">
            <a:extLst>
              <a:ext uri="{FF2B5EF4-FFF2-40B4-BE49-F238E27FC236}">
                <a16:creationId xmlns:a16="http://schemas.microsoft.com/office/drawing/2014/main" id="{3E631E62-EA4F-959C-6AE2-412736166C45}"/>
              </a:ext>
            </a:extLst>
          </p:cNvPr>
          <p:cNvPicPr>
            <a:picLocks noChangeAspect="1"/>
          </p:cNvPicPr>
          <p:nvPr/>
        </p:nvPicPr>
        <p:blipFill>
          <a:blip r:embed="rId3"/>
          <a:stretch>
            <a:fillRect/>
          </a:stretch>
        </p:blipFill>
        <p:spPr>
          <a:xfrm>
            <a:off x="1942727" y="2400027"/>
            <a:ext cx="7772400" cy="3988310"/>
          </a:xfrm>
          <a:prstGeom prst="rect">
            <a:avLst/>
          </a:prstGeom>
        </p:spPr>
      </p:pic>
    </p:spTree>
    <p:extLst>
      <p:ext uri="{BB962C8B-B14F-4D97-AF65-F5344CB8AC3E}">
        <p14:creationId xmlns:p14="http://schemas.microsoft.com/office/powerpoint/2010/main" val="82576981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30CFF0-A2CB-396C-3F30-0DF346694EA5}"/>
            </a:ext>
          </a:extLst>
        </p:cNvPr>
        <p:cNvGrpSpPr/>
        <p:nvPr/>
      </p:nvGrpSpPr>
      <p:grpSpPr>
        <a:xfrm>
          <a:off x="0" y="0"/>
          <a:ext cx="0" cy="0"/>
          <a:chOff x="0" y="0"/>
          <a:chExt cx="0" cy="0"/>
        </a:xfrm>
      </p:grpSpPr>
      <p:cxnSp>
        <p:nvCxnSpPr>
          <p:cNvPr id="3" name="直线连接符 2">
            <a:extLst>
              <a:ext uri="{FF2B5EF4-FFF2-40B4-BE49-F238E27FC236}">
                <a16:creationId xmlns:a16="http://schemas.microsoft.com/office/drawing/2014/main" id="{CCF6E569-41CE-9D6C-E4ED-8E402F1DAF97}"/>
              </a:ext>
            </a:extLst>
          </p:cNvPr>
          <p:cNvCxnSpPr>
            <a:cxnSpLocks/>
          </p:cNvCxnSpPr>
          <p:nvPr/>
        </p:nvCxnSpPr>
        <p:spPr>
          <a:xfrm>
            <a:off x="102093" y="714234"/>
            <a:ext cx="11987814" cy="0"/>
          </a:xfrm>
          <a:prstGeom prst="line">
            <a:avLst/>
          </a:prstGeom>
          <a:ln w="38100">
            <a:solidFill>
              <a:srgbClr val="C00000"/>
            </a:solidFill>
          </a:ln>
        </p:spPr>
        <p:style>
          <a:lnRef idx="2">
            <a:schemeClr val="accent1"/>
          </a:lnRef>
          <a:fillRef idx="0">
            <a:schemeClr val="accent1"/>
          </a:fillRef>
          <a:effectRef idx="1">
            <a:schemeClr val="accent1"/>
          </a:effectRef>
          <a:fontRef idx="minor">
            <a:schemeClr val="tx1"/>
          </a:fontRef>
        </p:style>
      </p:cxnSp>
      <p:sp>
        <p:nvSpPr>
          <p:cNvPr id="4" name="矩形 3">
            <a:extLst>
              <a:ext uri="{FF2B5EF4-FFF2-40B4-BE49-F238E27FC236}">
                <a16:creationId xmlns:a16="http://schemas.microsoft.com/office/drawing/2014/main" id="{1AB525FD-DDC3-0227-ADD9-9592DB13A6C7}"/>
              </a:ext>
            </a:extLst>
          </p:cNvPr>
          <p:cNvSpPr/>
          <p:nvPr/>
        </p:nvSpPr>
        <p:spPr>
          <a:xfrm>
            <a:off x="0" y="6492874"/>
            <a:ext cx="12192000" cy="365125"/>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标题 1">
            <a:extLst>
              <a:ext uri="{FF2B5EF4-FFF2-40B4-BE49-F238E27FC236}">
                <a16:creationId xmlns:a16="http://schemas.microsoft.com/office/drawing/2014/main" id="{40C21458-A228-544F-CBAC-20940FF99C8F}"/>
              </a:ext>
            </a:extLst>
          </p:cNvPr>
          <p:cNvSpPr>
            <a:spLocks noGrp="1"/>
          </p:cNvSpPr>
          <p:nvPr>
            <p:ph type="title"/>
          </p:nvPr>
        </p:nvSpPr>
        <p:spPr>
          <a:xfrm>
            <a:off x="641636" y="166374"/>
            <a:ext cx="10712164" cy="547860"/>
          </a:xfrm>
        </p:spPr>
        <p:txBody>
          <a:bodyPr>
            <a:normAutofit fontScale="90000"/>
          </a:bodyPr>
          <a:lstStyle/>
          <a:p>
            <a:r>
              <a:rPr kumimoji="1" lang="zh-CN" altLang="en-US" sz="4000" dirty="0">
                <a:latin typeface="Microsoft YaHei" panose="020B0503020204020204" pitchFamily="34" charset="-122"/>
                <a:ea typeface="Microsoft YaHei" panose="020B0503020204020204" pitchFamily="34" charset="-122"/>
              </a:rPr>
              <a:t>功能点方法</a:t>
            </a:r>
          </a:p>
        </p:txBody>
      </p:sp>
      <p:sp>
        <p:nvSpPr>
          <p:cNvPr id="5" name="日期占位符 4">
            <a:extLst>
              <a:ext uri="{FF2B5EF4-FFF2-40B4-BE49-F238E27FC236}">
                <a16:creationId xmlns:a16="http://schemas.microsoft.com/office/drawing/2014/main" id="{AF3B4A37-D11C-2BFD-1224-4A3191C1A9B7}"/>
              </a:ext>
            </a:extLst>
          </p:cNvPr>
          <p:cNvSpPr>
            <a:spLocks noGrp="1"/>
          </p:cNvSpPr>
          <p:nvPr>
            <p:ph type="dt" sz="half" idx="10"/>
          </p:nvPr>
        </p:nvSpPr>
        <p:spPr>
          <a:xfrm>
            <a:off x="838200" y="6492872"/>
            <a:ext cx="2743200" cy="365125"/>
          </a:xfrm>
        </p:spPr>
        <p:txBody>
          <a:bodyPr/>
          <a:lstStyle/>
          <a:p>
            <a:fld id="{E4C2CF94-821F-194A-BC37-ED2010A58F59}" type="datetime1">
              <a:rPr kumimoji="1" lang="zh-CN" altLang="en-US" smtClean="0">
                <a:solidFill>
                  <a:schemeClr val="bg1"/>
                </a:solidFill>
              </a:rPr>
              <a:t>2024/9/18</a:t>
            </a:fld>
            <a:endParaRPr kumimoji="1" lang="zh-CN" altLang="en-US" dirty="0">
              <a:solidFill>
                <a:schemeClr val="bg1"/>
              </a:solidFill>
            </a:endParaRPr>
          </a:p>
        </p:txBody>
      </p:sp>
      <p:sp>
        <p:nvSpPr>
          <p:cNvPr id="6" name="页脚占位符 5">
            <a:extLst>
              <a:ext uri="{FF2B5EF4-FFF2-40B4-BE49-F238E27FC236}">
                <a16:creationId xmlns:a16="http://schemas.microsoft.com/office/drawing/2014/main" id="{B25815BD-3DB6-FF29-C77C-DD1CFDB085DD}"/>
              </a:ext>
            </a:extLst>
          </p:cNvPr>
          <p:cNvSpPr>
            <a:spLocks noGrp="1"/>
          </p:cNvSpPr>
          <p:nvPr>
            <p:ph type="ftr" sz="quarter" idx="11"/>
          </p:nvPr>
        </p:nvSpPr>
        <p:spPr>
          <a:xfrm>
            <a:off x="4038600" y="6492873"/>
            <a:ext cx="4114800" cy="365125"/>
          </a:xfrm>
        </p:spPr>
        <p:txBody>
          <a:bodyPr/>
          <a:lstStyle/>
          <a:p>
            <a:r>
              <a:rPr kumimoji="1" lang="en-US" altLang="zh-CN" dirty="0">
                <a:solidFill>
                  <a:schemeClr val="bg1"/>
                </a:solidFill>
              </a:rPr>
              <a:t>2024</a:t>
            </a:r>
            <a:r>
              <a:rPr kumimoji="1" lang="zh-CN" altLang="en-US" dirty="0">
                <a:solidFill>
                  <a:schemeClr val="bg1"/>
                </a:solidFill>
              </a:rPr>
              <a:t>秋，软件设计与体系结构</a:t>
            </a:r>
          </a:p>
        </p:txBody>
      </p:sp>
      <p:sp>
        <p:nvSpPr>
          <p:cNvPr id="7" name="灯片编号占位符 6">
            <a:extLst>
              <a:ext uri="{FF2B5EF4-FFF2-40B4-BE49-F238E27FC236}">
                <a16:creationId xmlns:a16="http://schemas.microsoft.com/office/drawing/2014/main" id="{D987D0E6-9A57-E9C3-97BD-E7D939D22BE7}"/>
              </a:ext>
            </a:extLst>
          </p:cNvPr>
          <p:cNvSpPr>
            <a:spLocks noGrp="1"/>
          </p:cNvSpPr>
          <p:nvPr>
            <p:ph type="sldNum" sz="quarter" idx="12"/>
          </p:nvPr>
        </p:nvSpPr>
        <p:spPr>
          <a:xfrm>
            <a:off x="8610600" y="6485074"/>
            <a:ext cx="2743200" cy="365125"/>
          </a:xfrm>
        </p:spPr>
        <p:txBody>
          <a:bodyPr/>
          <a:lstStyle/>
          <a:p>
            <a:fld id="{CE4DB412-8034-E14D-81D5-D45E190EBA3C}" type="slidenum">
              <a:rPr kumimoji="1" lang="zh-CN" altLang="en-US" smtClean="0">
                <a:solidFill>
                  <a:schemeClr val="bg1"/>
                </a:solidFill>
              </a:rPr>
              <a:t>59</a:t>
            </a:fld>
            <a:endParaRPr kumimoji="1" lang="zh-CN" altLang="en-US" dirty="0">
              <a:solidFill>
                <a:schemeClr val="bg1"/>
              </a:solidFill>
            </a:endParaRPr>
          </a:p>
        </p:txBody>
      </p:sp>
      <p:pic>
        <p:nvPicPr>
          <p:cNvPr id="9" name="图片 8" descr="徽标&#10;&#10;描述已自动生成">
            <a:extLst>
              <a:ext uri="{FF2B5EF4-FFF2-40B4-BE49-F238E27FC236}">
                <a16:creationId xmlns:a16="http://schemas.microsoft.com/office/drawing/2014/main" id="{892B5BC6-B23F-A0D1-4604-0D1417D96E45}"/>
              </a:ext>
            </a:extLst>
          </p:cNvPr>
          <p:cNvPicPr>
            <a:picLocks noChangeAspect="1"/>
          </p:cNvPicPr>
          <p:nvPr/>
        </p:nvPicPr>
        <p:blipFill>
          <a:blip r:embed="rId2"/>
          <a:stretch>
            <a:fillRect/>
          </a:stretch>
        </p:blipFill>
        <p:spPr>
          <a:xfrm>
            <a:off x="11353800" y="0"/>
            <a:ext cx="838199" cy="818771"/>
          </a:xfrm>
          <a:prstGeom prst="rect">
            <a:avLst/>
          </a:prstGeom>
        </p:spPr>
      </p:pic>
      <p:sp>
        <p:nvSpPr>
          <p:cNvPr id="19" name="文本框 18">
            <a:extLst>
              <a:ext uri="{FF2B5EF4-FFF2-40B4-BE49-F238E27FC236}">
                <a16:creationId xmlns:a16="http://schemas.microsoft.com/office/drawing/2014/main" id="{A04A9FD4-1C7E-8437-33A3-0F3B9A223782}"/>
              </a:ext>
            </a:extLst>
          </p:cNvPr>
          <p:cNvSpPr txBox="1"/>
          <p:nvPr/>
        </p:nvSpPr>
        <p:spPr>
          <a:xfrm>
            <a:off x="838200" y="1262094"/>
            <a:ext cx="2595282" cy="400110"/>
          </a:xfrm>
          <a:prstGeom prst="rect">
            <a:avLst/>
          </a:prstGeom>
          <a:noFill/>
        </p:spPr>
        <p:txBody>
          <a:bodyPr wrap="square">
            <a:spAutoFit/>
          </a:bodyPr>
          <a:lstStyle/>
          <a:p>
            <a:r>
              <a:rPr lang="zh-CN" altLang="en-US" sz="2000" dirty="0">
                <a:solidFill>
                  <a:srgbClr val="0018C0"/>
                </a:solidFill>
                <a:effectLst/>
                <a:latin typeface="Helvetica" pitchFamily="2" charset="0"/>
              </a:rPr>
              <a:t>信息域加权因子</a:t>
            </a:r>
            <a:r>
              <a:rPr lang="zh-CN" altLang="en-US" sz="2000" dirty="0">
                <a:solidFill>
                  <a:srgbClr val="0033CC"/>
                </a:solidFill>
                <a:effectLst/>
                <a:latin typeface="Helvetica" pitchFamily="2" charset="0"/>
              </a:rPr>
              <a:t>：</a:t>
            </a:r>
            <a:endParaRPr lang="zh-CN" altLang="en-US" sz="2000" dirty="0">
              <a:solidFill>
                <a:srgbClr val="0018C0"/>
              </a:solidFill>
              <a:effectLst/>
              <a:latin typeface="Helvetica" pitchFamily="2" charset="0"/>
            </a:endParaRPr>
          </a:p>
        </p:txBody>
      </p:sp>
      <mc:AlternateContent xmlns:mc="http://schemas.openxmlformats.org/markup-compatibility/2006">
        <mc:Choice xmlns:a14="http://schemas.microsoft.com/office/drawing/2010/main" Requires="a14">
          <p:graphicFrame>
            <p:nvGraphicFramePr>
              <p:cNvPr id="8" name="表格 7">
                <a:extLst>
                  <a:ext uri="{FF2B5EF4-FFF2-40B4-BE49-F238E27FC236}">
                    <a16:creationId xmlns:a16="http://schemas.microsoft.com/office/drawing/2014/main" id="{E6C2A93B-437E-072D-1C4D-6253F0EFF0A6}"/>
                  </a:ext>
                </a:extLst>
              </p:cNvPr>
              <p:cNvGraphicFramePr>
                <a:graphicFrameLocks noGrp="1"/>
              </p:cNvGraphicFramePr>
              <p:nvPr>
                <p:extLst>
                  <p:ext uri="{D42A27DB-BD31-4B8C-83A1-F6EECF244321}">
                    <p14:modId xmlns:p14="http://schemas.microsoft.com/office/powerpoint/2010/main" val="504007818"/>
                  </p:ext>
                </p:extLst>
              </p:nvPr>
            </p:nvGraphicFramePr>
            <p:xfrm>
              <a:off x="641636" y="1945640"/>
              <a:ext cx="5104740" cy="2966720"/>
            </p:xfrm>
            <a:graphic>
              <a:graphicData uri="http://schemas.openxmlformats.org/drawingml/2006/table">
                <a:tbl>
                  <a:tblPr firstRow="1" bandRow="1">
                    <a:tableStyleId>{5C22544A-7EE6-4342-B048-85BDC9FD1C3A}</a:tableStyleId>
                  </a:tblPr>
                  <a:tblGrid>
                    <a:gridCol w="1474035">
                      <a:extLst>
                        <a:ext uri="{9D8B030D-6E8A-4147-A177-3AD203B41FA5}">
                          <a16:colId xmlns:a16="http://schemas.microsoft.com/office/drawing/2014/main" val="1856785878"/>
                        </a:ext>
                      </a:extLst>
                    </a:gridCol>
                    <a:gridCol w="824753">
                      <a:extLst>
                        <a:ext uri="{9D8B030D-6E8A-4147-A177-3AD203B41FA5}">
                          <a16:colId xmlns:a16="http://schemas.microsoft.com/office/drawing/2014/main" val="3717956767"/>
                        </a:ext>
                      </a:extLst>
                    </a:gridCol>
                    <a:gridCol w="1004047">
                      <a:extLst>
                        <a:ext uri="{9D8B030D-6E8A-4147-A177-3AD203B41FA5}">
                          <a16:colId xmlns:a16="http://schemas.microsoft.com/office/drawing/2014/main" val="325915138"/>
                        </a:ext>
                      </a:extLst>
                    </a:gridCol>
                    <a:gridCol w="986117">
                      <a:extLst>
                        <a:ext uri="{9D8B030D-6E8A-4147-A177-3AD203B41FA5}">
                          <a16:colId xmlns:a16="http://schemas.microsoft.com/office/drawing/2014/main" val="168843816"/>
                        </a:ext>
                      </a:extLst>
                    </a:gridCol>
                    <a:gridCol w="815788">
                      <a:extLst>
                        <a:ext uri="{9D8B030D-6E8A-4147-A177-3AD203B41FA5}">
                          <a16:colId xmlns:a16="http://schemas.microsoft.com/office/drawing/2014/main" val="3414448468"/>
                        </a:ext>
                      </a:extLst>
                    </a:gridCol>
                  </a:tblGrid>
                  <a:tr h="370840">
                    <a:tc rowSpan="2">
                      <a:txBody>
                        <a:bodyPr/>
                        <a:lstStyle/>
                        <a:p>
                          <a:pPr algn="ctr"/>
                          <a:r>
                            <a:rPr lang="zh-CN" altLang="en-US" sz="1600" dirty="0"/>
                            <a:t>信息域</a:t>
                          </a:r>
                          <a:endParaRPr lang="en-US" altLang="zh-CN" sz="1600" dirty="0"/>
                        </a:p>
                        <a:p>
                          <a:pPr algn="ctr"/>
                          <a:r>
                            <a:rPr lang="zh-CN" altLang="en-US" sz="1600" dirty="0"/>
                            <a:t>参数</a:t>
                          </a:r>
                        </a:p>
                      </a:txBody>
                      <a:tcPr anchor="ctr"/>
                    </a:tc>
                    <a:tc gridSpan="3">
                      <a:txBody>
                        <a:bodyPr/>
                        <a:lstStyle/>
                        <a:p>
                          <a:pPr algn="ctr"/>
                          <a:r>
                            <a:rPr lang="zh-CN" altLang="en-US" sz="1600" dirty="0"/>
                            <a:t>加权因子</a:t>
                          </a:r>
                        </a:p>
                      </a:txBody>
                      <a:tcPr/>
                    </a:tc>
                    <a:tc hMerge="1">
                      <a:txBody>
                        <a:bodyPr/>
                        <a:lstStyle/>
                        <a:p>
                          <a:pPr algn="ctr"/>
                          <a:endParaRPr lang="zh-CN" altLang="en-US" sz="1200" dirty="0"/>
                        </a:p>
                      </a:txBody>
                      <a:tcPr/>
                    </a:tc>
                    <a:tc hMerge="1">
                      <a:txBody>
                        <a:bodyPr/>
                        <a:lstStyle/>
                        <a:p>
                          <a:pPr algn="ctr"/>
                          <a:endParaRPr lang="zh-CN" altLang="en-US" sz="1200" dirty="0"/>
                        </a:p>
                      </a:txBody>
                      <a:tcPr/>
                    </a:tc>
                    <a:tc>
                      <a:txBody>
                        <a:bodyPr/>
                        <a:lstStyle/>
                        <a:p>
                          <a:pPr algn="ctr"/>
                          <a:r>
                            <a:rPr lang="zh-CN" altLang="en-US" sz="1600" dirty="0"/>
                            <a:t>合计</a:t>
                          </a:r>
                        </a:p>
                      </a:txBody>
                      <a:tcPr/>
                    </a:tc>
                    <a:extLst>
                      <a:ext uri="{0D108BD9-81ED-4DB2-BD59-A6C34878D82A}">
                        <a16:rowId xmlns:a16="http://schemas.microsoft.com/office/drawing/2014/main" val="1608587687"/>
                      </a:ext>
                    </a:extLst>
                  </a:tr>
                  <a:tr h="370840">
                    <a:tc vMerge="1">
                      <a:txBody>
                        <a:bodyPr/>
                        <a:lstStyle/>
                        <a:p>
                          <a:pPr algn="ctr"/>
                          <a:endParaRPr lang="zh-CN" altLang="en-US" sz="1200" dirty="0"/>
                        </a:p>
                      </a:txBody>
                      <a:tcPr/>
                    </a:tc>
                    <a:tc>
                      <a:txBody>
                        <a:bodyPr/>
                        <a:lstStyle/>
                        <a:p>
                          <a:pPr algn="ctr"/>
                          <a:r>
                            <a:rPr lang="zh-CN" altLang="en-US" sz="1600" dirty="0"/>
                            <a:t>简单</a:t>
                          </a:r>
                        </a:p>
                      </a:txBody>
                      <a:tcPr/>
                    </a:tc>
                    <a:tc>
                      <a:txBody>
                        <a:bodyPr/>
                        <a:lstStyle/>
                        <a:p>
                          <a:pPr algn="ctr"/>
                          <a:r>
                            <a:rPr lang="zh-CN" altLang="en-US" sz="1600" dirty="0"/>
                            <a:t>中等</a:t>
                          </a:r>
                        </a:p>
                      </a:txBody>
                      <a:tcPr/>
                    </a:tc>
                    <a:tc>
                      <a:txBody>
                        <a:bodyPr/>
                        <a:lstStyle/>
                        <a:p>
                          <a:pPr algn="ctr"/>
                          <a:r>
                            <a:rPr lang="zh-CN" altLang="en-US" sz="1600" dirty="0"/>
                            <a:t>复杂</a:t>
                          </a:r>
                        </a:p>
                      </a:txBody>
                      <a:tcPr/>
                    </a:tc>
                    <a:tc>
                      <a:txBody>
                        <a:bodyPr/>
                        <a:lstStyle/>
                        <a:p>
                          <a:pPr algn="ctr"/>
                          <a14:m>
                            <m:oMathPara xmlns:m="http://schemas.openxmlformats.org/officeDocument/2006/math">
                              <m:oMathParaPr>
                                <m:jc m:val="centerGroup"/>
                              </m:oMathParaPr>
                              <m:oMath xmlns:m="http://schemas.openxmlformats.org/officeDocument/2006/math">
                                <m:r>
                                  <m:rPr>
                                    <m:sty m:val="p"/>
                                  </m:rPr>
                                  <a:rPr lang="en-US" altLang="zh-CN" sz="1600" b="0" i="0" smtClean="0">
                                    <a:latin typeface="Cambria Math" panose="02040503050406030204" pitchFamily="18" charset="0"/>
                                  </a:rPr>
                                  <m:t>Σ</m:t>
                                </m:r>
                              </m:oMath>
                            </m:oMathPara>
                          </a14:m>
                          <a:endParaRPr lang="zh-CN" altLang="en-US" sz="1600" dirty="0"/>
                        </a:p>
                      </a:txBody>
                      <a:tcPr/>
                    </a:tc>
                    <a:extLst>
                      <a:ext uri="{0D108BD9-81ED-4DB2-BD59-A6C34878D82A}">
                        <a16:rowId xmlns:a16="http://schemas.microsoft.com/office/drawing/2014/main" val="28929197"/>
                      </a:ext>
                    </a:extLst>
                  </a:tr>
                  <a:tr h="370840">
                    <a:tc>
                      <a:txBody>
                        <a:bodyPr/>
                        <a:lstStyle/>
                        <a:p>
                          <a:pPr algn="ctr"/>
                          <a:r>
                            <a:rPr lang="zh-CN" altLang="en-US" sz="1600" dirty="0"/>
                            <a:t>外部输入</a:t>
                          </a:r>
                        </a:p>
                      </a:txBody>
                      <a:tcPr/>
                    </a:tc>
                    <a:tc>
                      <a:txBody>
                        <a:bodyPr/>
                        <a:lstStyle/>
                        <a:p>
                          <a:pPr algn="ctr"/>
                          <a:r>
                            <a:rPr lang="en-US" altLang="zh-CN" sz="1600" dirty="0"/>
                            <a:t>3</a:t>
                          </a:r>
                          <a:endParaRPr lang="zh-CN" altLang="en-US" sz="1600" dirty="0"/>
                        </a:p>
                      </a:txBody>
                      <a:tcPr/>
                    </a:tc>
                    <a:tc>
                      <a:txBody>
                        <a:bodyPr/>
                        <a:lstStyle/>
                        <a:p>
                          <a:pPr algn="ctr"/>
                          <a:r>
                            <a:rPr lang="en-US" altLang="zh-CN" sz="1600" dirty="0"/>
                            <a:t>4</a:t>
                          </a:r>
                          <a:endParaRPr lang="zh-CN" altLang="en-US" sz="1600" dirty="0"/>
                        </a:p>
                      </a:txBody>
                      <a:tcPr/>
                    </a:tc>
                    <a:tc>
                      <a:txBody>
                        <a:bodyPr/>
                        <a:lstStyle/>
                        <a:p>
                          <a:pPr algn="ctr"/>
                          <a:r>
                            <a:rPr lang="en-US" altLang="zh-CN" sz="1600" dirty="0"/>
                            <a:t>6</a:t>
                          </a:r>
                          <a:endParaRPr lang="zh-CN" altLang="en-US"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sty m:val="p"/>
                                  </m:rPr>
                                  <a:rPr kumimoji="0" lang="en-US" altLang="zh-CN" sz="1600" b="0" i="0" u="none" strike="noStrike" kern="1200" cap="none" spc="0" normalizeH="0" baseline="0" noProof="0" smtClean="0">
                                    <a:ln>
                                      <a:noFill/>
                                    </a:ln>
                                    <a:solidFill>
                                      <a:prstClr val="black"/>
                                    </a:solidFill>
                                    <a:effectLst/>
                                    <a:uLnTx/>
                                    <a:uFillTx/>
                                    <a:latin typeface="Cambria Math" panose="02040503050406030204" pitchFamily="18" charset="0"/>
                                    <a:cs typeface="+mn-cs"/>
                                  </a:rPr>
                                  <m:t>Σ</m:t>
                                </m:r>
                              </m:oMath>
                            </m:oMathPara>
                          </a14:m>
                          <a:endParaRPr kumimoji="0" lang="zh-CN" altLang="en-US" sz="1600" b="0" i="0" u="none" strike="noStrike" kern="1200" cap="none" spc="0" normalizeH="0" baseline="0" noProof="0" dirty="0">
                            <a:ln>
                              <a:noFill/>
                            </a:ln>
                            <a:solidFill>
                              <a:prstClr val="black"/>
                            </a:solidFill>
                            <a:effectLst/>
                            <a:uLnTx/>
                            <a:uFillTx/>
                            <a:latin typeface="Verdana" panose="020B0604030504040204"/>
                            <a:ea typeface="微软雅黑" panose="020B0503020204020204" pitchFamily="34" charset="-122"/>
                            <a:cs typeface="+mn-cs"/>
                          </a:endParaRPr>
                        </a:p>
                      </a:txBody>
                      <a:tcPr/>
                    </a:tc>
                    <a:extLst>
                      <a:ext uri="{0D108BD9-81ED-4DB2-BD59-A6C34878D82A}">
                        <a16:rowId xmlns:a16="http://schemas.microsoft.com/office/drawing/2014/main" val="3894754339"/>
                      </a:ext>
                    </a:extLst>
                  </a:tr>
                  <a:tr h="370840">
                    <a:tc>
                      <a:txBody>
                        <a:bodyPr/>
                        <a:lstStyle/>
                        <a:p>
                          <a:pPr algn="ctr"/>
                          <a:r>
                            <a:rPr lang="zh-CN" altLang="en-US" sz="1600" dirty="0"/>
                            <a:t>外部输出</a:t>
                          </a:r>
                        </a:p>
                      </a:txBody>
                      <a:tcPr/>
                    </a:tc>
                    <a:tc>
                      <a:txBody>
                        <a:bodyPr/>
                        <a:lstStyle/>
                        <a:p>
                          <a:pPr algn="ctr"/>
                          <a:r>
                            <a:rPr lang="en-US" altLang="zh-CN" sz="1600" dirty="0"/>
                            <a:t>4</a:t>
                          </a:r>
                          <a:endParaRPr lang="zh-CN" altLang="en-US" sz="1600" dirty="0"/>
                        </a:p>
                      </a:txBody>
                      <a:tcPr/>
                    </a:tc>
                    <a:tc>
                      <a:txBody>
                        <a:bodyPr/>
                        <a:lstStyle/>
                        <a:p>
                          <a:pPr algn="ctr"/>
                          <a:r>
                            <a:rPr lang="en-US" altLang="zh-CN" sz="1600" dirty="0"/>
                            <a:t>5</a:t>
                          </a:r>
                          <a:endParaRPr lang="zh-CN" altLang="en-US" sz="1600" dirty="0"/>
                        </a:p>
                      </a:txBody>
                      <a:tcPr/>
                    </a:tc>
                    <a:tc>
                      <a:txBody>
                        <a:bodyPr/>
                        <a:lstStyle/>
                        <a:p>
                          <a:pPr algn="ctr"/>
                          <a:r>
                            <a:rPr lang="en-US" altLang="zh-CN" sz="1600" dirty="0"/>
                            <a:t>7</a:t>
                          </a:r>
                          <a:endParaRPr lang="zh-CN" altLang="en-US"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sty m:val="p"/>
                                  </m:rPr>
                                  <a:rPr kumimoji="0" lang="en-US" altLang="zh-CN" sz="1600" b="0" i="0" u="none" strike="noStrike" kern="1200" cap="none" spc="0" normalizeH="0" baseline="0" noProof="0" smtClean="0">
                                    <a:ln>
                                      <a:noFill/>
                                    </a:ln>
                                    <a:solidFill>
                                      <a:prstClr val="black"/>
                                    </a:solidFill>
                                    <a:effectLst/>
                                    <a:uLnTx/>
                                    <a:uFillTx/>
                                    <a:latin typeface="Cambria Math" panose="02040503050406030204" pitchFamily="18" charset="0"/>
                                    <a:cs typeface="+mn-cs"/>
                                  </a:rPr>
                                  <m:t>Σ</m:t>
                                </m:r>
                              </m:oMath>
                            </m:oMathPara>
                          </a14:m>
                          <a:endParaRPr kumimoji="0" lang="zh-CN" altLang="en-US" sz="1600" b="0" i="0" u="none" strike="noStrike" kern="1200" cap="none" spc="0" normalizeH="0" baseline="0" noProof="0" dirty="0">
                            <a:ln>
                              <a:noFill/>
                            </a:ln>
                            <a:solidFill>
                              <a:prstClr val="black"/>
                            </a:solidFill>
                            <a:effectLst/>
                            <a:uLnTx/>
                            <a:uFillTx/>
                            <a:latin typeface="Verdana" panose="020B0604030504040204"/>
                            <a:ea typeface="微软雅黑" panose="020B0503020204020204" pitchFamily="34" charset="-122"/>
                            <a:cs typeface="+mn-cs"/>
                          </a:endParaRPr>
                        </a:p>
                      </a:txBody>
                      <a:tcPr/>
                    </a:tc>
                    <a:extLst>
                      <a:ext uri="{0D108BD9-81ED-4DB2-BD59-A6C34878D82A}">
                        <a16:rowId xmlns:a16="http://schemas.microsoft.com/office/drawing/2014/main" val="3813643044"/>
                      </a:ext>
                    </a:extLst>
                  </a:tr>
                  <a:tr h="370840">
                    <a:tc>
                      <a:txBody>
                        <a:bodyPr/>
                        <a:lstStyle/>
                        <a:p>
                          <a:pPr algn="ctr"/>
                          <a:r>
                            <a:rPr lang="zh-CN" altLang="en-US" sz="1600" dirty="0"/>
                            <a:t>外部查询</a:t>
                          </a:r>
                        </a:p>
                      </a:txBody>
                      <a:tcPr/>
                    </a:tc>
                    <a:tc>
                      <a:txBody>
                        <a:bodyPr/>
                        <a:lstStyle/>
                        <a:p>
                          <a:pPr algn="ctr"/>
                          <a:r>
                            <a:rPr lang="en-US" altLang="zh-CN" sz="1600" dirty="0"/>
                            <a:t>3</a:t>
                          </a:r>
                          <a:endParaRPr lang="zh-CN" altLang="en-US" sz="1600" dirty="0"/>
                        </a:p>
                      </a:txBody>
                      <a:tcPr/>
                    </a:tc>
                    <a:tc>
                      <a:txBody>
                        <a:bodyPr/>
                        <a:lstStyle/>
                        <a:p>
                          <a:pPr algn="ctr"/>
                          <a:r>
                            <a:rPr lang="en-US" altLang="zh-CN" sz="1600" dirty="0"/>
                            <a:t>4</a:t>
                          </a:r>
                          <a:endParaRPr lang="zh-CN" altLang="en-US" sz="1600" dirty="0"/>
                        </a:p>
                      </a:txBody>
                      <a:tcPr/>
                    </a:tc>
                    <a:tc>
                      <a:txBody>
                        <a:bodyPr/>
                        <a:lstStyle/>
                        <a:p>
                          <a:pPr algn="ctr"/>
                          <a:r>
                            <a:rPr lang="en-US" altLang="zh-CN" sz="1600" dirty="0"/>
                            <a:t>6</a:t>
                          </a:r>
                          <a:endParaRPr lang="zh-CN" altLang="en-US"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sty m:val="p"/>
                                  </m:rPr>
                                  <a:rPr kumimoji="0" lang="en-US" altLang="zh-CN" sz="1600" b="0" i="0" u="none" strike="noStrike" kern="1200" cap="none" spc="0" normalizeH="0" baseline="0" noProof="0" smtClean="0">
                                    <a:ln>
                                      <a:noFill/>
                                    </a:ln>
                                    <a:solidFill>
                                      <a:prstClr val="black"/>
                                    </a:solidFill>
                                    <a:effectLst/>
                                    <a:uLnTx/>
                                    <a:uFillTx/>
                                    <a:latin typeface="Cambria Math" panose="02040503050406030204" pitchFamily="18" charset="0"/>
                                    <a:cs typeface="+mn-cs"/>
                                  </a:rPr>
                                  <m:t>Σ</m:t>
                                </m:r>
                              </m:oMath>
                            </m:oMathPara>
                          </a14:m>
                          <a:endParaRPr kumimoji="0" lang="zh-CN" altLang="en-US" sz="1600" b="0" i="0" u="none" strike="noStrike" kern="1200" cap="none" spc="0" normalizeH="0" baseline="0" noProof="0" dirty="0">
                            <a:ln>
                              <a:noFill/>
                            </a:ln>
                            <a:solidFill>
                              <a:prstClr val="black"/>
                            </a:solidFill>
                            <a:effectLst/>
                            <a:uLnTx/>
                            <a:uFillTx/>
                            <a:latin typeface="Verdana" panose="020B0604030504040204"/>
                            <a:ea typeface="微软雅黑" panose="020B0503020204020204" pitchFamily="34" charset="-122"/>
                            <a:cs typeface="+mn-cs"/>
                          </a:endParaRPr>
                        </a:p>
                      </a:txBody>
                      <a:tcPr/>
                    </a:tc>
                    <a:extLst>
                      <a:ext uri="{0D108BD9-81ED-4DB2-BD59-A6C34878D82A}">
                        <a16:rowId xmlns:a16="http://schemas.microsoft.com/office/drawing/2014/main" val="2273202049"/>
                      </a:ext>
                    </a:extLst>
                  </a:tr>
                  <a:tr h="370840">
                    <a:tc>
                      <a:txBody>
                        <a:bodyPr/>
                        <a:lstStyle/>
                        <a:p>
                          <a:pPr algn="ctr"/>
                          <a:r>
                            <a:rPr lang="zh-CN" altLang="en-US" sz="1600" dirty="0"/>
                            <a:t>内部逻辑文件</a:t>
                          </a:r>
                        </a:p>
                      </a:txBody>
                      <a:tcPr/>
                    </a:tc>
                    <a:tc>
                      <a:txBody>
                        <a:bodyPr/>
                        <a:lstStyle/>
                        <a:p>
                          <a:pPr algn="ctr"/>
                          <a:r>
                            <a:rPr lang="en-US" altLang="zh-CN" sz="1600" dirty="0"/>
                            <a:t>7</a:t>
                          </a:r>
                          <a:endParaRPr lang="zh-CN" altLang="en-US" sz="1600" dirty="0"/>
                        </a:p>
                      </a:txBody>
                      <a:tcPr/>
                    </a:tc>
                    <a:tc>
                      <a:txBody>
                        <a:bodyPr/>
                        <a:lstStyle/>
                        <a:p>
                          <a:pPr algn="ctr"/>
                          <a:r>
                            <a:rPr lang="en-US" altLang="zh-CN" sz="1600" dirty="0"/>
                            <a:t>10</a:t>
                          </a:r>
                          <a:endParaRPr lang="zh-CN" altLang="en-US" sz="1600" dirty="0"/>
                        </a:p>
                      </a:txBody>
                      <a:tcPr/>
                    </a:tc>
                    <a:tc>
                      <a:txBody>
                        <a:bodyPr/>
                        <a:lstStyle/>
                        <a:p>
                          <a:pPr algn="ctr"/>
                          <a:r>
                            <a:rPr lang="en-US" altLang="zh-CN" sz="1600" dirty="0"/>
                            <a:t>15</a:t>
                          </a:r>
                          <a:endParaRPr lang="zh-CN" altLang="en-US"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sty m:val="p"/>
                                  </m:rPr>
                                  <a:rPr kumimoji="0" lang="en-US" altLang="zh-CN" sz="1600" b="0" i="0" u="none" strike="noStrike" kern="1200" cap="none" spc="0" normalizeH="0" baseline="0" noProof="0" smtClean="0">
                                    <a:ln>
                                      <a:noFill/>
                                    </a:ln>
                                    <a:solidFill>
                                      <a:prstClr val="black"/>
                                    </a:solidFill>
                                    <a:effectLst/>
                                    <a:uLnTx/>
                                    <a:uFillTx/>
                                    <a:latin typeface="Cambria Math" panose="02040503050406030204" pitchFamily="18" charset="0"/>
                                    <a:cs typeface="+mn-cs"/>
                                  </a:rPr>
                                  <m:t>Σ</m:t>
                                </m:r>
                              </m:oMath>
                            </m:oMathPara>
                          </a14:m>
                          <a:endParaRPr kumimoji="0" lang="zh-CN" altLang="en-US" sz="1600" b="0" i="0" u="none" strike="noStrike" kern="1200" cap="none" spc="0" normalizeH="0" baseline="0" noProof="0" dirty="0">
                            <a:ln>
                              <a:noFill/>
                            </a:ln>
                            <a:solidFill>
                              <a:prstClr val="black"/>
                            </a:solidFill>
                            <a:effectLst/>
                            <a:uLnTx/>
                            <a:uFillTx/>
                            <a:latin typeface="Verdana" panose="020B0604030504040204"/>
                            <a:ea typeface="微软雅黑" panose="020B0503020204020204" pitchFamily="34" charset="-122"/>
                            <a:cs typeface="+mn-cs"/>
                          </a:endParaRPr>
                        </a:p>
                      </a:txBody>
                      <a:tcPr/>
                    </a:tc>
                    <a:extLst>
                      <a:ext uri="{0D108BD9-81ED-4DB2-BD59-A6C34878D82A}">
                        <a16:rowId xmlns:a16="http://schemas.microsoft.com/office/drawing/2014/main" val="3569160738"/>
                      </a:ext>
                    </a:extLst>
                  </a:tr>
                  <a:tr h="370840">
                    <a:tc>
                      <a:txBody>
                        <a:bodyPr/>
                        <a:lstStyle/>
                        <a:p>
                          <a:pPr algn="ctr"/>
                          <a:r>
                            <a:rPr lang="zh-CN" altLang="en-US" sz="1600" dirty="0"/>
                            <a:t>外部逻辑文件</a:t>
                          </a:r>
                        </a:p>
                      </a:txBody>
                      <a:tcPr/>
                    </a:tc>
                    <a:tc>
                      <a:txBody>
                        <a:bodyPr/>
                        <a:lstStyle/>
                        <a:p>
                          <a:pPr algn="ctr"/>
                          <a:r>
                            <a:rPr lang="en-US" altLang="zh-CN" sz="1600" dirty="0"/>
                            <a:t>5</a:t>
                          </a:r>
                          <a:endParaRPr lang="zh-CN" altLang="en-US" sz="1600" dirty="0"/>
                        </a:p>
                      </a:txBody>
                      <a:tcPr/>
                    </a:tc>
                    <a:tc>
                      <a:txBody>
                        <a:bodyPr/>
                        <a:lstStyle/>
                        <a:p>
                          <a:pPr algn="ctr"/>
                          <a:r>
                            <a:rPr lang="en-US" altLang="zh-CN" sz="1600" dirty="0"/>
                            <a:t>7</a:t>
                          </a:r>
                          <a:endParaRPr lang="zh-CN" altLang="en-US" sz="1600" dirty="0"/>
                        </a:p>
                      </a:txBody>
                      <a:tcPr/>
                    </a:tc>
                    <a:tc>
                      <a:txBody>
                        <a:bodyPr/>
                        <a:lstStyle/>
                        <a:p>
                          <a:pPr algn="ctr"/>
                          <a:r>
                            <a:rPr lang="en-US" altLang="zh-CN" sz="1600" dirty="0"/>
                            <a:t>10</a:t>
                          </a:r>
                          <a:endParaRPr lang="zh-CN" altLang="en-US"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sty m:val="p"/>
                                  </m:rPr>
                                  <a:rPr kumimoji="0" lang="en-US" altLang="zh-CN" sz="1600" b="0" i="0" u="none" strike="noStrike" kern="1200" cap="none" spc="0" normalizeH="0" baseline="0" noProof="0" smtClean="0">
                                    <a:ln>
                                      <a:noFill/>
                                    </a:ln>
                                    <a:solidFill>
                                      <a:prstClr val="black"/>
                                    </a:solidFill>
                                    <a:effectLst/>
                                    <a:uLnTx/>
                                    <a:uFillTx/>
                                    <a:latin typeface="Cambria Math" panose="02040503050406030204" pitchFamily="18" charset="0"/>
                                    <a:cs typeface="+mn-cs"/>
                                  </a:rPr>
                                  <m:t>Σ</m:t>
                                </m:r>
                              </m:oMath>
                            </m:oMathPara>
                          </a14:m>
                          <a:endParaRPr kumimoji="0" lang="zh-CN" altLang="en-US" sz="1600" b="0" i="0" u="none" strike="noStrike" kern="1200" cap="none" spc="0" normalizeH="0" baseline="0" noProof="0" dirty="0">
                            <a:ln>
                              <a:noFill/>
                            </a:ln>
                            <a:solidFill>
                              <a:prstClr val="black"/>
                            </a:solidFill>
                            <a:effectLst/>
                            <a:uLnTx/>
                            <a:uFillTx/>
                            <a:latin typeface="Verdana" panose="020B0604030504040204"/>
                            <a:ea typeface="微软雅黑" panose="020B0503020204020204" pitchFamily="34" charset="-122"/>
                            <a:cs typeface="+mn-cs"/>
                          </a:endParaRPr>
                        </a:p>
                      </a:txBody>
                      <a:tcPr/>
                    </a:tc>
                    <a:extLst>
                      <a:ext uri="{0D108BD9-81ED-4DB2-BD59-A6C34878D82A}">
                        <a16:rowId xmlns:a16="http://schemas.microsoft.com/office/drawing/2014/main" val="1068602015"/>
                      </a:ext>
                    </a:extLst>
                  </a:tr>
                  <a:tr h="370840">
                    <a:tc gridSpan="4">
                      <a:txBody>
                        <a:bodyPr/>
                        <a:lstStyle/>
                        <a:p>
                          <a:pPr algn="ctr"/>
                          <a:r>
                            <a:rPr lang="zh-CN" altLang="en-US" sz="1600" dirty="0"/>
                            <a:t>未调整功能点</a:t>
                          </a:r>
                          <a:r>
                            <a:rPr lang="en-US" altLang="zh-CN" sz="1600" dirty="0"/>
                            <a:t>UFC</a:t>
                          </a:r>
                          <a:endParaRPr lang="zh-CN" altLang="en-US" sz="1600" dirty="0"/>
                        </a:p>
                      </a:txBody>
                      <a:tcPr/>
                    </a:tc>
                    <a:tc hMerge="1">
                      <a:txBody>
                        <a:bodyPr/>
                        <a:lstStyle/>
                        <a:p>
                          <a:pPr algn="ctr"/>
                          <a:endParaRPr lang="zh-CN" altLang="en-US" sz="1600" dirty="0"/>
                        </a:p>
                      </a:txBody>
                      <a:tcPr/>
                    </a:tc>
                    <a:tc hMerge="1">
                      <a:txBody>
                        <a:bodyPr/>
                        <a:lstStyle/>
                        <a:p>
                          <a:pPr algn="ctr"/>
                          <a:endParaRPr lang="zh-CN" altLang="en-US" sz="1600" dirty="0"/>
                        </a:p>
                      </a:txBody>
                      <a:tcPr/>
                    </a:tc>
                    <a:tc hMerge="1">
                      <a:txBody>
                        <a:bodyPr/>
                        <a:lstStyle/>
                        <a:p>
                          <a:pPr algn="ctr"/>
                          <a:endParaRPr lang="zh-CN" altLang="en-US"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sty m:val="p"/>
                                  </m:rPr>
                                  <a:rPr lang="en-US" altLang="zh-CN" sz="1600" b="0" i="0" smtClean="0">
                                    <a:latin typeface="Cambria Math" panose="02040503050406030204" pitchFamily="18" charset="0"/>
                                  </a:rPr>
                                  <m:t>Σ</m:t>
                                </m:r>
                              </m:oMath>
                            </m:oMathPara>
                          </a14:m>
                          <a:endParaRPr lang="zh-CN" altLang="en-US" sz="1600" dirty="0"/>
                        </a:p>
                      </a:txBody>
                      <a:tcPr/>
                    </a:tc>
                    <a:extLst>
                      <a:ext uri="{0D108BD9-81ED-4DB2-BD59-A6C34878D82A}">
                        <a16:rowId xmlns:a16="http://schemas.microsoft.com/office/drawing/2014/main" val="1227925100"/>
                      </a:ext>
                    </a:extLst>
                  </a:tr>
                </a:tbl>
              </a:graphicData>
            </a:graphic>
          </p:graphicFrame>
        </mc:Choice>
        <mc:Fallback>
          <p:graphicFrame>
            <p:nvGraphicFramePr>
              <p:cNvPr id="8" name="表格 7">
                <a:extLst>
                  <a:ext uri="{FF2B5EF4-FFF2-40B4-BE49-F238E27FC236}">
                    <a16:creationId xmlns:a16="http://schemas.microsoft.com/office/drawing/2014/main" id="{E6C2A93B-437E-072D-1C4D-6253F0EFF0A6}"/>
                  </a:ext>
                </a:extLst>
              </p:cNvPr>
              <p:cNvGraphicFramePr>
                <a:graphicFrameLocks noGrp="1"/>
              </p:cNvGraphicFramePr>
              <p:nvPr>
                <p:extLst>
                  <p:ext uri="{D42A27DB-BD31-4B8C-83A1-F6EECF244321}">
                    <p14:modId xmlns:p14="http://schemas.microsoft.com/office/powerpoint/2010/main" val="504007818"/>
                  </p:ext>
                </p:extLst>
              </p:nvPr>
            </p:nvGraphicFramePr>
            <p:xfrm>
              <a:off x="641636" y="1945640"/>
              <a:ext cx="5104740" cy="2966720"/>
            </p:xfrm>
            <a:graphic>
              <a:graphicData uri="http://schemas.openxmlformats.org/drawingml/2006/table">
                <a:tbl>
                  <a:tblPr firstRow="1" bandRow="1">
                    <a:tableStyleId>{5C22544A-7EE6-4342-B048-85BDC9FD1C3A}</a:tableStyleId>
                  </a:tblPr>
                  <a:tblGrid>
                    <a:gridCol w="1474035">
                      <a:extLst>
                        <a:ext uri="{9D8B030D-6E8A-4147-A177-3AD203B41FA5}">
                          <a16:colId xmlns:a16="http://schemas.microsoft.com/office/drawing/2014/main" val="1856785878"/>
                        </a:ext>
                      </a:extLst>
                    </a:gridCol>
                    <a:gridCol w="824753">
                      <a:extLst>
                        <a:ext uri="{9D8B030D-6E8A-4147-A177-3AD203B41FA5}">
                          <a16:colId xmlns:a16="http://schemas.microsoft.com/office/drawing/2014/main" val="3717956767"/>
                        </a:ext>
                      </a:extLst>
                    </a:gridCol>
                    <a:gridCol w="1004047">
                      <a:extLst>
                        <a:ext uri="{9D8B030D-6E8A-4147-A177-3AD203B41FA5}">
                          <a16:colId xmlns:a16="http://schemas.microsoft.com/office/drawing/2014/main" val="325915138"/>
                        </a:ext>
                      </a:extLst>
                    </a:gridCol>
                    <a:gridCol w="986117">
                      <a:extLst>
                        <a:ext uri="{9D8B030D-6E8A-4147-A177-3AD203B41FA5}">
                          <a16:colId xmlns:a16="http://schemas.microsoft.com/office/drawing/2014/main" val="168843816"/>
                        </a:ext>
                      </a:extLst>
                    </a:gridCol>
                    <a:gridCol w="815788">
                      <a:extLst>
                        <a:ext uri="{9D8B030D-6E8A-4147-A177-3AD203B41FA5}">
                          <a16:colId xmlns:a16="http://schemas.microsoft.com/office/drawing/2014/main" val="3414448468"/>
                        </a:ext>
                      </a:extLst>
                    </a:gridCol>
                  </a:tblGrid>
                  <a:tr h="370840">
                    <a:tc rowSpan="2">
                      <a:txBody>
                        <a:bodyPr/>
                        <a:lstStyle/>
                        <a:p>
                          <a:pPr algn="ctr"/>
                          <a:r>
                            <a:rPr lang="zh-CN" altLang="en-US" sz="1600" dirty="0"/>
                            <a:t>信息域</a:t>
                          </a:r>
                          <a:endParaRPr lang="en-US" altLang="zh-CN" sz="1600" dirty="0"/>
                        </a:p>
                        <a:p>
                          <a:pPr algn="ctr"/>
                          <a:r>
                            <a:rPr lang="zh-CN" altLang="en-US" sz="1600" dirty="0"/>
                            <a:t>参数</a:t>
                          </a:r>
                        </a:p>
                      </a:txBody>
                      <a:tcPr anchor="ctr"/>
                    </a:tc>
                    <a:tc gridSpan="3">
                      <a:txBody>
                        <a:bodyPr/>
                        <a:lstStyle/>
                        <a:p>
                          <a:pPr algn="ctr"/>
                          <a:r>
                            <a:rPr lang="zh-CN" altLang="en-US" sz="1600" dirty="0"/>
                            <a:t>加权因子</a:t>
                          </a:r>
                        </a:p>
                      </a:txBody>
                      <a:tcPr/>
                    </a:tc>
                    <a:tc hMerge="1">
                      <a:txBody>
                        <a:bodyPr/>
                        <a:lstStyle/>
                        <a:p>
                          <a:pPr algn="ctr"/>
                          <a:endParaRPr lang="zh-CN" altLang="en-US" sz="1200" dirty="0"/>
                        </a:p>
                      </a:txBody>
                      <a:tcPr/>
                    </a:tc>
                    <a:tc hMerge="1">
                      <a:txBody>
                        <a:bodyPr/>
                        <a:lstStyle/>
                        <a:p>
                          <a:pPr algn="ctr"/>
                          <a:endParaRPr lang="zh-CN" altLang="en-US" sz="1200" dirty="0"/>
                        </a:p>
                      </a:txBody>
                      <a:tcPr/>
                    </a:tc>
                    <a:tc>
                      <a:txBody>
                        <a:bodyPr/>
                        <a:lstStyle/>
                        <a:p>
                          <a:pPr algn="ctr"/>
                          <a:r>
                            <a:rPr lang="zh-CN" altLang="en-US" sz="1600" dirty="0"/>
                            <a:t>合计</a:t>
                          </a:r>
                        </a:p>
                      </a:txBody>
                      <a:tcPr/>
                    </a:tc>
                    <a:extLst>
                      <a:ext uri="{0D108BD9-81ED-4DB2-BD59-A6C34878D82A}">
                        <a16:rowId xmlns:a16="http://schemas.microsoft.com/office/drawing/2014/main" val="1608587687"/>
                      </a:ext>
                    </a:extLst>
                  </a:tr>
                  <a:tr h="370840">
                    <a:tc vMerge="1">
                      <a:txBody>
                        <a:bodyPr/>
                        <a:lstStyle/>
                        <a:p>
                          <a:pPr algn="ctr"/>
                          <a:endParaRPr lang="zh-CN" altLang="en-US" sz="1200" dirty="0"/>
                        </a:p>
                      </a:txBody>
                      <a:tcPr/>
                    </a:tc>
                    <a:tc>
                      <a:txBody>
                        <a:bodyPr/>
                        <a:lstStyle/>
                        <a:p>
                          <a:pPr algn="ctr"/>
                          <a:r>
                            <a:rPr lang="zh-CN" altLang="en-US" sz="1600" dirty="0"/>
                            <a:t>简单</a:t>
                          </a:r>
                        </a:p>
                      </a:txBody>
                      <a:tcPr/>
                    </a:tc>
                    <a:tc>
                      <a:txBody>
                        <a:bodyPr/>
                        <a:lstStyle/>
                        <a:p>
                          <a:pPr algn="ctr"/>
                          <a:r>
                            <a:rPr lang="zh-CN" altLang="en-US" sz="1600" dirty="0"/>
                            <a:t>中等</a:t>
                          </a:r>
                        </a:p>
                      </a:txBody>
                      <a:tcPr/>
                    </a:tc>
                    <a:tc>
                      <a:txBody>
                        <a:bodyPr/>
                        <a:lstStyle/>
                        <a:p>
                          <a:pPr algn="ctr"/>
                          <a:r>
                            <a:rPr lang="zh-CN" altLang="en-US" sz="1600" dirty="0"/>
                            <a:t>复杂</a:t>
                          </a:r>
                        </a:p>
                      </a:txBody>
                      <a:tcPr/>
                    </a:tc>
                    <a:tc>
                      <a:txBody>
                        <a:bodyPr/>
                        <a:lstStyle/>
                        <a:p>
                          <a:endParaRPr lang="zh-CN"/>
                        </a:p>
                      </a:txBody>
                      <a:tcPr>
                        <a:blipFill>
                          <a:blip r:embed="rId3"/>
                          <a:stretch>
                            <a:fillRect l="-531250" t="-103333" r="-3125" b="-593333"/>
                          </a:stretch>
                        </a:blipFill>
                      </a:tcPr>
                    </a:tc>
                    <a:extLst>
                      <a:ext uri="{0D108BD9-81ED-4DB2-BD59-A6C34878D82A}">
                        <a16:rowId xmlns:a16="http://schemas.microsoft.com/office/drawing/2014/main" val="28929197"/>
                      </a:ext>
                    </a:extLst>
                  </a:tr>
                  <a:tr h="370840">
                    <a:tc>
                      <a:txBody>
                        <a:bodyPr/>
                        <a:lstStyle/>
                        <a:p>
                          <a:pPr algn="ctr"/>
                          <a:r>
                            <a:rPr lang="zh-CN" altLang="en-US" sz="1600" dirty="0"/>
                            <a:t>外部输入</a:t>
                          </a:r>
                        </a:p>
                      </a:txBody>
                      <a:tcPr/>
                    </a:tc>
                    <a:tc>
                      <a:txBody>
                        <a:bodyPr/>
                        <a:lstStyle/>
                        <a:p>
                          <a:pPr algn="ctr"/>
                          <a:r>
                            <a:rPr lang="en-US" altLang="zh-CN" sz="1600" dirty="0"/>
                            <a:t>3</a:t>
                          </a:r>
                          <a:endParaRPr lang="zh-CN" altLang="en-US" sz="1600" dirty="0"/>
                        </a:p>
                      </a:txBody>
                      <a:tcPr/>
                    </a:tc>
                    <a:tc>
                      <a:txBody>
                        <a:bodyPr/>
                        <a:lstStyle/>
                        <a:p>
                          <a:pPr algn="ctr"/>
                          <a:r>
                            <a:rPr lang="en-US" altLang="zh-CN" sz="1600" dirty="0"/>
                            <a:t>4</a:t>
                          </a:r>
                          <a:endParaRPr lang="zh-CN" altLang="en-US" sz="1600" dirty="0"/>
                        </a:p>
                      </a:txBody>
                      <a:tcPr/>
                    </a:tc>
                    <a:tc>
                      <a:txBody>
                        <a:bodyPr/>
                        <a:lstStyle/>
                        <a:p>
                          <a:pPr algn="ctr"/>
                          <a:r>
                            <a:rPr lang="en-US" altLang="zh-CN" sz="1600" dirty="0"/>
                            <a:t>6</a:t>
                          </a:r>
                          <a:endParaRPr lang="zh-CN" altLang="en-US" sz="1600" dirty="0"/>
                        </a:p>
                      </a:txBody>
                      <a:tcPr/>
                    </a:tc>
                    <a:tc>
                      <a:txBody>
                        <a:bodyPr/>
                        <a:lstStyle/>
                        <a:p>
                          <a:endParaRPr lang="zh-CN"/>
                        </a:p>
                      </a:txBody>
                      <a:tcPr>
                        <a:blipFill>
                          <a:blip r:embed="rId3"/>
                          <a:stretch>
                            <a:fillRect l="-531250" t="-210345" r="-3125" b="-513793"/>
                          </a:stretch>
                        </a:blipFill>
                      </a:tcPr>
                    </a:tc>
                    <a:extLst>
                      <a:ext uri="{0D108BD9-81ED-4DB2-BD59-A6C34878D82A}">
                        <a16:rowId xmlns:a16="http://schemas.microsoft.com/office/drawing/2014/main" val="3894754339"/>
                      </a:ext>
                    </a:extLst>
                  </a:tr>
                  <a:tr h="370840">
                    <a:tc>
                      <a:txBody>
                        <a:bodyPr/>
                        <a:lstStyle/>
                        <a:p>
                          <a:pPr algn="ctr"/>
                          <a:r>
                            <a:rPr lang="zh-CN" altLang="en-US" sz="1600" dirty="0"/>
                            <a:t>外部输出</a:t>
                          </a:r>
                        </a:p>
                      </a:txBody>
                      <a:tcPr/>
                    </a:tc>
                    <a:tc>
                      <a:txBody>
                        <a:bodyPr/>
                        <a:lstStyle/>
                        <a:p>
                          <a:pPr algn="ctr"/>
                          <a:r>
                            <a:rPr lang="en-US" altLang="zh-CN" sz="1600" dirty="0"/>
                            <a:t>4</a:t>
                          </a:r>
                          <a:endParaRPr lang="zh-CN" altLang="en-US" sz="1600" dirty="0"/>
                        </a:p>
                      </a:txBody>
                      <a:tcPr/>
                    </a:tc>
                    <a:tc>
                      <a:txBody>
                        <a:bodyPr/>
                        <a:lstStyle/>
                        <a:p>
                          <a:pPr algn="ctr"/>
                          <a:r>
                            <a:rPr lang="en-US" altLang="zh-CN" sz="1600" dirty="0"/>
                            <a:t>5</a:t>
                          </a:r>
                          <a:endParaRPr lang="zh-CN" altLang="en-US" sz="1600" dirty="0"/>
                        </a:p>
                      </a:txBody>
                      <a:tcPr/>
                    </a:tc>
                    <a:tc>
                      <a:txBody>
                        <a:bodyPr/>
                        <a:lstStyle/>
                        <a:p>
                          <a:pPr algn="ctr"/>
                          <a:r>
                            <a:rPr lang="en-US" altLang="zh-CN" sz="1600" dirty="0"/>
                            <a:t>7</a:t>
                          </a:r>
                          <a:endParaRPr lang="zh-CN" altLang="en-US" sz="1600" dirty="0"/>
                        </a:p>
                      </a:txBody>
                      <a:tcPr/>
                    </a:tc>
                    <a:tc>
                      <a:txBody>
                        <a:bodyPr/>
                        <a:lstStyle/>
                        <a:p>
                          <a:endParaRPr lang="zh-CN"/>
                        </a:p>
                      </a:txBody>
                      <a:tcPr>
                        <a:blipFill>
                          <a:blip r:embed="rId3"/>
                          <a:stretch>
                            <a:fillRect l="-531250" t="-310345" r="-3125" b="-413793"/>
                          </a:stretch>
                        </a:blipFill>
                      </a:tcPr>
                    </a:tc>
                    <a:extLst>
                      <a:ext uri="{0D108BD9-81ED-4DB2-BD59-A6C34878D82A}">
                        <a16:rowId xmlns:a16="http://schemas.microsoft.com/office/drawing/2014/main" val="3813643044"/>
                      </a:ext>
                    </a:extLst>
                  </a:tr>
                  <a:tr h="370840">
                    <a:tc>
                      <a:txBody>
                        <a:bodyPr/>
                        <a:lstStyle/>
                        <a:p>
                          <a:pPr algn="ctr"/>
                          <a:r>
                            <a:rPr lang="zh-CN" altLang="en-US" sz="1600" dirty="0"/>
                            <a:t>外部查询</a:t>
                          </a:r>
                        </a:p>
                      </a:txBody>
                      <a:tcPr/>
                    </a:tc>
                    <a:tc>
                      <a:txBody>
                        <a:bodyPr/>
                        <a:lstStyle/>
                        <a:p>
                          <a:pPr algn="ctr"/>
                          <a:r>
                            <a:rPr lang="en-US" altLang="zh-CN" sz="1600" dirty="0"/>
                            <a:t>3</a:t>
                          </a:r>
                          <a:endParaRPr lang="zh-CN" altLang="en-US" sz="1600" dirty="0"/>
                        </a:p>
                      </a:txBody>
                      <a:tcPr/>
                    </a:tc>
                    <a:tc>
                      <a:txBody>
                        <a:bodyPr/>
                        <a:lstStyle/>
                        <a:p>
                          <a:pPr algn="ctr"/>
                          <a:r>
                            <a:rPr lang="en-US" altLang="zh-CN" sz="1600" dirty="0"/>
                            <a:t>4</a:t>
                          </a:r>
                          <a:endParaRPr lang="zh-CN" altLang="en-US" sz="1600" dirty="0"/>
                        </a:p>
                      </a:txBody>
                      <a:tcPr/>
                    </a:tc>
                    <a:tc>
                      <a:txBody>
                        <a:bodyPr/>
                        <a:lstStyle/>
                        <a:p>
                          <a:pPr algn="ctr"/>
                          <a:r>
                            <a:rPr lang="en-US" altLang="zh-CN" sz="1600" dirty="0"/>
                            <a:t>6</a:t>
                          </a:r>
                          <a:endParaRPr lang="zh-CN" altLang="en-US" sz="1600" dirty="0"/>
                        </a:p>
                      </a:txBody>
                      <a:tcPr/>
                    </a:tc>
                    <a:tc>
                      <a:txBody>
                        <a:bodyPr/>
                        <a:lstStyle/>
                        <a:p>
                          <a:endParaRPr lang="zh-CN"/>
                        </a:p>
                      </a:txBody>
                      <a:tcPr>
                        <a:blipFill>
                          <a:blip r:embed="rId3"/>
                          <a:stretch>
                            <a:fillRect l="-531250" t="-410345" r="-3125" b="-313793"/>
                          </a:stretch>
                        </a:blipFill>
                      </a:tcPr>
                    </a:tc>
                    <a:extLst>
                      <a:ext uri="{0D108BD9-81ED-4DB2-BD59-A6C34878D82A}">
                        <a16:rowId xmlns:a16="http://schemas.microsoft.com/office/drawing/2014/main" val="2273202049"/>
                      </a:ext>
                    </a:extLst>
                  </a:tr>
                  <a:tr h="370840">
                    <a:tc>
                      <a:txBody>
                        <a:bodyPr/>
                        <a:lstStyle/>
                        <a:p>
                          <a:pPr algn="ctr"/>
                          <a:r>
                            <a:rPr lang="zh-CN" altLang="en-US" sz="1600" dirty="0"/>
                            <a:t>内部逻辑文件</a:t>
                          </a:r>
                        </a:p>
                      </a:txBody>
                      <a:tcPr/>
                    </a:tc>
                    <a:tc>
                      <a:txBody>
                        <a:bodyPr/>
                        <a:lstStyle/>
                        <a:p>
                          <a:pPr algn="ctr"/>
                          <a:r>
                            <a:rPr lang="en-US" altLang="zh-CN" sz="1600" dirty="0"/>
                            <a:t>7</a:t>
                          </a:r>
                          <a:endParaRPr lang="zh-CN" altLang="en-US" sz="1600" dirty="0"/>
                        </a:p>
                      </a:txBody>
                      <a:tcPr/>
                    </a:tc>
                    <a:tc>
                      <a:txBody>
                        <a:bodyPr/>
                        <a:lstStyle/>
                        <a:p>
                          <a:pPr algn="ctr"/>
                          <a:r>
                            <a:rPr lang="en-US" altLang="zh-CN" sz="1600" dirty="0"/>
                            <a:t>10</a:t>
                          </a:r>
                          <a:endParaRPr lang="zh-CN" altLang="en-US" sz="1600" dirty="0"/>
                        </a:p>
                      </a:txBody>
                      <a:tcPr/>
                    </a:tc>
                    <a:tc>
                      <a:txBody>
                        <a:bodyPr/>
                        <a:lstStyle/>
                        <a:p>
                          <a:pPr algn="ctr"/>
                          <a:r>
                            <a:rPr lang="en-US" altLang="zh-CN" sz="1600" dirty="0"/>
                            <a:t>15</a:t>
                          </a:r>
                          <a:endParaRPr lang="zh-CN" altLang="en-US" sz="1600" dirty="0"/>
                        </a:p>
                      </a:txBody>
                      <a:tcPr/>
                    </a:tc>
                    <a:tc>
                      <a:txBody>
                        <a:bodyPr/>
                        <a:lstStyle/>
                        <a:p>
                          <a:endParaRPr lang="zh-CN"/>
                        </a:p>
                      </a:txBody>
                      <a:tcPr>
                        <a:blipFill>
                          <a:blip r:embed="rId3"/>
                          <a:stretch>
                            <a:fillRect l="-531250" t="-493333" r="-3125" b="-203333"/>
                          </a:stretch>
                        </a:blipFill>
                      </a:tcPr>
                    </a:tc>
                    <a:extLst>
                      <a:ext uri="{0D108BD9-81ED-4DB2-BD59-A6C34878D82A}">
                        <a16:rowId xmlns:a16="http://schemas.microsoft.com/office/drawing/2014/main" val="3569160738"/>
                      </a:ext>
                    </a:extLst>
                  </a:tr>
                  <a:tr h="370840">
                    <a:tc>
                      <a:txBody>
                        <a:bodyPr/>
                        <a:lstStyle/>
                        <a:p>
                          <a:pPr algn="ctr"/>
                          <a:r>
                            <a:rPr lang="zh-CN" altLang="en-US" sz="1600" dirty="0"/>
                            <a:t>外部逻辑文件</a:t>
                          </a:r>
                        </a:p>
                      </a:txBody>
                      <a:tcPr/>
                    </a:tc>
                    <a:tc>
                      <a:txBody>
                        <a:bodyPr/>
                        <a:lstStyle/>
                        <a:p>
                          <a:pPr algn="ctr"/>
                          <a:r>
                            <a:rPr lang="en-US" altLang="zh-CN" sz="1600" dirty="0"/>
                            <a:t>5</a:t>
                          </a:r>
                          <a:endParaRPr lang="zh-CN" altLang="en-US" sz="1600" dirty="0"/>
                        </a:p>
                      </a:txBody>
                      <a:tcPr/>
                    </a:tc>
                    <a:tc>
                      <a:txBody>
                        <a:bodyPr/>
                        <a:lstStyle/>
                        <a:p>
                          <a:pPr algn="ctr"/>
                          <a:r>
                            <a:rPr lang="en-US" altLang="zh-CN" sz="1600" dirty="0"/>
                            <a:t>7</a:t>
                          </a:r>
                          <a:endParaRPr lang="zh-CN" altLang="en-US" sz="1600" dirty="0"/>
                        </a:p>
                      </a:txBody>
                      <a:tcPr/>
                    </a:tc>
                    <a:tc>
                      <a:txBody>
                        <a:bodyPr/>
                        <a:lstStyle/>
                        <a:p>
                          <a:pPr algn="ctr"/>
                          <a:r>
                            <a:rPr lang="en-US" altLang="zh-CN" sz="1600" dirty="0"/>
                            <a:t>10</a:t>
                          </a:r>
                          <a:endParaRPr lang="zh-CN" altLang="en-US" sz="1600" dirty="0"/>
                        </a:p>
                      </a:txBody>
                      <a:tcPr/>
                    </a:tc>
                    <a:tc>
                      <a:txBody>
                        <a:bodyPr/>
                        <a:lstStyle/>
                        <a:p>
                          <a:endParaRPr lang="zh-CN"/>
                        </a:p>
                      </a:txBody>
                      <a:tcPr>
                        <a:blipFill>
                          <a:blip r:embed="rId3"/>
                          <a:stretch>
                            <a:fillRect l="-531250" t="-613793" r="-3125" b="-110345"/>
                          </a:stretch>
                        </a:blipFill>
                      </a:tcPr>
                    </a:tc>
                    <a:extLst>
                      <a:ext uri="{0D108BD9-81ED-4DB2-BD59-A6C34878D82A}">
                        <a16:rowId xmlns:a16="http://schemas.microsoft.com/office/drawing/2014/main" val="1068602015"/>
                      </a:ext>
                    </a:extLst>
                  </a:tr>
                  <a:tr h="370840">
                    <a:tc gridSpan="4">
                      <a:txBody>
                        <a:bodyPr/>
                        <a:lstStyle/>
                        <a:p>
                          <a:pPr algn="ctr"/>
                          <a:r>
                            <a:rPr lang="zh-CN" altLang="en-US" sz="1600" dirty="0"/>
                            <a:t>未调整功能点</a:t>
                          </a:r>
                          <a:r>
                            <a:rPr lang="en-US" altLang="zh-CN" sz="1600" dirty="0"/>
                            <a:t>UFC</a:t>
                          </a:r>
                          <a:endParaRPr lang="zh-CN" altLang="en-US" sz="1600" dirty="0"/>
                        </a:p>
                      </a:txBody>
                      <a:tcPr/>
                    </a:tc>
                    <a:tc hMerge="1">
                      <a:txBody>
                        <a:bodyPr/>
                        <a:lstStyle/>
                        <a:p>
                          <a:pPr algn="ctr"/>
                          <a:endParaRPr lang="zh-CN" altLang="en-US" sz="1600" dirty="0"/>
                        </a:p>
                      </a:txBody>
                      <a:tcPr/>
                    </a:tc>
                    <a:tc hMerge="1">
                      <a:txBody>
                        <a:bodyPr/>
                        <a:lstStyle/>
                        <a:p>
                          <a:pPr algn="ctr"/>
                          <a:endParaRPr lang="zh-CN" altLang="en-US" sz="1600" dirty="0"/>
                        </a:p>
                      </a:txBody>
                      <a:tcPr/>
                    </a:tc>
                    <a:tc hMerge="1">
                      <a:txBody>
                        <a:bodyPr/>
                        <a:lstStyle/>
                        <a:p>
                          <a:pPr algn="ctr"/>
                          <a:endParaRPr lang="zh-CN" altLang="en-US" sz="1600" dirty="0"/>
                        </a:p>
                      </a:txBody>
                      <a:tcPr/>
                    </a:tc>
                    <a:tc>
                      <a:txBody>
                        <a:bodyPr/>
                        <a:lstStyle/>
                        <a:p>
                          <a:endParaRPr lang="zh-CN"/>
                        </a:p>
                      </a:txBody>
                      <a:tcPr>
                        <a:blipFill>
                          <a:blip r:embed="rId3"/>
                          <a:stretch>
                            <a:fillRect l="-531250" t="-713793" r="-3125" b="-10345"/>
                          </a:stretch>
                        </a:blipFill>
                      </a:tcPr>
                    </a:tc>
                    <a:extLst>
                      <a:ext uri="{0D108BD9-81ED-4DB2-BD59-A6C34878D82A}">
                        <a16:rowId xmlns:a16="http://schemas.microsoft.com/office/drawing/2014/main" val="1227925100"/>
                      </a:ext>
                    </a:extLst>
                  </a:tr>
                </a:tbl>
              </a:graphicData>
            </a:graphic>
          </p:graphicFrame>
        </mc:Fallback>
      </mc:AlternateContent>
      <mc:AlternateContent xmlns:mc="http://schemas.openxmlformats.org/markup-compatibility/2006">
        <mc:Choice xmlns:a14="http://schemas.microsoft.com/office/drawing/2010/main" Requires="a14">
          <p:sp>
            <p:nvSpPr>
              <p:cNvPr id="10" name="文本框 9">
                <a:extLst>
                  <a:ext uri="{FF2B5EF4-FFF2-40B4-BE49-F238E27FC236}">
                    <a16:creationId xmlns:a16="http://schemas.microsoft.com/office/drawing/2014/main" id="{47233AE5-23B5-29A6-B324-A3754D1CA9BC}"/>
                  </a:ext>
                </a:extLst>
              </p:cNvPr>
              <p:cNvSpPr txBox="1"/>
              <p:nvPr/>
            </p:nvSpPr>
            <p:spPr>
              <a:xfrm>
                <a:off x="6096000" y="1262094"/>
                <a:ext cx="5257800" cy="400110"/>
              </a:xfrm>
              <a:prstGeom prst="rect">
                <a:avLst/>
              </a:prstGeom>
              <a:noFill/>
            </p:spPr>
            <p:txBody>
              <a:bodyPr wrap="square">
                <a:spAutoFit/>
              </a:bodyPr>
              <a:lstStyle/>
              <a:p>
                <a:r>
                  <a:rPr lang="zh-CN" altLang="en-US" sz="2000" dirty="0">
                    <a:solidFill>
                      <a:srgbClr val="0018C0"/>
                    </a:solidFill>
                    <a:effectLst/>
                    <a:latin typeface="Helvetica" pitchFamily="2" charset="0"/>
                  </a:rPr>
                  <a:t>系统复杂度调整值 </a:t>
                </a:r>
                <a14:m>
                  <m:oMath xmlns:m="http://schemas.openxmlformats.org/officeDocument/2006/math">
                    <m:sSub>
                      <m:sSubPr>
                        <m:ctrlPr>
                          <a:rPr lang="en-US" altLang="zh-CN" sz="2000" b="0" i="1" dirty="0" smtClean="0">
                            <a:solidFill>
                              <a:srgbClr val="0018C0"/>
                            </a:solidFill>
                            <a:effectLst/>
                            <a:latin typeface="Cambria Math" panose="02040503050406030204" pitchFamily="18" charset="0"/>
                          </a:rPr>
                        </m:ctrlPr>
                      </m:sSubPr>
                      <m:e>
                        <m:r>
                          <a:rPr lang="en-US" altLang="zh-CN" sz="2000" i="1" dirty="0" smtClean="0">
                            <a:solidFill>
                              <a:srgbClr val="0018C0"/>
                            </a:solidFill>
                            <a:effectLst/>
                            <a:latin typeface="Cambria Math" panose="02040503050406030204" pitchFamily="18" charset="0"/>
                          </a:rPr>
                          <m:t>𝐹</m:t>
                        </m:r>
                      </m:e>
                      <m:sub>
                        <m:r>
                          <a:rPr lang="en-US" altLang="zh-CN" sz="2000" i="1" dirty="0" smtClean="0">
                            <a:solidFill>
                              <a:srgbClr val="0018C0"/>
                            </a:solidFill>
                            <a:effectLst/>
                            <a:latin typeface="Cambria Math" panose="02040503050406030204" pitchFamily="18" charset="0"/>
                          </a:rPr>
                          <m:t>𝑖</m:t>
                        </m:r>
                      </m:sub>
                    </m:sSub>
                  </m:oMath>
                </a14:m>
                <a:r>
                  <a:rPr lang="zh-CN" altLang="en-US" sz="2000" dirty="0">
                    <a:solidFill>
                      <a:srgbClr val="0018C0"/>
                    </a:solidFill>
                    <a:effectLst/>
                    <a:latin typeface="Helvetica" pitchFamily="2" charset="0"/>
                  </a:rPr>
                  <a:t>：取值 </a:t>
                </a:r>
                <a:r>
                  <a:rPr lang="en-US" altLang="zh-CN" sz="2000" dirty="0">
                    <a:solidFill>
                      <a:srgbClr val="0018C0"/>
                    </a:solidFill>
                    <a:effectLst/>
                    <a:latin typeface="Helvetica" pitchFamily="2" charset="0"/>
                  </a:rPr>
                  <a:t>0</a:t>
                </a:r>
                <a:r>
                  <a:rPr lang="en-US" altLang="zh-CN" sz="2000" dirty="0">
                    <a:solidFill>
                      <a:srgbClr val="0018C0"/>
                    </a:solidFill>
                    <a:effectLst/>
                    <a:latin typeface="Arial" panose="020B0604020202020204" pitchFamily="34" charset="0"/>
                  </a:rPr>
                  <a:t>..5</a:t>
                </a:r>
                <a:endParaRPr lang="zh-CN" altLang="en-US" sz="2000" dirty="0">
                  <a:solidFill>
                    <a:srgbClr val="0018C0"/>
                  </a:solidFill>
                  <a:effectLst/>
                  <a:latin typeface="Helvetica" pitchFamily="2" charset="0"/>
                </a:endParaRPr>
              </a:p>
            </p:txBody>
          </p:sp>
        </mc:Choice>
        <mc:Fallback>
          <p:sp>
            <p:nvSpPr>
              <p:cNvPr id="10" name="文本框 9">
                <a:extLst>
                  <a:ext uri="{FF2B5EF4-FFF2-40B4-BE49-F238E27FC236}">
                    <a16:creationId xmlns:a16="http://schemas.microsoft.com/office/drawing/2014/main" id="{47233AE5-23B5-29A6-B324-A3754D1CA9BC}"/>
                  </a:ext>
                </a:extLst>
              </p:cNvPr>
              <p:cNvSpPr txBox="1">
                <a:spLocks noRot="1" noChangeAspect="1" noMove="1" noResize="1" noEditPoints="1" noAdjustHandles="1" noChangeArrowheads="1" noChangeShapeType="1" noTextEdit="1"/>
              </p:cNvSpPr>
              <p:nvPr/>
            </p:nvSpPr>
            <p:spPr>
              <a:xfrm>
                <a:off x="6096000" y="1262094"/>
                <a:ext cx="5257800" cy="400110"/>
              </a:xfrm>
              <a:prstGeom prst="rect">
                <a:avLst/>
              </a:prstGeom>
              <a:blipFill>
                <a:blip r:embed="rId4"/>
                <a:stretch>
                  <a:fillRect l="-1205" t="-9091" b="-27273"/>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graphicFrame>
            <p:nvGraphicFramePr>
              <p:cNvPr id="12" name="表格 11">
                <a:extLst>
                  <a:ext uri="{FF2B5EF4-FFF2-40B4-BE49-F238E27FC236}">
                    <a16:creationId xmlns:a16="http://schemas.microsoft.com/office/drawing/2014/main" id="{DA897F78-B2DB-F2D1-35B9-452FD862ACD2}"/>
                  </a:ext>
                </a:extLst>
              </p:cNvPr>
              <p:cNvGraphicFramePr>
                <a:graphicFrameLocks noGrp="1"/>
              </p:cNvGraphicFramePr>
              <p:nvPr>
                <p:extLst>
                  <p:ext uri="{D42A27DB-BD31-4B8C-83A1-F6EECF244321}">
                    <p14:modId xmlns:p14="http://schemas.microsoft.com/office/powerpoint/2010/main" val="3695254268"/>
                  </p:ext>
                </p:extLst>
              </p:nvPr>
            </p:nvGraphicFramePr>
            <p:xfrm>
              <a:off x="6347011" y="1945640"/>
              <a:ext cx="5425888" cy="2595880"/>
            </p:xfrm>
            <a:graphic>
              <a:graphicData uri="http://schemas.openxmlformats.org/drawingml/2006/table">
                <a:tbl>
                  <a:tblPr>
                    <a:tableStyleId>{5C22544A-7EE6-4342-B048-85BDC9FD1C3A}</a:tableStyleId>
                  </a:tblPr>
                  <a:tblGrid>
                    <a:gridCol w="726142">
                      <a:extLst>
                        <a:ext uri="{9D8B030D-6E8A-4147-A177-3AD203B41FA5}">
                          <a16:colId xmlns:a16="http://schemas.microsoft.com/office/drawing/2014/main" val="4099411457"/>
                        </a:ext>
                      </a:extLst>
                    </a:gridCol>
                    <a:gridCol w="2097741">
                      <a:extLst>
                        <a:ext uri="{9D8B030D-6E8A-4147-A177-3AD203B41FA5}">
                          <a16:colId xmlns:a16="http://schemas.microsoft.com/office/drawing/2014/main" val="2197899907"/>
                        </a:ext>
                      </a:extLst>
                    </a:gridCol>
                    <a:gridCol w="663388">
                      <a:extLst>
                        <a:ext uri="{9D8B030D-6E8A-4147-A177-3AD203B41FA5}">
                          <a16:colId xmlns:a16="http://schemas.microsoft.com/office/drawing/2014/main" val="3153193555"/>
                        </a:ext>
                      </a:extLst>
                    </a:gridCol>
                    <a:gridCol w="1938617">
                      <a:extLst>
                        <a:ext uri="{9D8B030D-6E8A-4147-A177-3AD203B41FA5}">
                          <a16:colId xmlns:a16="http://schemas.microsoft.com/office/drawing/2014/main" val="4033348579"/>
                        </a:ext>
                      </a:extLst>
                    </a:gridCol>
                  </a:tblGrid>
                  <a:tr h="370840">
                    <a:tc>
                      <a:txBody>
                        <a:bodyPr/>
                        <a:lstStyle/>
                        <a:p>
                          <a14:m>
                            <m:oMathPara xmlns:m="http://schemas.openxmlformats.org/officeDocument/2006/math">
                              <m:oMathParaPr>
                                <m:jc m:val="centerGroup"/>
                              </m:oMathParaPr>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𝑭</m:t>
                                    </m:r>
                                  </m:e>
                                  <m:sub>
                                    <m:r>
                                      <a:rPr lang="en-US" altLang="zh-CN" b="1" i="1" smtClean="0">
                                        <a:latin typeface="Cambria Math" panose="02040503050406030204" pitchFamily="18" charset="0"/>
                                      </a:rPr>
                                      <m:t>𝟏</m:t>
                                    </m:r>
                                  </m:sub>
                                </m:sSub>
                              </m:oMath>
                            </m:oMathPara>
                          </a14:m>
                          <a:endParaRPr lang="zh-CN" altLang="en-US" dirty="0"/>
                        </a:p>
                      </a:txBody>
                      <a:tcPr/>
                    </a:tc>
                    <a:tc>
                      <a:txBody>
                        <a:bodyPr/>
                        <a:lstStyle/>
                        <a:p>
                          <a:r>
                            <a:rPr lang="zh-CN" altLang="en-US" dirty="0"/>
                            <a:t>可靠的备份和恢复</a:t>
                          </a:r>
                        </a:p>
                      </a:txBody>
                      <a:tcPr/>
                    </a:tc>
                    <a:tc>
                      <a:txBody>
                        <a:bodyPr/>
                        <a:lstStyle/>
                        <a:p>
                          <a14:m>
                            <m:oMathPara xmlns:m="http://schemas.openxmlformats.org/officeDocument/2006/math">
                              <m:oMathParaPr>
                                <m:jc m:val="centerGroup"/>
                              </m:oMathParaPr>
                              <m:oMath xmlns:m="http://schemas.openxmlformats.org/officeDocument/2006/math">
                                <m:sSub>
                                  <m:sSubPr>
                                    <m:ctrlPr>
                                      <a:rPr kumimoji="0" lang="en-US" altLang="zh-CN" sz="1800" b="1"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0" lang="en-US" altLang="zh-CN" sz="18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𝑭</m:t>
                                    </m:r>
                                  </m:e>
                                  <m:sub>
                                    <m:r>
                                      <a:rPr kumimoji="0" lang="en-US" altLang="zh-CN" sz="18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𝟖</m:t>
                                    </m:r>
                                  </m:sub>
                                </m:sSub>
                              </m:oMath>
                            </m:oMathPara>
                          </a14:m>
                          <a:endParaRPr lang="zh-CN" altLang="en-US" dirty="0"/>
                        </a:p>
                      </a:txBody>
                      <a:tcPr/>
                    </a:tc>
                    <a:tc>
                      <a:txBody>
                        <a:bodyPr/>
                        <a:lstStyle/>
                        <a:p>
                          <a:r>
                            <a:rPr lang="zh-CN" altLang="en-US" dirty="0"/>
                            <a:t>在线升级</a:t>
                          </a:r>
                        </a:p>
                      </a:txBody>
                      <a:tcPr/>
                    </a:tc>
                    <a:extLst>
                      <a:ext uri="{0D108BD9-81ED-4DB2-BD59-A6C34878D82A}">
                        <a16:rowId xmlns:a16="http://schemas.microsoft.com/office/drawing/2014/main" val="4027925183"/>
                      </a:ext>
                    </a:extLst>
                  </a:tr>
                  <a:tr h="370840">
                    <a:tc>
                      <a:txBody>
                        <a:bodyPr/>
                        <a:lstStyle/>
                        <a:p>
                          <a14:m>
                            <m:oMathPara xmlns:m="http://schemas.openxmlformats.org/officeDocument/2006/math">
                              <m:oMathParaPr>
                                <m:jc m:val="centerGroup"/>
                              </m:oMathParaPr>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𝑭</m:t>
                                    </m:r>
                                  </m:e>
                                  <m:sub>
                                    <m:r>
                                      <a:rPr lang="en-US" altLang="zh-CN" b="1" i="1" smtClean="0">
                                        <a:latin typeface="Cambria Math" panose="02040503050406030204" pitchFamily="18" charset="0"/>
                                      </a:rPr>
                                      <m:t>𝟐</m:t>
                                    </m:r>
                                  </m:sub>
                                </m:sSub>
                              </m:oMath>
                            </m:oMathPara>
                          </a14:m>
                          <a:endParaRPr lang="zh-CN" altLang="en-US" dirty="0"/>
                        </a:p>
                      </a:txBody>
                      <a:tcPr/>
                    </a:tc>
                    <a:tc>
                      <a:txBody>
                        <a:bodyPr/>
                        <a:lstStyle/>
                        <a:p>
                          <a:r>
                            <a:rPr lang="zh-CN" altLang="en-US" dirty="0"/>
                            <a:t>数据通信</a:t>
                          </a:r>
                        </a:p>
                      </a:txBody>
                      <a:tcPr/>
                    </a:tc>
                    <a:tc>
                      <a:txBody>
                        <a:bodyPr/>
                        <a:lstStyle/>
                        <a:p>
                          <a14:m>
                            <m:oMathPara xmlns:m="http://schemas.openxmlformats.org/officeDocument/2006/math">
                              <m:oMathParaPr>
                                <m:jc m:val="centerGroup"/>
                              </m:oMathParaPr>
                              <m:oMath xmlns:m="http://schemas.openxmlformats.org/officeDocument/2006/math">
                                <m:sSub>
                                  <m:sSubPr>
                                    <m:ctrlPr>
                                      <a:rPr kumimoji="0" lang="en-US" altLang="zh-CN" sz="1800" b="1"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0" lang="en-US" altLang="zh-CN" sz="18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𝑭</m:t>
                                    </m:r>
                                  </m:e>
                                  <m:sub>
                                    <m:r>
                                      <a:rPr kumimoji="0" lang="en-US" altLang="zh-CN" sz="18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𝟗</m:t>
                                    </m:r>
                                  </m:sub>
                                </m:sSub>
                              </m:oMath>
                            </m:oMathPara>
                          </a14:m>
                          <a:endParaRPr lang="zh-CN" altLang="en-US" dirty="0"/>
                        </a:p>
                      </a:txBody>
                      <a:tcPr/>
                    </a:tc>
                    <a:tc>
                      <a:txBody>
                        <a:bodyPr/>
                        <a:lstStyle/>
                        <a:p>
                          <a:r>
                            <a:rPr lang="zh-CN" altLang="en-US" dirty="0"/>
                            <a:t>复杂的界面</a:t>
                          </a:r>
                        </a:p>
                      </a:txBody>
                      <a:tcPr/>
                    </a:tc>
                    <a:extLst>
                      <a:ext uri="{0D108BD9-81ED-4DB2-BD59-A6C34878D82A}">
                        <a16:rowId xmlns:a16="http://schemas.microsoft.com/office/drawing/2014/main" val="2171062607"/>
                      </a:ext>
                    </a:extLst>
                  </a:tr>
                  <a:tr h="370840">
                    <a:tc>
                      <a:txBody>
                        <a:bodyPr/>
                        <a:lstStyle/>
                        <a:p>
                          <a14:m>
                            <m:oMathPara xmlns:m="http://schemas.openxmlformats.org/officeDocument/2006/math">
                              <m:oMathParaPr>
                                <m:jc m:val="centerGroup"/>
                              </m:oMathParaPr>
                              <m:oMath xmlns:m="http://schemas.openxmlformats.org/officeDocument/2006/math">
                                <m:sSub>
                                  <m:sSubPr>
                                    <m:ctrlPr>
                                      <a:rPr kumimoji="0" lang="en-US" altLang="zh-CN" sz="1800" b="1"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0" lang="en-US" altLang="zh-CN" sz="18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𝑭</m:t>
                                    </m:r>
                                  </m:e>
                                  <m:sub>
                                    <m:r>
                                      <a:rPr kumimoji="0" lang="en-US" altLang="zh-CN" sz="18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𝟑</m:t>
                                    </m:r>
                                  </m:sub>
                                </m:sSub>
                              </m:oMath>
                            </m:oMathPara>
                          </a14:m>
                          <a:endParaRPr lang="zh-CN" altLang="en-US" dirty="0"/>
                        </a:p>
                      </a:txBody>
                      <a:tcPr/>
                    </a:tc>
                    <a:tc>
                      <a:txBody>
                        <a:bodyPr/>
                        <a:lstStyle/>
                        <a:p>
                          <a:r>
                            <a:rPr lang="zh-CN" altLang="en-US" dirty="0"/>
                            <a:t>分布式处理</a:t>
                          </a:r>
                        </a:p>
                      </a:txBody>
                      <a:tcPr/>
                    </a:tc>
                    <a:tc>
                      <a:txBody>
                        <a:bodyPr/>
                        <a:lstStyle/>
                        <a:p>
                          <a14:m>
                            <m:oMathPara xmlns:m="http://schemas.openxmlformats.org/officeDocument/2006/math">
                              <m:oMathParaPr>
                                <m:jc m:val="centerGroup"/>
                              </m:oMathParaPr>
                              <m:oMath xmlns:m="http://schemas.openxmlformats.org/officeDocument/2006/math">
                                <m:sSub>
                                  <m:sSubPr>
                                    <m:ctrlPr>
                                      <a:rPr kumimoji="0" lang="en-US" altLang="zh-CN" sz="1800" b="1"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0" lang="en-US" altLang="zh-CN" sz="18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𝑭</m:t>
                                    </m:r>
                                  </m:e>
                                  <m:sub>
                                    <m:r>
                                      <a:rPr kumimoji="0" lang="en-US" altLang="zh-CN" sz="18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𝟏𝟎</m:t>
                                    </m:r>
                                  </m:sub>
                                </m:sSub>
                              </m:oMath>
                            </m:oMathPara>
                          </a14:m>
                          <a:endParaRPr lang="zh-CN" altLang="en-US" dirty="0"/>
                        </a:p>
                      </a:txBody>
                      <a:tcPr/>
                    </a:tc>
                    <a:tc>
                      <a:txBody>
                        <a:bodyPr/>
                        <a:lstStyle/>
                        <a:p>
                          <a:r>
                            <a:rPr lang="zh-CN" altLang="en-US" dirty="0"/>
                            <a:t>复杂的数据处理</a:t>
                          </a:r>
                        </a:p>
                      </a:txBody>
                      <a:tcPr/>
                    </a:tc>
                    <a:extLst>
                      <a:ext uri="{0D108BD9-81ED-4DB2-BD59-A6C34878D82A}">
                        <a16:rowId xmlns:a16="http://schemas.microsoft.com/office/drawing/2014/main" val="1723243794"/>
                      </a:ext>
                    </a:extLst>
                  </a:tr>
                  <a:tr h="370840">
                    <a:tc>
                      <a:txBody>
                        <a:bodyPr/>
                        <a:lstStyle/>
                        <a:p>
                          <a14:m>
                            <m:oMathPara xmlns:m="http://schemas.openxmlformats.org/officeDocument/2006/math">
                              <m:oMathParaPr>
                                <m:jc m:val="centerGroup"/>
                              </m:oMathParaPr>
                              <m:oMath xmlns:m="http://schemas.openxmlformats.org/officeDocument/2006/math">
                                <m:sSub>
                                  <m:sSubPr>
                                    <m:ctrlPr>
                                      <a:rPr kumimoji="0" lang="en-US" altLang="zh-CN" sz="1800" b="1"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0" lang="en-US" altLang="zh-CN" sz="18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𝑭</m:t>
                                    </m:r>
                                  </m:e>
                                  <m:sub>
                                    <m:r>
                                      <a:rPr kumimoji="0" lang="en-US" altLang="zh-CN" sz="18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𝟒</m:t>
                                    </m:r>
                                  </m:sub>
                                </m:sSub>
                              </m:oMath>
                            </m:oMathPara>
                          </a14:m>
                          <a:endParaRPr lang="zh-CN" altLang="en-US" dirty="0"/>
                        </a:p>
                      </a:txBody>
                      <a:tcPr/>
                    </a:tc>
                    <a:tc>
                      <a:txBody>
                        <a:bodyPr/>
                        <a:lstStyle/>
                        <a:p>
                          <a:r>
                            <a:rPr lang="zh-CN" altLang="en-US" dirty="0"/>
                            <a:t>性能</a:t>
                          </a:r>
                        </a:p>
                      </a:txBody>
                      <a:tcPr/>
                    </a:tc>
                    <a:tc>
                      <a:txBody>
                        <a:bodyPr/>
                        <a:lstStyle/>
                        <a:p>
                          <a14:m>
                            <m:oMathPara xmlns:m="http://schemas.openxmlformats.org/officeDocument/2006/math">
                              <m:oMathParaPr>
                                <m:jc m:val="centerGroup"/>
                              </m:oMathParaPr>
                              <m:oMath xmlns:m="http://schemas.openxmlformats.org/officeDocument/2006/math">
                                <m:sSub>
                                  <m:sSubPr>
                                    <m:ctrlPr>
                                      <a:rPr kumimoji="0" lang="en-US" altLang="zh-CN" sz="1800" b="1"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0" lang="en-US" altLang="zh-CN" sz="18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𝑭</m:t>
                                    </m:r>
                                  </m:e>
                                  <m:sub>
                                    <m:r>
                                      <a:rPr kumimoji="0" lang="en-US" altLang="zh-CN" sz="18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𝟏𝟏</m:t>
                                    </m:r>
                                  </m:sub>
                                </m:sSub>
                              </m:oMath>
                            </m:oMathPara>
                          </a14:m>
                          <a:endParaRPr lang="zh-CN" altLang="en-US" dirty="0"/>
                        </a:p>
                      </a:txBody>
                      <a:tcPr/>
                    </a:tc>
                    <a:tc>
                      <a:txBody>
                        <a:bodyPr/>
                        <a:lstStyle/>
                        <a:p>
                          <a:r>
                            <a:rPr lang="zh-CN" altLang="en-US" dirty="0"/>
                            <a:t>代码复用性</a:t>
                          </a:r>
                        </a:p>
                      </a:txBody>
                      <a:tcPr/>
                    </a:tc>
                    <a:extLst>
                      <a:ext uri="{0D108BD9-81ED-4DB2-BD59-A6C34878D82A}">
                        <a16:rowId xmlns:a16="http://schemas.microsoft.com/office/drawing/2014/main" val="2778238758"/>
                      </a:ext>
                    </a:extLst>
                  </a:tr>
                  <a:tr h="370840">
                    <a:tc>
                      <a:txBody>
                        <a:bodyPr/>
                        <a:lstStyle/>
                        <a:p>
                          <a14:m>
                            <m:oMathPara xmlns:m="http://schemas.openxmlformats.org/officeDocument/2006/math">
                              <m:oMathParaPr>
                                <m:jc m:val="centerGroup"/>
                              </m:oMathParaPr>
                              <m:oMath xmlns:m="http://schemas.openxmlformats.org/officeDocument/2006/math">
                                <m:sSub>
                                  <m:sSubPr>
                                    <m:ctrlPr>
                                      <a:rPr kumimoji="0" lang="en-US" altLang="zh-CN" sz="1800" b="1"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0" lang="en-US" altLang="zh-CN" sz="18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𝑭</m:t>
                                    </m:r>
                                  </m:e>
                                  <m:sub>
                                    <m:r>
                                      <a:rPr kumimoji="0" lang="en-US" altLang="zh-CN" sz="18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𝟓</m:t>
                                    </m:r>
                                  </m:sub>
                                </m:sSub>
                              </m:oMath>
                            </m:oMathPara>
                          </a14:m>
                          <a:endParaRPr lang="zh-CN" altLang="en-US" dirty="0"/>
                        </a:p>
                      </a:txBody>
                      <a:tcPr/>
                    </a:tc>
                    <a:tc>
                      <a:txBody>
                        <a:bodyPr/>
                        <a:lstStyle/>
                        <a:p>
                          <a:r>
                            <a:rPr lang="zh-CN" altLang="en-US" dirty="0"/>
                            <a:t>大量使用的配置</a:t>
                          </a:r>
                        </a:p>
                      </a:txBody>
                      <a:tcPr/>
                    </a:tc>
                    <a:tc>
                      <a:txBody>
                        <a:bodyPr/>
                        <a:lstStyle/>
                        <a:p>
                          <a14:m>
                            <m:oMathPara xmlns:m="http://schemas.openxmlformats.org/officeDocument/2006/math">
                              <m:oMathParaPr>
                                <m:jc m:val="centerGroup"/>
                              </m:oMathParaPr>
                              <m:oMath xmlns:m="http://schemas.openxmlformats.org/officeDocument/2006/math">
                                <m:sSub>
                                  <m:sSubPr>
                                    <m:ctrlPr>
                                      <a:rPr kumimoji="0" lang="en-US" altLang="zh-CN" sz="1800" b="1"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0" lang="en-US" altLang="zh-CN" sz="18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𝑭</m:t>
                                    </m:r>
                                  </m:e>
                                  <m:sub>
                                    <m:r>
                                      <a:rPr kumimoji="0" lang="en-US" altLang="zh-CN" sz="18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𝟏𝟐</m:t>
                                    </m:r>
                                  </m:sub>
                                </m:sSub>
                              </m:oMath>
                            </m:oMathPara>
                          </a14:m>
                          <a:endParaRPr lang="zh-CN" altLang="en-US" dirty="0"/>
                        </a:p>
                      </a:txBody>
                      <a:tcPr/>
                    </a:tc>
                    <a:tc>
                      <a:txBody>
                        <a:bodyPr/>
                        <a:lstStyle/>
                        <a:p>
                          <a:r>
                            <a:rPr lang="zh-CN" altLang="en-US" dirty="0"/>
                            <a:t>安装建议性</a:t>
                          </a:r>
                        </a:p>
                      </a:txBody>
                      <a:tcPr/>
                    </a:tc>
                    <a:extLst>
                      <a:ext uri="{0D108BD9-81ED-4DB2-BD59-A6C34878D82A}">
                        <a16:rowId xmlns:a16="http://schemas.microsoft.com/office/drawing/2014/main" val="3447797050"/>
                      </a:ext>
                    </a:extLst>
                  </a:tr>
                  <a:tr h="370840">
                    <a:tc>
                      <a:txBody>
                        <a:bodyPr/>
                        <a:lstStyle/>
                        <a:p>
                          <a14:m>
                            <m:oMathPara xmlns:m="http://schemas.openxmlformats.org/officeDocument/2006/math">
                              <m:oMathParaPr>
                                <m:jc m:val="centerGroup"/>
                              </m:oMathParaPr>
                              <m:oMath xmlns:m="http://schemas.openxmlformats.org/officeDocument/2006/math">
                                <m:sSub>
                                  <m:sSubPr>
                                    <m:ctrlPr>
                                      <a:rPr kumimoji="0" lang="en-US" altLang="zh-CN" sz="1800" b="1"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0" lang="en-US" altLang="zh-CN" sz="18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𝑭</m:t>
                                    </m:r>
                                  </m:e>
                                  <m:sub>
                                    <m:r>
                                      <a:rPr kumimoji="0" lang="en-US" altLang="zh-CN" sz="18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𝟔</m:t>
                                    </m:r>
                                  </m:sub>
                                </m:sSub>
                              </m:oMath>
                            </m:oMathPara>
                          </a14:m>
                          <a:endParaRPr lang="zh-CN" altLang="en-US" dirty="0"/>
                        </a:p>
                      </a:txBody>
                      <a:tcPr/>
                    </a:tc>
                    <a:tc>
                      <a:txBody>
                        <a:bodyPr/>
                        <a:lstStyle/>
                        <a:p>
                          <a:r>
                            <a:rPr lang="zh-CN" altLang="en-US" dirty="0"/>
                            <a:t>联机数据输入</a:t>
                          </a:r>
                        </a:p>
                      </a:txBody>
                      <a:tcPr/>
                    </a:tc>
                    <a:tc>
                      <a:txBody>
                        <a:bodyPr/>
                        <a:lstStyle/>
                        <a:p>
                          <a14:m>
                            <m:oMathPara xmlns:m="http://schemas.openxmlformats.org/officeDocument/2006/math">
                              <m:oMathParaPr>
                                <m:jc m:val="centerGroup"/>
                              </m:oMathParaPr>
                              <m:oMath xmlns:m="http://schemas.openxmlformats.org/officeDocument/2006/math">
                                <m:sSub>
                                  <m:sSubPr>
                                    <m:ctrlPr>
                                      <a:rPr kumimoji="0" lang="en-US" altLang="zh-CN" sz="1800" b="1"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0" lang="en-US" altLang="zh-CN" sz="18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𝑭</m:t>
                                    </m:r>
                                  </m:e>
                                  <m:sub>
                                    <m:r>
                                      <a:rPr kumimoji="0" lang="en-US" altLang="zh-CN" sz="18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𝟏𝟑</m:t>
                                    </m:r>
                                  </m:sub>
                                </m:sSub>
                              </m:oMath>
                            </m:oMathPara>
                          </a14:m>
                          <a:endParaRPr lang="zh-CN" altLang="en-US" dirty="0"/>
                        </a:p>
                      </a:txBody>
                      <a:tcPr/>
                    </a:tc>
                    <a:tc>
                      <a:txBody>
                        <a:bodyPr/>
                        <a:lstStyle/>
                        <a:p>
                          <a:r>
                            <a:rPr lang="zh-CN" altLang="en-US" dirty="0"/>
                            <a:t>多重站点</a:t>
                          </a:r>
                        </a:p>
                      </a:txBody>
                      <a:tcPr/>
                    </a:tc>
                    <a:extLst>
                      <a:ext uri="{0D108BD9-81ED-4DB2-BD59-A6C34878D82A}">
                        <a16:rowId xmlns:a16="http://schemas.microsoft.com/office/drawing/2014/main" val="3206625043"/>
                      </a:ext>
                    </a:extLst>
                  </a:tr>
                  <a:tr h="370840">
                    <a:tc>
                      <a:txBody>
                        <a:bodyPr/>
                        <a:lstStyle/>
                        <a:p>
                          <a14:m>
                            <m:oMathPara xmlns:m="http://schemas.openxmlformats.org/officeDocument/2006/math">
                              <m:oMathParaPr>
                                <m:jc m:val="centerGroup"/>
                              </m:oMathParaPr>
                              <m:oMath xmlns:m="http://schemas.openxmlformats.org/officeDocument/2006/math">
                                <m:sSub>
                                  <m:sSubPr>
                                    <m:ctrlPr>
                                      <a:rPr kumimoji="0" lang="en-US" altLang="zh-CN" sz="1800" b="1"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0" lang="en-US" altLang="zh-CN" sz="18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𝑭</m:t>
                                    </m:r>
                                  </m:e>
                                  <m:sub>
                                    <m:r>
                                      <a:rPr kumimoji="0" lang="en-US" altLang="zh-CN" sz="18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𝟕</m:t>
                                    </m:r>
                                  </m:sub>
                                </m:sSub>
                              </m:oMath>
                            </m:oMathPara>
                          </a14:m>
                          <a:endParaRPr lang="zh-CN" altLang="en-US" dirty="0"/>
                        </a:p>
                      </a:txBody>
                      <a:tcPr/>
                    </a:tc>
                    <a:tc>
                      <a:txBody>
                        <a:bodyPr/>
                        <a:lstStyle/>
                        <a:p>
                          <a:r>
                            <a:rPr lang="zh-CN" altLang="en-US" dirty="0"/>
                            <a:t>操作简单性</a:t>
                          </a:r>
                        </a:p>
                      </a:txBody>
                      <a:tcPr/>
                    </a:tc>
                    <a:tc>
                      <a:txBody>
                        <a:bodyPr/>
                        <a:lstStyle/>
                        <a:p>
                          <a14:m>
                            <m:oMathPara xmlns:m="http://schemas.openxmlformats.org/officeDocument/2006/math">
                              <m:oMathParaPr>
                                <m:jc m:val="centerGroup"/>
                              </m:oMathParaPr>
                              <m:oMath xmlns:m="http://schemas.openxmlformats.org/officeDocument/2006/math">
                                <m:sSub>
                                  <m:sSubPr>
                                    <m:ctrlPr>
                                      <a:rPr kumimoji="0" lang="en-US" altLang="zh-CN" sz="1800" b="1"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0" lang="en-US" altLang="zh-CN" sz="18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𝑭</m:t>
                                    </m:r>
                                  </m:e>
                                  <m:sub>
                                    <m:r>
                                      <a:rPr kumimoji="0" lang="en-US" altLang="zh-CN" sz="18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𝟏𝟒</m:t>
                                    </m:r>
                                  </m:sub>
                                </m:sSub>
                              </m:oMath>
                            </m:oMathPara>
                          </a14:m>
                          <a:endParaRPr lang="zh-CN" altLang="en-US" dirty="0"/>
                        </a:p>
                      </a:txBody>
                      <a:tcPr/>
                    </a:tc>
                    <a:tc>
                      <a:txBody>
                        <a:bodyPr/>
                        <a:lstStyle/>
                        <a:p>
                          <a:r>
                            <a:rPr lang="zh-CN" altLang="en-US" dirty="0"/>
                            <a:t>易于修改</a:t>
                          </a:r>
                        </a:p>
                      </a:txBody>
                      <a:tcPr/>
                    </a:tc>
                    <a:extLst>
                      <a:ext uri="{0D108BD9-81ED-4DB2-BD59-A6C34878D82A}">
                        <a16:rowId xmlns:a16="http://schemas.microsoft.com/office/drawing/2014/main" val="2246974697"/>
                      </a:ext>
                    </a:extLst>
                  </a:tr>
                </a:tbl>
              </a:graphicData>
            </a:graphic>
          </p:graphicFrame>
        </mc:Choice>
        <mc:Fallback>
          <p:graphicFrame>
            <p:nvGraphicFramePr>
              <p:cNvPr id="12" name="表格 11">
                <a:extLst>
                  <a:ext uri="{FF2B5EF4-FFF2-40B4-BE49-F238E27FC236}">
                    <a16:creationId xmlns:a16="http://schemas.microsoft.com/office/drawing/2014/main" id="{DA897F78-B2DB-F2D1-35B9-452FD862ACD2}"/>
                  </a:ext>
                </a:extLst>
              </p:cNvPr>
              <p:cNvGraphicFramePr>
                <a:graphicFrameLocks noGrp="1"/>
              </p:cNvGraphicFramePr>
              <p:nvPr>
                <p:extLst>
                  <p:ext uri="{D42A27DB-BD31-4B8C-83A1-F6EECF244321}">
                    <p14:modId xmlns:p14="http://schemas.microsoft.com/office/powerpoint/2010/main" val="3695254268"/>
                  </p:ext>
                </p:extLst>
              </p:nvPr>
            </p:nvGraphicFramePr>
            <p:xfrm>
              <a:off x="6347011" y="1945640"/>
              <a:ext cx="5425888" cy="2595880"/>
            </p:xfrm>
            <a:graphic>
              <a:graphicData uri="http://schemas.openxmlformats.org/drawingml/2006/table">
                <a:tbl>
                  <a:tblPr>
                    <a:tableStyleId>{5C22544A-7EE6-4342-B048-85BDC9FD1C3A}</a:tableStyleId>
                  </a:tblPr>
                  <a:tblGrid>
                    <a:gridCol w="726142">
                      <a:extLst>
                        <a:ext uri="{9D8B030D-6E8A-4147-A177-3AD203B41FA5}">
                          <a16:colId xmlns:a16="http://schemas.microsoft.com/office/drawing/2014/main" val="4099411457"/>
                        </a:ext>
                      </a:extLst>
                    </a:gridCol>
                    <a:gridCol w="2097741">
                      <a:extLst>
                        <a:ext uri="{9D8B030D-6E8A-4147-A177-3AD203B41FA5}">
                          <a16:colId xmlns:a16="http://schemas.microsoft.com/office/drawing/2014/main" val="2197899907"/>
                        </a:ext>
                      </a:extLst>
                    </a:gridCol>
                    <a:gridCol w="663388">
                      <a:extLst>
                        <a:ext uri="{9D8B030D-6E8A-4147-A177-3AD203B41FA5}">
                          <a16:colId xmlns:a16="http://schemas.microsoft.com/office/drawing/2014/main" val="3153193555"/>
                        </a:ext>
                      </a:extLst>
                    </a:gridCol>
                    <a:gridCol w="1938617">
                      <a:extLst>
                        <a:ext uri="{9D8B030D-6E8A-4147-A177-3AD203B41FA5}">
                          <a16:colId xmlns:a16="http://schemas.microsoft.com/office/drawing/2014/main" val="4033348579"/>
                        </a:ext>
                      </a:extLst>
                    </a:gridCol>
                  </a:tblGrid>
                  <a:tr h="370840">
                    <a:tc>
                      <a:txBody>
                        <a:bodyPr/>
                        <a:lstStyle/>
                        <a:p>
                          <a:endParaRPr lang="zh-CN"/>
                        </a:p>
                      </a:txBody>
                      <a:tcPr>
                        <a:blipFill>
                          <a:blip r:embed="rId5"/>
                          <a:stretch>
                            <a:fillRect t="-6897" r="-654386" b="-631034"/>
                          </a:stretch>
                        </a:blipFill>
                      </a:tcPr>
                    </a:tc>
                    <a:tc>
                      <a:txBody>
                        <a:bodyPr/>
                        <a:lstStyle/>
                        <a:p>
                          <a:r>
                            <a:rPr lang="zh-CN" altLang="en-US" dirty="0"/>
                            <a:t>可靠的备份和恢复</a:t>
                          </a:r>
                        </a:p>
                      </a:txBody>
                      <a:tcPr/>
                    </a:tc>
                    <a:tc>
                      <a:txBody>
                        <a:bodyPr/>
                        <a:lstStyle/>
                        <a:p>
                          <a:endParaRPr lang="zh-CN"/>
                        </a:p>
                      </a:txBody>
                      <a:tcPr>
                        <a:blipFill>
                          <a:blip r:embed="rId5"/>
                          <a:stretch>
                            <a:fillRect l="-428846" t="-6897" r="-298077" b="-631034"/>
                          </a:stretch>
                        </a:blipFill>
                      </a:tcPr>
                    </a:tc>
                    <a:tc>
                      <a:txBody>
                        <a:bodyPr/>
                        <a:lstStyle/>
                        <a:p>
                          <a:r>
                            <a:rPr lang="zh-CN" altLang="en-US" dirty="0"/>
                            <a:t>在线升级</a:t>
                          </a:r>
                        </a:p>
                      </a:txBody>
                      <a:tcPr/>
                    </a:tc>
                    <a:extLst>
                      <a:ext uri="{0D108BD9-81ED-4DB2-BD59-A6C34878D82A}">
                        <a16:rowId xmlns:a16="http://schemas.microsoft.com/office/drawing/2014/main" val="4027925183"/>
                      </a:ext>
                    </a:extLst>
                  </a:tr>
                  <a:tr h="370840">
                    <a:tc>
                      <a:txBody>
                        <a:bodyPr/>
                        <a:lstStyle/>
                        <a:p>
                          <a:endParaRPr lang="zh-CN"/>
                        </a:p>
                      </a:txBody>
                      <a:tcPr>
                        <a:blipFill>
                          <a:blip r:embed="rId5"/>
                          <a:stretch>
                            <a:fillRect t="-103333" r="-654386" b="-510000"/>
                          </a:stretch>
                        </a:blipFill>
                      </a:tcPr>
                    </a:tc>
                    <a:tc>
                      <a:txBody>
                        <a:bodyPr/>
                        <a:lstStyle/>
                        <a:p>
                          <a:r>
                            <a:rPr lang="zh-CN" altLang="en-US" dirty="0"/>
                            <a:t>数据通信</a:t>
                          </a:r>
                        </a:p>
                      </a:txBody>
                      <a:tcPr/>
                    </a:tc>
                    <a:tc>
                      <a:txBody>
                        <a:bodyPr/>
                        <a:lstStyle/>
                        <a:p>
                          <a:endParaRPr lang="zh-CN"/>
                        </a:p>
                      </a:txBody>
                      <a:tcPr>
                        <a:blipFill>
                          <a:blip r:embed="rId5"/>
                          <a:stretch>
                            <a:fillRect l="-428846" t="-103333" r="-298077" b="-510000"/>
                          </a:stretch>
                        </a:blipFill>
                      </a:tcPr>
                    </a:tc>
                    <a:tc>
                      <a:txBody>
                        <a:bodyPr/>
                        <a:lstStyle/>
                        <a:p>
                          <a:r>
                            <a:rPr lang="zh-CN" altLang="en-US" dirty="0"/>
                            <a:t>复杂的界面</a:t>
                          </a:r>
                        </a:p>
                      </a:txBody>
                      <a:tcPr/>
                    </a:tc>
                    <a:extLst>
                      <a:ext uri="{0D108BD9-81ED-4DB2-BD59-A6C34878D82A}">
                        <a16:rowId xmlns:a16="http://schemas.microsoft.com/office/drawing/2014/main" val="2171062607"/>
                      </a:ext>
                    </a:extLst>
                  </a:tr>
                  <a:tr h="370840">
                    <a:tc>
                      <a:txBody>
                        <a:bodyPr/>
                        <a:lstStyle/>
                        <a:p>
                          <a:endParaRPr lang="zh-CN"/>
                        </a:p>
                      </a:txBody>
                      <a:tcPr>
                        <a:blipFill>
                          <a:blip r:embed="rId5"/>
                          <a:stretch>
                            <a:fillRect t="-210345" r="-654386" b="-427586"/>
                          </a:stretch>
                        </a:blipFill>
                      </a:tcPr>
                    </a:tc>
                    <a:tc>
                      <a:txBody>
                        <a:bodyPr/>
                        <a:lstStyle/>
                        <a:p>
                          <a:r>
                            <a:rPr lang="zh-CN" altLang="en-US" dirty="0"/>
                            <a:t>分布式处理</a:t>
                          </a:r>
                        </a:p>
                      </a:txBody>
                      <a:tcPr/>
                    </a:tc>
                    <a:tc>
                      <a:txBody>
                        <a:bodyPr/>
                        <a:lstStyle/>
                        <a:p>
                          <a:endParaRPr lang="zh-CN"/>
                        </a:p>
                      </a:txBody>
                      <a:tcPr>
                        <a:blipFill>
                          <a:blip r:embed="rId5"/>
                          <a:stretch>
                            <a:fillRect l="-428846" t="-210345" r="-298077" b="-427586"/>
                          </a:stretch>
                        </a:blipFill>
                      </a:tcPr>
                    </a:tc>
                    <a:tc>
                      <a:txBody>
                        <a:bodyPr/>
                        <a:lstStyle/>
                        <a:p>
                          <a:r>
                            <a:rPr lang="zh-CN" altLang="en-US" dirty="0"/>
                            <a:t>复杂的数据处理</a:t>
                          </a:r>
                        </a:p>
                      </a:txBody>
                      <a:tcPr/>
                    </a:tc>
                    <a:extLst>
                      <a:ext uri="{0D108BD9-81ED-4DB2-BD59-A6C34878D82A}">
                        <a16:rowId xmlns:a16="http://schemas.microsoft.com/office/drawing/2014/main" val="1723243794"/>
                      </a:ext>
                    </a:extLst>
                  </a:tr>
                  <a:tr h="370840">
                    <a:tc>
                      <a:txBody>
                        <a:bodyPr/>
                        <a:lstStyle/>
                        <a:p>
                          <a:endParaRPr lang="zh-CN"/>
                        </a:p>
                      </a:txBody>
                      <a:tcPr>
                        <a:blipFill>
                          <a:blip r:embed="rId5"/>
                          <a:stretch>
                            <a:fillRect t="-310345" r="-654386" b="-327586"/>
                          </a:stretch>
                        </a:blipFill>
                      </a:tcPr>
                    </a:tc>
                    <a:tc>
                      <a:txBody>
                        <a:bodyPr/>
                        <a:lstStyle/>
                        <a:p>
                          <a:r>
                            <a:rPr lang="zh-CN" altLang="en-US" dirty="0"/>
                            <a:t>性能</a:t>
                          </a:r>
                        </a:p>
                      </a:txBody>
                      <a:tcPr/>
                    </a:tc>
                    <a:tc>
                      <a:txBody>
                        <a:bodyPr/>
                        <a:lstStyle/>
                        <a:p>
                          <a:endParaRPr lang="zh-CN"/>
                        </a:p>
                      </a:txBody>
                      <a:tcPr>
                        <a:blipFill>
                          <a:blip r:embed="rId5"/>
                          <a:stretch>
                            <a:fillRect l="-428846" t="-310345" r="-298077" b="-327586"/>
                          </a:stretch>
                        </a:blipFill>
                      </a:tcPr>
                    </a:tc>
                    <a:tc>
                      <a:txBody>
                        <a:bodyPr/>
                        <a:lstStyle/>
                        <a:p>
                          <a:r>
                            <a:rPr lang="zh-CN" altLang="en-US" dirty="0"/>
                            <a:t>代码复用性</a:t>
                          </a:r>
                        </a:p>
                      </a:txBody>
                      <a:tcPr/>
                    </a:tc>
                    <a:extLst>
                      <a:ext uri="{0D108BD9-81ED-4DB2-BD59-A6C34878D82A}">
                        <a16:rowId xmlns:a16="http://schemas.microsoft.com/office/drawing/2014/main" val="2778238758"/>
                      </a:ext>
                    </a:extLst>
                  </a:tr>
                  <a:tr h="370840">
                    <a:tc>
                      <a:txBody>
                        <a:bodyPr/>
                        <a:lstStyle/>
                        <a:p>
                          <a:endParaRPr lang="zh-CN"/>
                        </a:p>
                      </a:txBody>
                      <a:tcPr>
                        <a:blipFill>
                          <a:blip r:embed="rId5"/>
                          <a:stretch>
                            <a:fillRect t="-410345" r="-654386" b="-227586"/>
                          </a:stretch>
                        </a:blipFill>
                      </a:tcPr>
                    </a:tc>
                    <a:tc>
                      <a:txBody>
                        <a:bodyPr/>
                        <a:lstStyle/>
                        <a:p>
                          <a:r>
                            <a:rPr lang="zh-CN" altLang="en-US" dirty="0"/>
                            <a:t>大量使用的配置</a:t>
                          </a:r>
                        </a:p>
                      </a:txBody>
                      <a:tcPr/>
                    </a:tc>
                    <a:tc>
                      <a:txBody>
                        <a:bodyPr/>
                        <a:lstStyle/>
                        <a:p>
                          <a:endParaRPr lang="zh-CN"/>
                        </a:p>
                      </a:txBody>
                      <a:tcPr>
                        <a:blipFill>
                          <a:blip r:embed="rId5"/>
                          <a:stretch>
                            <a:fillRect l="-428846" t="-410345" r="-298077" b="-227586"/>
                          </a:stretch>
                        </a:blipFill>
                      </a:tcPr>
                    </a:tc>
                    <a:tc>
                      <a:txBody>
                        <a:bodyPr/>
                        <a:lstStyle/>
                        <a:p>
                          <a:r>
                            <a:rPr lang="zh-CN" altLang="en-US" dirty="0"/>
                            <a:t>安装建议性</a:t>
                          </a:r>
                        </a:p>
                      </a:txBody>
                      <a:tcPr/>
                    </a:tc>
                    <a:extLst>
                      <a:ext uri="{0D108BD9-81ED-4DB2-BD59-A6C34878D82A}">
                        <a16:rowId xmlns:a16="http://schemas.microsoft.com/office/drawing/2014/main" val="3447797050"/>
                      </a:ext>
                    </a:extLst>
                  </a:tr>
                  <a:tr h="370840">
                    <a:tc>
                      <a:txBody>
                        <a:bodyPr/>
                        <a:lstStyle/>
                        <a:p>
                          <a:endParaRPr lang="zh-CN"/>
                        </a:p>
                      </a:txBody>
                      <a:tcPr>
                        <a:blipFill>
                          <a:blip r:embed="rId5"/>
                          <a:stretch>
                            <a:fillRect t="-493333" r="-654386" b="-120000"/>
                          </a:stretch>
                        </a:blipFill>
                      </a:tcPr>
                    </a:tc>
                    <a:tc>
                      <a:txBody>
                        <a:bodyPr/>
                        <a:lstStyle/>
                        <a:p>
                          <a:r>
                            <a:rPr lang="zh-CN" altLang="en-US" dirty="0"/>
                            <a:t>联机数据输入</a:t>
                          </a:r>
                        </a:p>
                      </a:txBody>
                      <a:tcPr/>
                    </a:tc>
                    <a:tc>
                      <a:txBody>
                        <a:bodyPr/>
                        <a:lstStyle/>
                        <a:p>
                          <a:endParaRPr lang="zh-CN"/>
                        </a:p>
                      </a:txBody>
                      <a:tcPr>
                        <a:blipFill>
                          <a:blip r:embed="rId5"/>
                          <a:stretch>
                            <a:fillRect l="-428846" t="-493333" r="-298077" b="-120000"/>
                          </a:stretch>
                        </a:blipFill>
                      </a:tcPr>
                    </a:tc>
                    <a:tc>
                      <a:txBody>
                        <a:bodyPr/>
                        <a:lstStyle/>
                        <a:p>
                          <a:r>
                            <a:rPr lang="zh-CN" altLang="en-US" dirty="0"/>
                            <a:t>多重站点</a:t>
                          </a:r>
                        </a:p>
                      </a:txBody>
                      <a:tcPr/>
                    </a:tc>
                    <a:extLst>
                      <a:ext uri="{0D108BD9-81ED-4DB2-BD59-A6C34878D82A}">
                        <a16:rowId xmlns:a16="http://schemas.microsoft.com/office/drawing/2014/main" val="3206625043"/>
                      </a:ext>
                    </a:extLst>
                  </a:tr>
                  <a:tr h="370840">
                    <a:tc>
                      <a:txBody>
                        <a:bodyPr/>
                        <a:lstStyle/>
                        <a:p>
                          <a:endParaRPr lang="zh-CN"/>
                        </a:p>
                      </a:txBody>
                      <a:tcPr>
                        <a:blipFill>
                          <a:blip r:embed="rId5"/>
                          <a:stretch>
                            <a:fillRect t="-613793" r="-654386" b="-24138"/>
                          </a:stretch>
                        </a:blipFill>
                      </a:tcPr>
                    </a:tc>
                    <a:tc>
                      <a:txBody>
                        <a:bodyPr/>
                        <a:lstStyle/>
                        <a:p>
                          <a:r>
                            <a:rPr lang="zh-CN" altLang="en-US" dirty="0"/>
                            <a:t>操作简单性</a:t>
                          </a:r>
                        </a:p>
                      </a:txBody>
                      <a:tcPr/>
                    </a:tc>
                    <a:tc>
                      <a:txBody>
                        <a:bodyPr/>
                        <a:lstStyle/>
                        <a:p>
                          <a:endParaRPr lang="zh-CN"/>
                        </a:p>
                      </a:txBody>
                      <a:tcPr>
                        <a:blipFill>
                          <a:blip r:embed="rId5"/>
                          <a:stretch>
                            <a:fillRect l="-428846" t="-613793" r="-298077" b="-24138"/>
                          </a:stretch>
                        </a:blipFill>
                      </a:tcPr>
                    </a:tc>
                    <a:tc>
                      <a:txBody>
                        <a:bodyPr/>
                        <a:lstStyle/>
                        <a:p>
                          <a:r>
                            <a:rPr lang="zh-CN" altLang="en-US" dirty="0"/>
                            <a:t>易于修改</a:t>
                          </a:r>
                        </a:p>
                      </a:txBody>
                      <a:tcPr/>
                    </a:tc>
                    <a:extLst>
                      <a:ext uri="{0D108BD9-81ED-4DB2-BD59-A6C34878D82A}">
                        <a16:rowId xmlns:a16="http://schemas.microsoft.com/office/drawing/2014/main" val="2246974697"/>
                      </a:ext>
                    </a:extLst>
                  </a:tr>
                </a:tbl>
              </a:graphicData>
            </a:graphic>
          </p:graphicFrame>
        </mc:Fallback>
      </mc:AlternateContent>
      <mc:AlternateContent xmlns:mc="http://schemas.openxmlformats.org/markup-compatibility/2006">
        <mc:Choice xmlns:a14="http://schemas.microsoft.com/office/drawing/2010/main" Requires="a14">
          <p:sp>
            <p:nvSpPr>
              <p:cNvPr id="14" name="文本框 13">
                <a:extLst>
                  <a:ext uri="{FF2B5EF4-FFF2-40B4-BE49-F238E27FC236}">
                    <a16:creationId xmlns:a16="http://schemas.microsoft.com/office/drawing/2014/main" id="{5DDFC39B-61FA-46C5-0EAE-33188060BFBB}"/>
                  </a:ext>
                </a:extLst>
              </p:cNvPr>
              <p:cNvSpPr txBox="1"/>
              <p:nvPr/>
            </p:nvSpPr>
            <p:spPr>
              <a:xfrm>
                <a:off x="1891553" y="5468334"/>
                <a:ext cx="8552329" cy="400110"/>
              </a:xfrm>
              <a:prstGeom prst="rect">
                <a:avLst/>
              </a:prstGeom>
              <a:noFill/>
            </p:spPr>
            <p:txBody>
              <a:bodyPr wrap="square">
                <a:spAutoFit/>
              </a:bodyPr>
              <a:lstStyle/>
              <a:p>
                <a:pPr algn="ctr"/>
                <a:r>
                  <a:rPr lang="zh-CN" altLang="en-US" sz="2000" dirty="0">
                    <a:solidFill>
                      <a:srgbClr val="000000"/>
                    </a:solidFill>
                    <a:effectLst/>
                    <a:latin typeface="Helvetica" pitchFamily="2" charset="0"/>
                  </a:rPr>
                  <a:t>功能点计算：</a:t>
                </a:r>
                <a:r>
                  <a:rPr lang="zh-CN" altLang="en-US" sz="2000" dirty="0">
                    <a:solidFill>
                      <a:srgbClr val="BE0004"/>
                    </a:solidFill>
                    <a:effectLst/>
                    <a:latin typeface="Arial" panose="020B0604020202020204" pitchFamily="34" charset="0"/>
                  </a:rPr>
                  <a:t> </a:t>
                </a:r>
                <a14:m>
                  <m:oMath xmlns:m="http://schemas.openxmlformats.org/officeDocument/2006/math">
                    <m:r>
                      <a:rPr lang="en-US" altLang="zh-CN" sz="2000" i="1" dirty="0" smtClean="0">
                        <a:solidFill>
                          <a:srgbClr val="BE0004"/>
                        </a:solidFill>
                        <a:effectLst/>
                        <a:latin typeface="Cambria Math" panose="02040503050406030204" pitchFamily="18" charset="0"/>
                      </a:rPr>
                      <m:t>𝐹𝑃</m:t>
                    </m:r>
                    <m:r>
                      <a:rPr lang="zh-CN" altLang="en-US" sz="2000" i="1" dirty="0">
                        <a:solidFill>
                          <a:srgbClr val="BE0004"/>
                        </a:solidFill>
                        <a:effectLst/>
                        <a:latin typeface="Cambria Math" panose="02040503050406030204" pitchFamily="18" charset="0"/>
                      </a:rPr>
                      <m:t>＝</m:t>
                    </m:r>
                    <m:r>
                      <a:rPr lang="en-US" altLang="zh-CN" sz="2000" i="1" dirty="0">
                        <a:solidFill>
                          <a:srgbClr val="BE0004"/>
                        </a:solidFill>
                        <a:effectLst/>
                        <a:latin typeface="Cambria Math" panose="02040503050406030204" pitchFamily="18" charset="0"/>
                      </a:rPr>
                      <m:t>𝑈𝐹𝐶</m:t>
                    </m:r>
                    <m:r>
                      <a:rPr lang="en-US" altLang="zh-CN" sz="2000" i="1" dirty="0">
                        <a:solidFill>
                          <a:srgbClr val="BE0004"/>
                        </a:solidFill>
                        <a:effectLst/>
                        <a:latin typeface="Cambria Math" panose="02040503050406030204" pitchFamily="18" charset="0"/>
                      </a:rPr>
                      <m:t>×</m:t>
                    </m:r>
                    <m:d>
                      <m:dPr>
                        <m:begChr m:val="［"/>
                        <m:endChr m:val="］"/>
                        <m:ctrlPr>
                          <a:rPr lang="zh-CN" altLang="en-US" sz="2000" i="1" dirty="0">
                            <a:solidFill>
                              <a:srgbClr val="BE0004"/>
                            </a:solidFill>
                            <a:effectLst/>
                            <a:latin typeface="Cambria Math" panose="02040503050406030204" pitchFamily="18" charset="0"/>
                          </a:rPr>
                        </m:ctrlPr>
                      </m:dPr>
                      <m:e>
                        <m:r>
                          <a:rPr lang="en-US" altLang="zh-CN" sz="2000" i="1" dirty="0">
                            <a:solidFill>
                              <a:srgbClr val="BE0004"/>
                            </a:solidFill>
                            <a:effectLst/>
                            <a:latin typeface="Cambria Math" panose="02040503050406030204" pitchFamily="18" charset="0"/>
                          </a:rPr>
                          <m:t>0.65</m:t>
                        </m:r>
                        <m:r>
                          <a:rPr lang="zh-CN" altLang="en-US" sz="2000" i="1" dirty="0">
                            <a:solidFill>
                              <a:srgbClr val="BE0004"/>
                            </a:solidFill>
                            <a:effectLst/>
                            <a:latin typeface="Cambria Math" panose="02040503050406030204" pitchFamily="18" charset="0"/>
                          </a:rPr>
                          <m:t>＋</m:t>
                        </m:r>
                        <m:r>
                          <a:rPr lang="en-US" altLang="zh-CN" sz="2000" i="1" dirty="0">
                            <a:solidFill>
                              <a:srgbClr val="BE0004"/>
                            </a:solidFill>
                            <a:effectLst/>
                            <a:latin typeface="Cambria Math" panose="02040503050406030204" pitchFamily="18" charset="0"/>
                          </a:rPr>
                          <m:t>0.01×∑</m:t>
                        </m:r>
                        <m:sSub>
                          <m:sSubPr>
                            <m:ctrlPr>
                              <a:rPr lang="en-US" altLang="zh-CN" sz="2000" b="0" i="1" dirty="0" smtClean="0">
                                <a:solidFill>
                                  <a:srgbClr val="BE0004"/>
                                </a:solidFill>
                                <a:effectLst/>
                                <a:latin typeface="Cambria Math" panose="02040503050406030204" pitchFamily="18" charset="0"/>
                              </a:rPr>
                            </m:ctrlPr>
                          </m:sSubPr>
                          <m:e>
                            <m:r>
                              <a:rPr lang="en-US" altLang="zh-CN" sz="2000" i="1" dirty="0">
                                <a:solidFill>
                                  <a:srgbClr val="BE0004"/>
                                </a:solidFill>
                                <a:effectLst/>
                                <a:latin typeface="Cambria Math" panose="02040503050406030204" pitchFamily="18" charset="0"/>
                              </a:rPr>
                              <m:t>𝐹</m:t>
                            </m:r>
                          </m:e>
                          <m:sub>
                            <m:r>
                              <a:rPr lang="en-US" altLang="zh-CN" sz="2000" i="1" dirty="0">
                                <a:solidFill>
                                  <a:srgbClr val="CC0000"/>
                                </a:solidFill>
                                <a:effectLst/>
                                <a:latin typeface="Cambria Math" panose="02040503050406030204" pitchFamily="18" charset="0"/>
                              </a:rPr>
                              <m:t>𝑖</m:t>
                            </m:r>
                          </m:sub>
                        </m:sSub>
                      </m:e>
                    </m:d>
                  </m:oMath>
                </a14:m>
                <a:endParaRPr lang="en-US" altLang="zh-CN" sz="2000" dirty="0">
                  <a:solidFill>
                    <a:srgbClr val="BE0004"/>
                  </a:solidFill>
                  <a:effectLst/>
                  <a:latin typeface="Arial" panose="020B0604020202020204" pitchFamily="34" charset="0"/>
                </a:endParaRPr>
              </a:p>
            </p:txBody>
          </p:sp>
        </mc:Choice>
        <mc:Fallback>
          <p:sp>
            <p:nvSpPr>
              <p:cNvPr id="14" name="文本框 13">
                <a:extLst>
                  <a:ext uri="{FF2B5EF4-FFF2-40B4-BE49-F238E27FC236}">
                    <a16:creationId xmlns:a16="http://schemas.microsoft.com/office/drawing/2014/main" id="{5DDFC39B-61FA-46C5-0EAE-33188060BFBB}"/>
                  </a:ext>
                </a:extLst>
              </p:cNvPr>
              <p:cNvSpPr txBox="1">
                <a:spLocks noRot="1" noChangeAspect="1" noMove="1" noResize="1" noEditPoints="1" noAdjustHandles="1" noChangeArrowheads="1" noChangeShapeType="1" noTextEdit="1"/>
              </p:cNvSpPr>
              <p:nvPr/>
            </p:nvSpPr>
            <p:spPr>
              <a:xfrm>
                <a:off x="1891553" y="5468334"/>
                <a:ext cx="8552329" cy="400110"/>
              </a:xfrm>
              <a:prstGeom prst="rect">
                <a:avLst/>
              </a:prstGeom>
              <a:blipFill>
                <a:blip r:embed="rId6"/>
                <a:stretch>
                  <a:fillRect t="-6061" b="-2424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4950037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E85782-D895-7527-4470-8325BA3BB5A2}"/>
            </a:ext>
          </a:extLst>
        </p:cNvPr>
        <p:cNvGrpSpPr/>
        <p:nvPr/>
      </p:nvGrpSpPr>
      <p:grpSpPr>
        <a:xfrm>
          <a:off x="0" y="0"/>
          <a:ext cx="0" cy="0"/>
          <a:chOff x="0" y="0"/>
          <a:chExt cx="0" cy="0"/>
        </a:xfrm>
      </p:grpSpPr>
      <p:cxnSp>
        <p:nvCxnSpPr>
          <p:cNvPr id="3" name="直线连接符 2">
            <a:extLst>
              <a:ext uri="{FF2B5EF4-FFF2-40B4-BE49-F238E27FC236}">
                <a16:creationId xmlns:a16="http://schemas.microsoft.com/office/drawing/2014/main" id="{6DA6C1D6-CE0F-B247-65F9-5372DB4793DA}"/>
              </a:ext>
            </a:extLst>
          </p:cNvPr>
          <p:cNvCxnSpPr>
            <a:cxnSpLocks/>
          </p:cNvCxnSpPr>
          <p:nvPr/>
        </p:nvCxnSpPr>
        <p:spPr>
          <a:xfrm>
            <a:off x="102093" y="714234"/>
            <a:ext cx="11987814" cy="0"/>
          </a:xfrm>
          <a:prstGeom prst="line">
            <a:avLst/>
          </a:prstGeom>
          <a:ln w="38100">
            <a:solidFill>
              <a:srgbClr val="C00000"/>
            </a:solidFill>
          </a:ln>
        </p:spPr>
        <p:style>
          <a:lnRef idx="2">
            <a:schemeClr val="accent1"/>
          </a:lnRef>
          <a:fillRef idx="0">
            <a:schemeClr val="accent1"/>
          </a:fillRef>
          <a:effectRef idx="1">
            <a:schemeClr val="accent1"/>
          </a:effectRef>
          <a:fontRef idx="minor">
            <a:schemeClr val="tx1"/>
          </a:fontRef>
        </p:style>
      </p:cxnSp>
      <p:sp>
        <p:nvSpPr>
          <p:cNvPr id="4" name="矩形 3">
            <a:extLst>
              <a:ext uri="{FF2B5EF4-FFF2-40B4-BE49-F238E27FC236}">
                <a16:creationId xmlns:a16="http://schemas.microsoft.com/office/drawing/2014/main" id="{0A6D7E2B-DF70-B3C0-536D-6E13C890177F}"/>
              </a:ext>
            </a:extLst>
          </p:cNvPr>
          <p:cNvSpPr/>
          <p:nvPr/>
        </p:nvSpPr>
        <p:spPr>
          <a:xfrm>
            <a:off x="0" y="6492874"/>
            <a:ext cx="12192000" cy="365125"/>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标题 1">
            <a:extLst>
              <a:ext uri="{FF2B5EF4-FFF2-40B4-BE49-F238E27FC236}">
                <a16:creationId xmlns:a16="http://schemas.microsoft.com/office/drawing/2014/main" id="{5F1D56B1-CA92-8491-432C-3FAE67EEF8CB}"/>
              </a:ext>
            </a:extLst>
          </p:cNvPr>
          <p:cNvSpPr>
            <a:spLocks noGrp="1"/>
          </p:cNvSpPr>
          <p:nvPr>
            <p:ph type="title"/>
          </p:nvPr>
        </p:nvSpPr>
        <p:spPr>
          <a:xfrm>
            <a:off x="641636" y="166374"/>
            <a:ext cx="10712164" cy="547860"/>
          </a:xfrm>
        </p:spPr>
        <p:txBody>
          <a:bodyPr>
            <a:normAutofit fontScale="90000"/>
          </a:bodyPr>
          <a:lstStyle/>
          <a:p>
            <a:r>
              <a:rPr kumimoji="1" lang="zh-CN" altLang="en-US" sz="4000" dirty="0">
                <a:latin typeface="Microsoft YaHei" panose="020B0503020204020204" pitchFamily="34" charset="-122"/>
                <a:ea typeface="Microsoft YaHei" panose="020B0503020204020204" pitchFamily="34" charset="-122"/>
              </a:rPr>
              <a:t>团队组织与管理</a:t>
            </a:r>
          </a:p>
        </p:txBody>
      </p:sp>
      <p:sp>
        <p:nvSpPr>
          <p:cNvPr id="5" name="日期占位符 4">
            <a:extLst>
              <a:ext uri="{FF2B5EF4-FFF2-40B4-BE49-F238E27FC236}">
                <a16:creationId xmlns:a16="http://schemas.microsoft.com/office/drawing/2014/main" id="{D9E04784-EBF3-6308-F914-18D1320509A4}"/>
              </a:ext>
            </a:extLst>
          </p:cNvPr>
          <p:cNvSpPr>
            <a:spLocks noGrp="1"/>
          </p:cNvSpPr>
          <p:nvPr>
            <p:ph type="dt" sz="half" idx="10"/>
          </p:nvPr>
        </p:nvSpPr>
        <p:spPr>
          <a:xfrm>
            <a:off x="838200" y="6492872"/>
            <a:ext cx="2743200" cy="365125"/>
          </a:xfrm>
        </p:spPr>
        <p:txBody>
          <a:bodyPr/>
          <a:lstStyle/>
          <a:p>
            <a:fld id="{E4C2CF94-821F-194A-BC37-ED2010A58F59}" type="datetime1">
              <a:rPr kumimoji="1" lang="zh-CN" altLang="en-US" smtClean="0">
                <a:solidFill>
                  <a:schemeClr val="bg1"/>
                </a:solidFill>
              </a:rPr>
              <a:t>2024/9/18</a:t>
            </a:fld>
            <a:endParaRPr kumimoji="1" lang="zh-CN" altLang="en-US" dirty="0">
              <a:solidFill>
                <a:schemeClr val="bg1"/>
              </a:solidFill>
            </a:endParaRPr>
          </a:p>
        </p:txBody>
      </p:sp>
      <p:sp>
        <p:nvSpPr>
          <p:cNvPr id="6" name="页脚占位符 5">
            <a:extLst>
              <a:ext uri="{FF2B5EF4-FFF2-40B4-BE49-F238E27FC236}">
                <a16:creationId xmlns:a16="http://schemas.microsoft.com/office/drawing/2014/main" id="{3E193D4C-C3E8-3EDF-6327-CD5FA76FF1E2}"/>
              </a:ext>
            </a:extLst>
          </p:cNvPr>
          <p:cNvSpPr>
            <a:spLocks noGrp="1"/>
          </p:cNvSpPr>
          <p:nvPr>
            <p:ph type="ftr" sz="quarter" idx="11"/>
          </p:nvPr>
        </p:nvSpPr>
        <p:spPr>
          <a:xfrm>
            <a:off x="4038600" y="6492873"/>
            <a:ext cx="4114800" cy="365125"/>
          </a:xfrm>
        </p:spPr>
        <p:txBody>
          <a:bodyPr/>
          <a:lstStyle/>
          <a:p>
            <a:r>
              <a:rPr kumimoji="1" lang="en-US" altLang="zh-CN" dirty="0">
                <a:solidFill>
                  <a:schemeClr val="bg1"/>
                </a:solidFill>
              </a:rPr>
              <a:t>2024</a:t>
            </a:r>
            <a:r>
              <a:rPr kumimoji="1" lang="zh-CN" altLang="en-US" dirty="0">
                <a:solidFill>
                  <a:schemeClr val="bg1"/>
                </a:solidFill>
              </a:rPr>
              <a:t>秋，软件设计与体系结构</a:t>
            </a:r>
          </a:p>
        </p:txBody>
      </p:sp>
      <p:sp>
        <p:nvSpPr>
          <p:cNvPr id="7" name="灯片编号占位符 6">
            <a:extLst>
              <a:ext uri="{FF2B5EF4-FFF2-40B4-BE49-F238E27FC236}">
                <a16:creationId xmlns:a16="http://schemas.microsoft.com/office/drawing/2014/main" id="{C13B0E3A-9F05-AF52-8630-38260311F78E}"/>
              </a:ext>
            </a:extLst>
          </p:cNvPr>
          <p:cNvSpPr>
            <a:spLocks noGrp="1"/>
          </p:cNvSpPr>
          <p:nvPr>
            <p:ph type="sldNum" sz="quarter" idx="12"/>
          </p:nvPr>
        </p:nvSpPr>
        <p:spPr>
          <a:xfrm>
            <a:off x="8610600" y="6485074"/>
            <a:ext cx="2743200" cy="365125"/>
          </a:xfrm>
        </p:spPr>
        <p:txBody>
          <a:bodyPr/>
          <a:lstStyle/>
          <a:p>
            <a:fld id="{CE4DB412-8034-E14D-81D5-D45E190EBA3C}" type="slidenum">
              <a:rPr kumimoji="1" lang="zh-CN" altLang="en-US" smtClean="0">
                <a:solidFill>
                  <a:schemeClr val="bg1"/>
                </a:solidFill>
              </a:rPr>
              <a:t>6</a:t>
            </a:fld>
            <a:endParaRPr kumimoji="1" lang="zh-CN" altLang="en-US" dirty="0">
              <a:solidFill>
                <a:schemeClr val="bg1"/>
              </a:solidFill>
            </a:endParaRPr>
          </a:p>
        </p:txBody>
      </p:sp>
      <p:pic>
        <p:nvPicPr>
          <p:cNvPr id="9" name="图片 8" descr="徽标&#10;&#10;描述已自动生成">
            <a:extLst>
              <a:ext uri="{FF2B5EF4-FFF2-40B4-BE49-F238E27FC236}">
                <a16:creationId xmlns:a16="http://schemas.microsoft.com/office/drawing/2014/main" id="{17586C91-2F52-F13C-2355-578F125C1A97}"/>
              </a:ext>
            </a:extLst>
          </p:cNvPr>
          <p:cNvPicPr>
            <a:picLocks noChangeAspect="1"/>
          </p:cNvPicPr>
          <p:nvPr/>
        </p:nvPicPr>
        <p:blipFill>
          <a:blip r:embed="rId2"/>
          <a:stretch>
            <a:fillRect/>
          </a:stretch>
        </p:blipFill>
        <p:spPr>
          <a:xfrm>
            <a:off x="11353800" y="0"/>
            <a:ext cx="838199" cy="818771"/>
          </a:xfrm>
          <a:prstGeom prst="rect">
            <a:avLst/>
          </a:prstGeom>
        </p:spPr>
      </p:pic>
      <p:sp>
        <p:nvSpPr>
          <p:cNvPr id="8" name="圆角矩形 7">
            <a:extLst>
              <a:ext uri="{FF2B5EF4-FFF2-40B4-BE49-F238E27FC236}">
                <a16:creationId xmlns:a16="http://schemas.microsoft.com/office/drawing/2014/main" id="{7B6F8928-E083-7A0C-6CEB-2BFEE4EAB382}"/>
              </a:ext>
            </a:extLst>
          </p:cNvPr>
          <p:cNvSpPr/>
          <p:nvPr/>
        </p:nvSpPr>
        <p:spPr>
          <a:xfrm>
            <a:off x="1225118" y="1580225"/>
            <a:ext cx="2356282" cy="630315"/>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2400" b="1" dirty="0"/>
              <a:t>人力资源规划</a:t>
            </a:r>
          </a:p>
        </p:txBody>
      </p:sp>
      <p:sp>
        <p:nvSpPr>
          <p:cNvPr id="10" name="圆角矩形 9">
            <a:extLst>
              <a:ext uri="{FF2B5EF4-FFF2-40B4-BE49-F238E27FC236}">
                <a16:creationId xmlns:a16="http://schemas.microsoft.com/office/drawing/2014/main" id="{3727607C-89C4-264A-8784-C3BC58D8E749}"/>
              </a:ext>
            </a:extLst>
          </p:cNvPr>
          <p:cNvSpPr/>
          <p:nvPr/>
        </p:nvSpPr>
        <p:spPr>
          <a:xfrm>
            <a:off x="1225118" y="2540242"/>
            <a:ext cx="2356282" cy="630315"/>
          </a:xfrm>
          <a:prstGeom prst="round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2400" b="1" dirty="0"/>
              <a:t>项目团队组建</a:t>
            </a:r>
          </a:p>
        </p:txBody>
      </p:sp>
      <p:sp>
        <p:nvSpPr>
          <p:cNvPr id="11" name="圆角矩形 10">
            <a:extLst>
              <a:ext uri="{FF2B5EF4-FFF2-40B4-BE49-F238E27FC236}">
                <a16:creationId xmlns:a16="http://schemas.microsoft.com/office/drawing/2014/main" id="{7B6F8928-E083-7A0C-6CEB-2BFEE4EAB382}"/>
              </a:ext>
            </a:extLst>
          </p:cNvPr>
          <p:cNvSpPr/>
          <p:nvPr/>
        </p:nvSpPr>
        <p:spPr>
          <a:xfrm>
            <a:off x="1225118" y="3500259"/>
            <a:ext cx="2356282" cy="630315"/>
          </a:xfrm>
          <a:prstGeom prst="roundRect">
            <a:avLst/>
          </a:prstGeom>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kumimoji="1" lang="zh-CN" altLang="en-US" sz="2400" b="1" dirty="0"/>
              <a:t>项目团队建设</a:t>
            </a:r>
          </a:p>
        </p:txBody>
      </p:sp>
      <p:sp>
        <p:nvSpPr>
          <p:cNvPr id="12" name="圆角矩形 11">
            <a:extLst>
              <a:ext uri="{FF2B5EF4-FFF2-40B4-BE49-F238E27FC236}">
                <a16:creationId xmlns:a16="http://schemas.microsoft.com/office/drawing/2014/main" id="{7B6F8928-E083-7A0C-6CEB-2BFEE4EAB382}"/>
              </a:ext>
            </a:extLst>
          </p:cNvPr>
          <p:cNvSpPr/>
          <p:nvPr/>
        </p:nvSpPr>
        <p:spPr>
          <a:xfrm>
            <a:off x="1225118" y="4460276"/>
            <a:ext cx="2356282" cy="630315"/>
          </a:xfrm>
          <a:prstGeom prst="round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kumimoji="1" lang="zh-CN" altLang="en-US" sz="2400" b="1" dirty="0"/>
              <a:t>项目团队管理</a:t>
            </a:r>
          </a:p>
        </p:txBody>
      </p:sp>
      <p:sp>
        <p:nvSpPr>
          <p:cNvPr id="13" name="文本框 12">
            <a:extLst>
              <a:ext uri="{FF2B5EF4-FFF2-40B4-BE49-F238E27FC236}">
                <a16:creationId xmlns:a16="http://schemas.microsoft.com/office/drawing/2014/main" id="{A9A7A1DD-E55C-6D97-C4C0-7A552355AC11}"/>
              </a:ext>
            </a:extLst>
          </p:cNvPr>
          <p:cNvSpPr txBox="1"/>
          <p:nvPr/>
        </p:nvSpPr>
        <p:spPr>
          <a:xfrm>
            <a:off x="4119239" y="1502654"/>
            <a:ext cx="7234561" cy="707886"/>
          </a:xfrm>
          <a:prstGeom prst="rect">
            <a:avLst/>
          </a:prstGeom>
          <a:noFill/>
        </p:spPr>
        <p:txBody>
          <a:bodyPr wrap="square" rtlCol="0">
            <a:spAutoFit/>
          </a:bodyPr>
          <a:lstStyle/>
          <a:p>
            <a:r>
              <a:rPr lang="zh-CN" altLang="en-US" sz="2000" dirty="0">
                <a:solidFill>
                  <a:srgbClr val="000000"/>
                </a:solidFill>
                <a:effectLst/>
                <a:latin typeface="Helvetica" pitchFamily="2" charset="0"/>
              </a:rPr>
              <a:t>识别和记录项目角色、职责、所需技能以及报告关系，并编制人员配备管理计划的过程。</a:t>
            </a:r>
          </a:p>
        </p:txBody>
      </p:sp>
      <p:sp>
        <p:nvSpPr>
          <p:cNvPr id="17" name="文本框 16">
            <a:extLst>
              <a:ext uri="{FF2B5EF4-FFF2-40B4-BE49-F238E27FC236}">
                <a16:creationId xmlns:a16="http://schemas.microsoft.com/office/drawing/2014/main" id="{2ECEAC0D-D362-C36E-FF66-1658DE99C895}"/>
              </a:ext>
            </a:extLst>
          </p:cNvPr>
          <p:cNvSpPr txBox="1"/>
          <p:nvPr/>
        </p:nvSpPr>
        <p:spPr>
          <a:xfrm>
            <a:off x="4119238" y="2490160"/>
            <a:ext cx="7234561" cy="707886"/>
          </a:xfrm>
          <a:prstGeom prst="rect">
            <a:avLst/>
          </a:prstGeom>
          <a:noFill/>
        </p:spPr>
        <p:txBody>
          <a:bodyPr wrap="square" rtlCol="0">
            <a:spAutoFit/>
          </a:bodyPr>
          <a:lstStyle/>
          <a:p>
            <a:r>
              <a:rPr lang="zh-CN" altLang="en-US" sz="2000" dirty="0">
                <a:solidFill>
                  <a:srgbClr val="000000"/>
                </a:solidFill>
                <a:effectLst/>
                <a:latin typeface="Helvetica" pitchFamily="2" charset="0"/>
              </a:rPr>
              <a:t>根据项目人力资源规划，通过有效手段获得项目所需人员，组建项目团队的过程。</a:t>
            </a:r>
          </a:p>
        </p:txBody>
      </p:sp>
      <p:sp>
        <p:nvSpPr>
          <p:cNvPr id="20" name="文本框 19">
            <a:extLst>
              <a:ext uri="{FF2B5EF4-FFF2-40B4-BE49-F238E27FC236}">
                <a16:creationId xmlns:a16="http://schemas.microsoft.com/office/drawing/2014/main" id="{62B97329-1B37-62BF-652D-0E6987FE379D}"/>
              </a:ext>
            </a:extLst>
          </p:cNvPr>
          <p:cNvSpPr txBox="1"/>
          <p:nvPr/>
        </p:nvSpPr>
        <p:spPr>
          <a:xfrm>
            <a:off x="4119238" y="3422688"/>
            <a:ext cx="7234561" cy="707886"/>
          </a:xfrm>
          <a:prstGeom prst="rect">
            <a:avLst/>
          </a:prstGeom>
          <a:noFill/>
        </p:spPr>
        <p:txBody>
          <a:bodyPr wrap="square" rtlCol="0">
            <a:spAutoFit/>
          </a:bodyPr>
          <a:lstStyle/>
          <a:p>
            <a:r>
              <a:rPr lang="zh-CN" altLang="en-US" sz="2000" dirty="0">
                <a:solidFill>
                  <a:srgbClr val="000000"/>
                </a:solidFill>
                <a:effectLst/>
                <a:latin typeface="Helvetica" pitchFamily="2" charset="0"/>
              </a:rPr>
              <a:t>提高工作能力、促进团队互动和改善团队氛围，以提高项目绩效的过程。</a:t>
            </a:r>
          </a:p>
        </p:txBody>
      </p:sp>
      <p:sp>
        <p:nvSpPr>
          <p:cNvPr id="22" name="文本框 21">
            <a:extLst>
              <a:ext uri="{FF2B5EF4-FFF2-40B4-BE49-F238E27FC236}">
                <a16:creationId xmlns:a16="http://schemas.microsoft.com/office/drawing/2014/main" id="{F13B8477-7D3C-6D43-88F1-4482168E6608}"/>
              </a:ext>
            </a:extLst>
          </p:cNvPr>
          <p:cNvSpPr txBox="1"/>
          <p:nvPr/>
        </p:nvSpPr>
        <p:spPr>
          <a:xfrm>
            <a:off x="4119238" y="4421490"/>
            <a:ext cx="7234560" cy="707886"/>
          </a:xfrm>
          <a:prstGeom prst="rect">
            <a:avLst/>
          </a:prstGeom>
          <a:noFill/>
        </p:spPr>
        <p:txBody>
          <a:bodyPr wrap="square">
            <a:spAutoFit/>
          </a:bodyPr>
          <a:lstStyle/>
          <a:p>
            <a:r>
              <a:rPr lang="zh-CN" altLang="en-US" sz="2000" dirty="0">
                <a:solidFill>
                  <a:srgbClr val="000000"/>
                </a:solidFill>
                <a:effectLst/>
                <a:latin typeface="Helvetica" pitchFamily="2" charset="0"/>
              </a:rPr>
              <a:t>跟踪团队成员的表现，提供反馈，解决问题并管理变更，以优化项目绩效的过程。</a:t>
            </a:r>
          </a:p>
        </p:txBody>
      </p:sp>
      <p:cxnSp>
        <p:nvCxnSpPr>
          <p:cNvPr id="26" name="直线连接符 25">
            <a:extLst>
              <a:ext uri="{FF2B5EF4-FFF2-40B4-BE49-F238E27FC236}">
                <a16:creationId xmlns:a16="http://schemas.microsoft.com/office/drawing/2014/main" id="{F5C046AC-41DE-1C69-7C19-7153051500F0}"/>
              </a:ext>
            </a:extLst>
          </p:cNvPr>
          <p:cNvCxnSpPr/>
          <p:nvPr/>
        </p:nvCxnSpPr>
        <p:spPr>
          <a:xfrm>
            <a:off x="4119238" y="2308194"/>
            <a:ext cx="7128770" cy="0"/>
          </a:xfrm>
          <a:prstGeom prst="line">
            <a:avLst/>
          </a:prstGeom>
          <a:ln>
            <a:prstDash val="sysDash"/>
          </a:ln>
        </p:spPr>
        <p:style>
          <a:lnRef idx="2">
            <a:schemeClr val="accent1"/>
          </a:lnRef>
          <a:fillRef idx="0">
            <a:schemeClr val="accent1"/>
          </a:fillRef>
          <a:effectRef idx="1">
            <a:schemeClr val="accent1"/>
          </a:effectRef>
          <a:fontRef idx="minor">
            <a:schemeClr val="tx1"/>
          </a:fontRef>
        </p:style>
      </p:cxnSp>
      <p:cxnSp>
        <p:nvCxnSpPr>
          <p:cNvPr id="27" name="直线连接符 26">
            <a:extLst>
              <a:ext uri="{FF2B5EF4-FFF2-40B4-BE49-F238E27FC236}">
                <a16:creationId xmlns:a16="http://schemas.microsoft.com/office/drawing/2014/main" id="{D2213B16-7FC1-08C4-EE49-E12E194C428C}"/>
              </a:ext>
            </a:extLst>
          </p:cNvPr>
          <p:cNvCxnSpPr/>
          <p:nvPr/>
        </p:nvCxnSpPr>
        <p:spPr>
          <a:xfrm>
            <a:off x="4119238" y="3303972"/>
            <a:ext cx="7128770" cy="0"/>
          </a:xfrm>
          <a:prstGeom prst="line">
            <a:avLst/>
          </a:prstGeom>
          <a:ln>
            <a:solidFill>
              <a:schemeClr val="accent6"/>
            </a:solidFill>
            <a:prstDash val="sysDash"/>
          </a:ln>
        </p:spPr>
        <p:style>
          <a:lnRef idx="2">
            <a:schemeClr val="accent1"/>
          </a:lnRef>
          <a:fillRef idx="0">
            <a:schemeClr val="accent1"/>
          </a:fillRef>
          <a:effectRef idx="1">
            <a:schemeClr val="accent1"/>
          </a:effectRef>
          <a:fontRef idx="minor">
            <a:schemeClr val="tx1"/>
          </a:fontRef>
        </p:style>
      </p:cxnSp>
      <p:cxnSp>
        <p:nvCxnSpPr>
          <p:cNvPr id="28" name="直线连接符 27">
            <a:extLst>
              <a:ext uri="{FF2B5EF4-FFF2-40B4-BE49-F238E27FC236}">
                <a16:creationId xmlns:a16="http://schemas.microsoft.com/office/drawing/2014/main" id="{F5C046AC-41DE-1C69-7C19-7153051500F0}"/>
              </a:ext>
            </a:extLst>
          </p:cNvPr>
          <p:cNvCxnSpPr/>
          <p:nvPr/>
        </p:nvCxnSpPr>
        <p:spPr>
          <a:xfrm>
            <a:off x="4119238" y="4245746"/>
            <a:ext cx="7128770" cy="0"/>
          </a:xfrm>
          <a:prstGeom prst="line">
            <a:avLst/>
          </a:prstGeom>
          <a:ln>
            <a:solidFill>
              <a:schemeClr val="accent4"/>
            </a:solidFill>
            <a:prstDash val="sysDash"/>
          </a:ln>
        </p:spPr>
        <p:style>
          <a:lnRef idx="2">
            <a:schemeClr val="accent1"/>
          </a:lnRef>
          <a:fillRef idx="0">
            <a:schemeClr val="accent1"/>
          </a:fillRef>
          <a:effectRef idx="1">
            <a:schemeClr val="accent1"/>
          </a:effectRef>
          <a:fontRef idx="minor">
            <a:schemeClr val="tx1"/>
          </a:fontRef>
        </p:style>
      </p:cxnSp>
      <p:cxnSp>
        <p:nvCxnSpPr>
          <p:cNvPr id="29" name="直线连接符 28">
            <a:extLst>
              <a:ext uri="{FF2B5EF4-FFF2-40B4-BE49-F238E27FC236}">
                <a16:creationId xmlns:a16="http://schemas.microsoft.com/office/drawing/2014/main" id="{F5C046AC-41DE-1C69-7C19-7153051500F0}"/>
              </a:ext>
            </a:extLst>
          </p:cNvPr>
          <p:cNvCxnSpPr>
            <a:cxnSpLocks/>
          </p:cNvCxnSpPr>
          <p:nvPr/>
        </p:nvCxnSpPr>
        <p:spPr>
          <a:xfrm>
            <a:off x="4119238" y="5222289"/>
            <a:ext cx="7128770" cy="0"/>
          </a:xfrm>
          <a:prstGeom prst="line">
            <a:avLst/>
          </a:prstGeom>
          <a:ln>
            <a:solidFill>
              <a:schemeClr val="accent2"/>
            </a:solidFill>
            <a:prstDash val="sysDash"/>
          </a:ln>
        </p:spPr>
        <p:style>
          <a:lnRef idx="2">
            <a:schemeClr val="accent1"/>
          </a:lnRef>
          <a:fillRef idx="0">
            <a:schemeClr val="accent1"/>
          </a:fillRef>
          <a:effectRef idx="1">
            <a:schemeClr val="accent1"/>
          </a:effectRef>
          <a:fontRef idx="minor">
            <a:schemeClr val="tx1"/>
          </a:fontRef>
        </p:style>
      </p:cxnSp>
      <p:sp>
        <p:nvSpPr>
          <p:cNvPr id="32" name="下箭头 31">
            <a:extLst>
              <a:ext uri="{FF2B5EF4-FFF2-40B4-BE49-F238E27FC236}">
                <a16:creationId xmlns:a16="http://schemas.microsoft.com/office/drawing/2014/main" id="{7B035FED-3ADA-4190-BB47-EFCCA88E6949}"/>
              </a:ext>
            </a:extLst>
          </p:cNvPr>
          <p:cNvSpPr/>
          <p:nvPr/>
        </p:nvSpPr>
        <p:spPr>
          <a:xfrm>
            <a:off x="2325950" y="2246050"/>
            <a:ext cx="159798" cy="248575"/>
          </a:xfrm>
          <a:prstGeom prst="downArrow">
            <a:avLst/>
          </a:prstGeom>
          <a:solidFill>
            <a:schemeClr val="tx1">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5" name="下箭头 34">
            <a:extLst>
              <a:ext uri="{FF2B5EF4-FFF2-40B4-BE49-F238E27FC236}">
                <a16:creationId xmlns:a16="http://schemas.microsoft.com/office/drawing/2014/main" id="{3BA1E643-7DAF-ACF6-3A2B-273ED8E1A571}"/>
              </a:ext>
            </a:extLst>
          </p:cNvPr>
          <p:cNvSpPr/>
          <p:nvPr/>
        </p:nvSpPr>
        <p:spPr>
          <a:xfrm>
            <a:off x="2323360" y="3217650"/>
            <a:ext cx="159798" cy="248575"/>
          </a:xfrm>
          <a:prstGeom prst="downArrow">
            <a:avLst/>
          </a:prstGeom>
          <a:solidFill>
            <a:schemeClr val="tx1">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6" name="下箭头 35">
            <a:extLst>
              <a:ext uri="{FF2B5EF4-FFF2-40B4-BE49-F238E27FC236}">
                <a16:creationId xmlns:a16="http://schemas.microsoft.com/office/drawing/2014/main" id="{02D81AB8-08B4-7CBC-B45A-069C2B92475E}"/>
              </a:ext>
            </a:extLst>
          </p:cNvPr>
          <p:cNvSpPr/>
          <p:nvPr/>
        </p:nvSpPr>
        <p:spPr>
          <a:xfrm>
            <a:off x="2323360" y="4172915"/>
            <a:ext cx="159798" cy="248575"/>
          </a:xfrm>
          <a:prstGeom prst="downArrow">
            <a:avLst/>
          </a:prstGeom>
          <a:solidFill>
            <a:schemeClr val="tx1">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44168316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1A7EA3-E7B7-CEEC-A493-A7CFF0598D57}"/>
            </a:ext>
          </a:extLst>
        </p:cNvPr>
        <p:cNvGrpSpPr/>
        <p:nvPr/>
      </p:nvGrpSpPr>
      <p:grpSpPr>
        <a:xfrm>
          <a:off x="0" y="0"/>
          <a:ext cx="0" cy="0"/>
          <a:chOff x="0" y="0"/>
          <a:chExt cx="0" cy="0"/>
        </a:xfrm>
      </p:grpSpPr>
      <p:cxnSp>
        <p:nvCxnSpPr>
          <p:cNvPr id="3" name="直线连接符 2">
            <a:extLst>
              <a:ext uri="{FF2B5EF4-FFF2-40B4-BE49-F238E27FC236}">
                <a16:creationId xmlns:a16="http://schemas.microsoft.com/office/drawing/2014/main" id="{19B70937-AA2E-E5C3-79CE-39B58F0A85A7}"/>
              </a:ext>
            </a:extLst>
          </p:cNvPr>
          <p:cNvCxnSpPr>
            <a:cxnSpLocks/>
          </p:cNvCxnSpPr>
          <p:nvPr/>
        </p:nvCxnSpPr>
        <p:spPr>
          <a:xfrm>
            <a:off x="102093" y="714234"/>
            <a:ext cx="11987814" cy="0"/>
          </a:xfrm>
          <a:prstGeom prst="line">
            <a:avLst/>
          </a:prstGeom>
          <a:ln w="38100">
            <a:solidFill>
              <a:srgbClr val="C00000"/>
            </a:solidFill>
          </a:ln>
        </p:spPr>
        <p:style>
          <a:lnRef idx="2">
            <a:schemeClr val="accent1"/>
          </a:lnRef>
          <a:fillRef idx="0">
            <a:schemeClr val="accent1"/>
          </a:fillRef>
          <a:effectRef idx="1">
            <a:schemeClr val="accent1"/>
          </a:effectRef>
          <a:fontRef idx="minor">
            <a:schemeClr val="tx1"/>
          </a:fontRef>
        </p:style>
      </p:cxnSp>
      <p:sp>
        <p:nvSpPr>
          <p:cNvPr id="4" name="矩形 3">
            <a:extLst>
              <a:ext uri="{FF2B5EF4-FFF2-40B4-BE49-F238E27FC236}">
                <a16:creationId xmlns:a16="http://schemas.microsoft.com/office/drawing/2014/main" id="{07D433E0-2A20-32A0-83CA-2F36693CC79A}"/>
              </a:ext>
            </a:extLst>
          </p:cNvPr>
          <p:cNvSpPr/>
          <p:nvPr/>
        </p:nvSpPr>
        <p:spPr>
          <a:xfrm>
            <a:off x="0" y="6492874"/>
            <a:ext cx="12192000" cy="365125"/>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标题 1">
            <a:extLst>
              <a:ext uri="{FF2B5EF4-FFF2-40B4-BE49-F238E27FC236}">
                <a16:creationId xmlns:a16="http://schemas.microsoft.com/office/drawing/2014/main" id="{DD87145D-3E34-6C34-E0BB-E19250FE83B5}"/>
              </a:ext>
            </a:extLst>
          </p:cNvPr>
          <p:cNvSpPr>
            <a:spLocks noGrp="1"/>
          </p:cNvSpPr>
          <p:nvPr>
            <p:ph type="title"/>
          </p:nvPr>
        </p:nvSpPr>
        <p:spPr>
          <a:xfrm>
            <a:off x="641636" y="166374"/>
            <a:ext cx="10712164" cy="547860"/>
          </a:xfrm>
        </p:spPr>
        <p:txBody>
          <a:bodyPr>
            <a:normAutofit fontScale="90000"/>
          </a:bodyPr>
          <a:lstStyle/>
          <a:p>
            <a:r>
              <a:rPr kumimoji="1" lang="zh-CN" altLang="en-US" sz="4000" dirty="0">
                <a:latin typeface="Microsoft YaHei" panose="020B0503020204020204" pitchFamily="34" charset="-122"/>
                <a:ea typeface="Microsoft YaHei" panose="020B0503020204020204" pitchFamily="34" charset="-122"/>
              </a:rPr>
              <a:t>用例点估算</a:t>
            </a:r>
          </a:p>
        </p:txBody>
      </p:sp>
      <p:sp>
        <p:nvSpPr>
          <p:cNvPr id="5" name="日期占位符 4">
            <a:extLst>
              <a:ext uri="{FF2B5EF4-FFF2-40B4-BE49-F238E27FC236}">
                <a16:creationId xmlns:a16="http://schemas.microsoft.com/office/drawing/2014/main" id="{820301E4-F2A2-48EC-E711-8273CD85EA71}"/>
              </a:ext>
            </a:extLst>
          </p:cNvPr>
          <p:cNvSpPr>
            <a:spLocks noGrp="1"/>
          </p:cNvSpPr>
          <p:nvPr>
            <p:ph type="dt" sz="half" idx="10"/>
          </p:nvPr>
        </p:nvSpPr>
        <p:spPr>
          <a:xfrm>
            <a:off x="838200" y="6492872"/>
            <a:ext cx="2743200" cy="365125"/>
          </a:xfrm>
        </p:spPr>
        <p:txBody>
          <a:bodyPr/>
          <a:lstStyle/>
          <a:p>
            <a:fld id="{E4C2CF94-821F-194A-BC37-ED2010A58F59}" type="datetime1">
              <a:rPr kumimoji="1" lang="zh-CN" altLang="en-US" smtClean="0">
                <a:solidFill>
                  <a:schemeClr val="bg1"/>
                </a:solidFill>
              </a:rPr>
              <a:t>2024/9/18</a:t>
            </a:fld>
            <a:endParaRPr kumimoji="1" lang="zh-CN" altLang="en-US" dirty="0">
              <a:solidFill>
                <a:schemeClr val="bg1"/>
              </a:solidFill>
            </a:endParaRPr>
          </a:p>
        </p:txBody>
      </p:sp>
      <p:sp>
        <p:nvSpPr>
          <p:cNvPr id="6" name="页脚占位符 5">
            <a:extLst>
              <a:ext uri="{FF2B5EF4-FFF2-40B4-BE49-F238E27FC236}">
                <a16:creationId xmlns:a16="http://schemas.microsoft.com/office/drawing/2014/main" id="{F10728D4-5ECA-0854-6450-58B9922A81DD}"/>
              </a:ext>
            </a:extLst>
          </p:cNvPr>
          <p:cNvSpPr>
            <a:spLocks noGrp="1"/>
          </p:cNvSpPr>
          <p:nvPr>
            <p:ph type="ftr" sz="quarter" idx="11"/>
          </p:nvPr>
        </p:nvSpPr>
        <p:spPr>
          <a:xfrm>
            <a:off x="4038600" y="6492873"/>
            <a:ext cx="4114800" cy="365125"/>
          </a:xfrm>
        </p:spPr>
        <p:txBody>
          <a:bodyPr/>
          <a:lstStyle/>
          <a:p>
            <a:r>
              <a:rPr kumimoji="1" lang="en-US" altLang="zh-CN" dirty="0">
                <a:solidFill>
                  <a:schemeClr val="bg1"/>
                </a:solidFill>
              </a:rPr>
              <a:t>2024</a:t>
            </a:r>
            <a:r>
              <a:rPr kumimoji="1" lang="zh-CN" altLang="en-US" dirty="0">
                <a:solidFill>
                  <a:schemeClr val="bg1"/>
                </a:solidFill>
              </a:rPr>
              <a:t>秋，软件设计与体系结构</a:t>
            </a:r>
          </a:p>
        </p:txBody>
      </p:sp>
      <p:sp>
        <p:nvSpPr>
          <p:cNvPr id="7" name="灯片编号占位符 6">
            <a:extLst>
              <a:ext uri="{FF2B5EF4-FFF2-40B4-BE49-F238E27FC236}">
                <a16:creationId xmlns:a16="http://schemas.microsoft.com/office/drawing/2014/main" id="{43886E37-2918-4379-CB63-0CEDEA68F7E1}"/>
              </a:ext>
            </a:extLst>
          </p:cNvPr>
          <p:cNvSpPr>
            <a:spLocks noGrp="1"/>
          </p:cNvSpPr>
          <p:nvPr>
            <p:ph type="sldNum" sz="quarter" idx="12"/>
          </p:nvPr>
        </p:nvSpPr>
        <p:spPr>
          <a:xfrm>
            <a:off x="8610600" y="6485074"/>
            <a:ext cx="2743200" cy="365125"/>
          </a:xfrm>
        </p:spPr>
        <p:txBody>
          <a:bodyPr/>
          <a:lstStyle/>
          <a:p>
            <a:fld id="{CE4DB412-8034-E14D-81D5-D45E190EBA3C}" type="slidenum">
              <a:rPr kumimoji="1" lang="zh-CN" altLang="en-US" smtClean="0">
                <a:solidFill>
                  <a:schemeClr val="bg1"/>
                </a:solidFill>
              </a:rPr>
              <a:t>60</a:t>
            </a:fld>
            <a:endParaRPr kumimoji="1" lang="zh-CN" altLang="en-US" dirty="0">
              <a:solidFill>
                <a:schemeClr val="bg1"/>
              </a:solidFill>
            </a:endParaRPr>
          </a:p>
        </p:txBody>
      </p:sp>
      <p:pic>
        <p:nvPicPr>
          <p:cNvPr id="9" name="图片 8" descr="徽标&#10;&#10;描述已自动生成">
            <a:extLst>
              <a:ext uri="{FF2B5EF4-FFF2-40B4-BE49-F238E27FC236}">
                <a16:creationId xmlns:a16="http://schemas.microsoft.com/office/drawing/2014/main" id="{202F5B6B-44BE-47D4-78A6-9AB3AB8FBE18}"/>
              </a:ext>
            </a:extLst>
          </p:cNvPr>
          <p:cNvPicPr>
            <a:picLocks noChangeAspect="1"/>
          </p:cNvPicPr>
          <p:nvPr/>
        </p:nvPicPr>
        <p:blipFill>
          <a:blip r:embed="rId2"/>
          <a:stretch>
            <a:fillRect/>
          </a:stretch>
        </p:blipFill>
        <p:spPr>
          <a:xfrm>
            <a:off x="11353800" y="0"/>
            <a:ext cx="838199" cy="818771"/>
          </a:xfrm>
          <a:prstGeom prst="rect">
            <a:avLst/>
          </a:prstGeom>
        </p:spPr>
      </p:pic>
      <p:sp>
        <p:nvSpPr>
          <p:cNvPr id="13" name="文本框 12">
            <a:extLst>
              <a:ext uri="{FF2B5EF4-FFF2-40B4-BE49-F238E27FC236}">
                <a16:creationId xmlns:a16="http://schemas.microsoft.com/office/drawing/2014/main" id="{C870B6D6-257E-FA37-9532-6CB1499C0670}"/>
              </a:ext>
            </a:extLst>
          </p:cNvPr>
          <p:cNvSpPr txBox="1"/>
          <p:nvPr/>
        </p:nvSpPr>
        <p:spPr>
          <a:xfrm>
            <a:off x="641636" y="1224346"/>
            <a:ext cx="10712164" cy="968791"/>
          </a:xfrm>
          <a:prstGeom prst="rect">
            <a:avLst/>
          </a:prstGeom>
          <a:solidFill>
            <a:schemeClr val="bg2"/>
          </a:solidFill>
        </p:spPr>
        <p:txBody>
          <a:bodyPr wrap="square">
            <a:spAutoFit/>
          </a:bodyPr>
          <a:lstStyle/>
          <a:p>
            <a:pPr>
              <a:lnSpc>
                <a:spcPct val="150000"/>
              </a:lnSpc>
            </a:pPr>
            <a:r>
              <a:rPr lang="zh-CN" altLang="en-US" sz="2000" dirty="0">
                <a:solidFill>
                  <a:srgbClr val="0018C0"/>
                </a:solidFill>
                <a:effectLst/>
                <a:latin typeface="Helvetica" pitchFamily="2" charset="0"/>
              </a:rPr>
              <a:t>用例点估算</a:t>
            </a:r>
            <a:r>
              <a:rPr lang="zh-CN" altLang="en-US" sz="2000" dirty="0">
                <a:solidFill>
                  <a:srgbClr val="000000"/>
                </a:solidFill>
                <a:effectLst/>
                <a:latin typeface="Helvetica" pitchFamily="2" charset="0"/>
              </a:rPr>
              <a:t>是在面向对象软件开发项目中用于估计规模和工作量的方法，它比</a:t>
            </a:r>
          </a:p>
          <a:p>
            <a:pPr>
              <a:lnSpc>
                <a:spcPct val="150000"/>
              </a:lnSpc>
            </a:pPr>
            <a:r>
              <a:rPr lang="zh-CN" altLang="en-US" sz="2000" dirty="0">
                <a:solidFill>
                  <a:srgbClr val="000000"/>
                </a:solidFill>
                <a:effectLst/>
                <a:latin typeface="Helvetica" pitchFamily="2" charset="0"/>
              </a:rPr>
              <a:t>功能点方法要简单一些。</a:t>
            </a:r>
          </a:p>
        </p:txBody>
      </p:sp>
      <p:pic>
        <p:nvPicPr>
          <p:cNvPr id="22" name="图片 21" descr="图示&#10;&#10;描述已自动生成">
            <a:extLst>
              <a:ext uri="{FF2B5EF4-FFF2-40B4-BE49-F238E27FC236}">
                <a16:creationId xmlns:a16="http://schemas.microsoft.com/office/drawing/2014/main" id="{334BAFDC-5F53-C81F-C34E-C13FEC8C73D6}"/>
              </a:ext>
            </a:extLst>
          </p:cNvPr>
          <p:cNvPicPr>
            <a:picLocks noChangeAspect="1"/>
          </p:cNvPicPr>
          <p:nvPr/>
        </p:nvPicPr>
        <p:blipFill>
          <a:blip r:embed="rId3"/>
          <a:stretch>
            <a:fillRect/>
          </a:stretch>
        </p:blipFill>
        <p:spPr>
          <a:xfrm>
            <a:off x="2111518" y="2573404"/>
            <a:ext cx="7772400" cy="3060250"/>
          </a:xfrm>
          <a:prstGeom prst="rect">
            <a:avLst/>
          </a:prstGeom>
        </p:spPr>
      </p:pic>
    </p:spTree>
    <p:extLst>
      <p:ext uri="{BB962C8B-B14F-4D97-AF65-F5344CB8AC3E}">
        <p14:creationId xmlns:p14="http://schemas.microsoft.com/office/powerpoint/2010/main" val="51494039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2573D4-C106-846C-BE44-D5D63829107B}"/>
            </a:ext>
          </a:extLst>
        </p:cNvPr>
        <p:cNvGrpSpPr/>
        <p:nvPr/>
      </p:nvGrpSpPr>
      <p:grpSpPr>
        <a:xfrm>
          <a:off x="0" y="0"/>
          <a:ext cx="0" cy="0"/>
          <a:chOff x="0" y="0"/>
          <a:chExt cx="0" cy="0"/>
        </a:xfrm>
      </p:grpSpPr>
      <p:cxnSp>
        <p:nvCxnSpPr>
          <p:cNvPr id="3" name="直线连接符 2">
            <a:extLst>
              <a:ext uri="{FF2B5EF4-FFF2-40B4-BE49-F238E27FC236}">
                <a16:creationId xmlns:a16="http://schemas.microsoft.com/office/drawing/2014/main" id="{6CBEC6F9-B189-8F97-D332-C1FAC7A3C01D}"/>
              </a:ext>
            </a:extLst>
          </p:cNvPr>
          <p:cNvCxnSpPr>
            <a:cxnSpLocks/>
          </p:cNvCxnSpPr>
          <p:nvPr/>
        </p:nvCxnSpPr>
        <p:spPr>
          <a:xfrm>
            <a:off x="102093" y="714234"/>
            <a:ext cx="11987814" cy="0"/>
          </a:xfrm>
          <a:prstGeom prst="line">
            <a:avLst/>
          </a:prstGeom>
          <a:ln w="38100">
            <a:solidFill>
              <a:srgbClr val="C00000"/>
            </a:solidFill>
          </a:ln>
        </p:spPr>
        <p:style>
          <a:lnRef idx="2">
            <a:schemeClr val="accent1"/>
          </a:lnRef>
          <a:fillRef idx="0">
            <a:schemeClr val="accent1"/>
          </a:fillRef>
          <a:effectRef idx="1">
            <a:schemeClr val="accent1"/>
          </a:effectRef>
          <a:fontRef idx="minor">
            <a:schemeClr val="tx1"/>
          </a:fontRef>
        </p:style>
      </p:cxnSp>
      <p:sp>
        <p:nvSpPr>
          <p:cNvPr id="4" name="矩形 3">
            <a:extLst>
              <a:ext uri="{FF2B5EF4-FFF2-40B4-BE49-F238E27FC236}">
                <a16:creationId xmlns:a16="http://schemas.microsoft.com/office/drawing/2014/main" id="{4C65AE8A-FBDD-AB49-F7EE-E0338B4569AC}"/>
              </a:ext>
            </a:extLst>
          </p:cNvPr>
          <p:cNvSpPr/>
          <p:nvPr/>
        </p:nvSpPr>
        <p:spPr>
          <a:xfrm>
            <a:off x="0" y="6492874"/>
            <a:ext cx="12192000" cy="365125"/>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标题 1">
            <a:extLst>
              <a:ext uri="{FF2B5EF4-FFF2-40B4-BE49-F238E27FC236}">
                <a16:creationId xmlns:a16="http://schemas.microsoft.com/office/drawing/2014/main" id="{F3CDBEAE-90B8-BF19-C678-7A39AE9BF444}"/>
              </a:ext>
            </a:extLst>
          </p:cNvPr>
          <p:cNvSpPr>
            <a:spLocks noGrp="1"/>
          </p:cNvSpPr>
          <p:nvPr>
            <p:ph type="title"/>
          </p:nvPr>
        </p:nvSpPr>
        <p:spPr>
          <a:xfrm>
            <a:off x="641636" y="166374"/>
            <a:ext cx="10712164" cy="547860"/>
          </a:xfrm>
        </p:spPr>
        <p:txBody>
          <a:bodyPr>
            <a:normAutofit fontScale="90000"/>
          </a:bodyPr>
          <a:lstStyle/>
          <a:p>
            <a:r>
              <a:rPr kumimoji="1" lang="zh-CN" altLang="en-US" sz="4000" dirty="0">
                <a:latin typeface="Microsoft YaHei" panose="020B0503020204020204" pitchFamily="34" charset="-122"/>
                <a:ea typeface="Microsoft YaHei" panose="020B0503020204020204" pitchFamily="34" charset="-122"/>
              </a:rPr>
              <a:t>用例点估算</a:t>
            </a:r>
          </a:p>
        </p:txBody>
      </p:sp>
      <p:sp>
        <p:nvSpPr>
          <p:cNvPr id="5" name="日期占位符 4">
            <a:extLst>
              <a:ext uri="{FF2B5EF4-FFF2-40B4-BE49-F238E27FC236}">
                <a16:creationId xmlns:a16="http://schemas.microsoft.com/office/drawing/2014/main" id="{39622535-DFBD-E7FB-49AC-CD80FFC6F85A}"/>
              </a:ext>
            </a:extLst>
          </p:cNvPr>
          <p:cNvSpPr>
            <a:spLocks noGrp="1"/>
          </p:cNvSpPr>
          <p:nvPr>
            <p:ph type="dt" sz="half" idx="10"/>
          </p:nvPr>
        </p:nvSpPr>
        <p:spPr>
          <a:xfrm>
            <a:off x="838200" y="6492872"/>
            <a:ext cx="2743200" cy="365125"/>
          </a:xfrm>
        </p:spPr>
        <p:txBody>
          <a:bodyPr/>
          <a:lstStyle/>
          <a:p>
            <a:fld id="{E4C2CF94-821F-194A-BC37-ED2010A58F59}" type="datetime1">
              <a:rPr kumimoji="1" lang="zh-CN" altLang="en-US" smtClean="0">
                <a:solidFill>
                  <a:schemeClr val="bg1"/>
                </a:solidFill>
              </a:rPr>
              <a:t>2024/9/18</a:t>
            </a:fld>
            <a:endParaRPr kumimoji="1" lang="zh-CN" altLang="en-US" dirty="0">
              <a:solidFill>
                <a:schemeClr val="bg1"/>
              </a:solidFill>
            </a:endParaRPr>
          </a:p>
        </p:txBody>
      </p:sp>
      <p:sp>
        <p:nvSpPr>
          <p:cNvPr id="6" name="页脚占位符 5">
            <a:extLst>
              <a:ext uri="{FF2B5EF4-FFF2-40B4-BE49-F238E27FC236}">
                <a16:creationId xmlns:a16="http://schemas.microsoft.com/office/drawing/2014/main" id="{FEA4EF06-351E-73C5-E74A-E6BE3AD5AD50}"/>
              </a:ext>
            </a:extLst>
          </p:cNvPr>
          <p:cNvSpPr>
            <a:spLocks noGrp="1"/>
          </p:cNvSpPr>
          <p:nvPr>
            <p:ph type="ftr" sz="quarter" idx="11"/>
          </p:nvPr>
        </p:nvSpPr>
        <p:spPr>
          <a:xfrm>
            <a:off x="4038600" y="6492873"/>
            <a:ext cx="4114800" cy="365125"/>
          </a:xfrm>
        </p:spPr>
        <p:txBody>
          <a:bodyPr/>
          <a:lstStyle/>
          <a:p>
            <a:r>
              <a:rPr kumimoji="1" lang="en-US" altLang="zh-CN" dirty="0">
                <a:solidFill>
                  <a:schemeClr val="bg1"/>
                </a:solidFill>
              </a:rPr>
              <a:t>2024</a:t>
            </a:r>
            <a:r>
              <a:rPr kumimoji="1" lang="zh-CN" altLang="en-US" dirty="0">
                <a:solidFill>
                  <a:schemeClr val="bg1"/>
                </a:solidFill>
              </a:rPr>
              <a:t>秋，软件设计与体系结构</a:t>
            </a:r>
          </a:p>
        </p:txBody>
      </p:sp>
      <p:sp>
        <p:nvSpPr>
          <p:cNvPr id="7" name="灯片编号占位符 6">
            <a:extLst>
              <a:ext uri="{FF2B5EF4-FFF2-40B4-BE49-F238E27FC236}">
                <a16:creationId xmlns:a16="http://schemas.microsoft.com/office/drawing/2014/main" id="{39BC2F61-3AF0-B767-62C8-EAE6EA7577D5}"/>
              </a:ext>
            </a:extLst>
          </p:cNvPr>
          <p:cNvSpPr>
            <a:spLocks noGrp="1"/>
          </p:cNvSpPr>
          <p:nvPr>
            <p:ph type="sldNum" sz="quarter" idx="12"/>
          </p:nvPr>
        </p:nvSpPr>
        <p:spPr>
          <a:xfrm>
            <a:off x="8610600" y="6485074"/>
            <a:ext cx="2743200" cy="365125"/>
          </a:xfrm>
        </p:spPr>
        <p:txBody>
          <a:bodyPr/>
          <a:lstStyle/>
          <a:p>
            <a:fld id="{CE4DB412-8034-E14D-81D5-D45E190EBA3C}" type="slidenum">
              <a:rPr kumimoji="1" lang="zh-CN" altLang="en-US" smtClean="0">
                <a:solidFill>
                  <a:schemeClr val="bg1"/>
                </a:solidFill>
              </a:rPr>
              <a:t>61</a:t>
            </a:fld>
            <a:endParaRPr kumimoji="1" lang="zh-CN" altLang="en-US" dirty="0">
              <a:solidFill>
                <a:schemeClr val="bg1"/>
              </a:solidFill>
            </a:endParaRPr>
          </a:p>
        </p:txBody>
      </p:sp>
      <p:pic>
        <p:nvPicPr>
          <p:cNvPr id="9" name="图片 8" descr="徽标&#10;&#10;描述已自动生成">
            <a:extLst>
              <a:ext uri="{FF2B5EF4-FFF2-40B4-BE49-F238E27FC236}">
                <a16:creationId xmlns:a16="http://schemas.microsoft.com/office/drawing/2014/main" id="{1C7E018A-C5ED-0A72-4A87-C396D55723C8}"/>
              </a:ext>
            </a:extLst>
          </p:cNvPr>
          <p:cNvPicPr>
            <a:picLocks noChangeAspect="1"/>
          </p:cNvPicPr>
          <p:nvPr/>
        </p:nvPicPr>
        <p:blipFill>
          <a:blip r:embed="rId2"/>
          <a:stretch>
            <a:fillRect/>
          </a:stretch>
        </p:blipFill>
        <p:spPr>
          <a:xfrm>
            <a:off x="11353800" y="0"/>
            <a:ext cx="838199" cy="818771"/>
          </a:xfrm>
          <a:prstGeom prst="rect">
            <a:avLst/>
          </a:prstGeom>
        </p:spPr>
      </p:pic>
      <p:sp>
        <p:nvSpPr>
          <p:cNvPr id="13" name="文本框 12">
            <a:extLst>
              <a:ext uri="{FF2B5EF4-FFF2-40B4-BE49-F238E27FC236}">
                <a16:creationId xmlns:a16="http://schemas.microsoft.com/office/drawing/2014/main" id="{D8DE02DA-5396-63F3-67AF-88C295F9D595}"/>
              </a:ext>
            </a:extLst>
          </p:cNvPr>
          <p:cNvSpPr txBox="1"/>
          <p:nvPr/>
        </p:nvSpPr>
        <p:spPr>
          <a:xfrm>
            <a:off x="641636" y="1224346"/>
            <a:ext cx="10712164" cy="509307"/>
          </a:xfrm>
          <a:prstGeom prst="rect">
            <a:avLst/>
          </a:prstGeom>
          <a:solidFill>
            <a:schemeClr val="bg2"/>
          </a:solidFill>
        </p:spPr>
        <p:txBody>
          <a:bodyPr wrap="square">
            <a:spAutoFit/>
          </a:bodyPr>
          <a:lstStyle/>
          <a:p>
            <a:pPr>
              <a:lnSpc>
                <a:spcPct val="150000"/>
              </a:lnSpc>
            </a:pPr>
            <a:r>
              <a:rPr lang="zh-CN" altLang="en-US" sz="2000" dirty="0">
                <a:solidFill>
                  <a:srgbClr val="0018C0"/>
                </a:solidFill>
                <a:effectLst/>
                <a:latin typeface="Helvetica" pitchFamily="2" charset="0"/>
              </a:rPr>
              <a:t>第一步：计算角色复杂度</a:t>
            </a:r>
            <a:endParaRPr lang="zh-CN" altLang="en-US" sz="2000" dirty="0">
              <a:solidFill>
                <a:srgbClr val="000000"/>
              </a:solidFill>
              <a:effectLst/>
              <a:latin typeface="Helvetica" pitchFamily="2" charset="0"/>
            </a:endParaRPr>
          </a:p>
        </p:txBody>
      </p:sp>
      <mc:AlternateContent xmlns:mc="http://schemas.openxmlformats.org/markup-compatibility/2006">
        <mc:Choice xmlns:a14="http://schemas.microsoft.com/office/drawing/2010/main" Requires="a14">
          <p:graphicFrame>
            <p:nvGraphicFramePr>
              <p:cNvPr id="8" name="表格 7">
                <a:extLst>
                  <a:ext uri="{FF2B5EF4-FFF2-40B4-BE49-F238E27FC236}">
                    <a16:creationId xmlns:a16="http://schemas.microsoft.com/office/drawing/2014/main" id="{E49977EF-4EAE-32C2-7463-C178047E63C4}"/>
                  </a:ext>
                </a:extLst>
              </p:cNvPr>
              <p:cNvGraphicFramePr>
                <a:graphicFrameLocks noGrp="1"/>
              </p:cNvGraphicFramePr>
              <p:nvPr>
                <p:extLst>
                  <p:ext uri="{D42A27DB-BD31-4B8C-83A1-F6EECF244321}">
                    <p14:modId xmlns:p14="http://schemas.microsoft.com/office/powerpoint/2010/main" val="1867419917"/>
                  </p:ext>
                </p:extLst>
              </p:nvPr>
            </p:nvGraphicFramePr>
            <p:xfrm>
              <a:off x="641635" y="2378136"/>
              <a:ext cx="10712164" cy="2464816"/>
            </p:xfrm>
            <a:graphic>
              <a:graphicData uri="http://schemas.openxmlformats.org/drawingml/2006/table">
                <a:tbl>
                  <a:tblPr firstRow="1" bandRow="1">
                    <a:tableStyleId>{5C22544A-7EE6-4342-B048-85BDC9FD1C3A}</a:tableStyleId>
                  </a:tblPr>
                  <a:tblGrid>
                    <a:gridCol w="1680224">
                      <a:extLst>
                        <a:ext uri="{9D8B030D-6E8A-4147-A177-3AD203B41FA5}">
                          <a16:colId xmlns:a16="http://schemas.microsoft.com/office/drawing/2014/main" val="3806661901"/>
                        </a:ext>
                      </a:extLst>
                    </a:gridCol>
                    <a:gridCol w="6158753">
                      <a:extLst>
                        <a:ext uri="{9D8B030D-6E8A-4147-A177-3AD203B41FA5}">
                          <a16:colId xmlns:a16="http://schemas.microsoft.com/office/drawing/2014/main" val="2378900287"/>
                        </a:ext>
                      </a:extLst>
                    </a:gridCol>
                    <a:gridCol w="1613647">
                      <a:extLst>
                        <a:ext uri="{9D8B030D-6E8A-4147-A177-3AD203B41FA5}">
                          <a16:colId xmlns:a16="http://schemas.microsoft.com/office/drawing/2014/main" val="691072258"/>
                        </a:ext>
                      </a:extLst>
                    </a:gridCol>
                    <a:gridCol w="1259540">
                      <a:extLst>
                        <a:ext uri="{9D8B030D-6E8A-4147-A177-3AD203B41FA5}">
                          <a16:colId xmlns:a16="http://schemas.microsoft.com/office/drawing/2014/main" val="3545783734"/>
                        </a:ext>
                      </a:extLst>
                    </a:gridCol>
                  </a:tblGrid>
                  <a:tr h="370840">
                    <a:tc>
                      <a:txBody>
                        <a:bodyPr/>
                        <a:lstStyle/>
                        <a:p>
                          <a:pPr algn="ctr">
                            <a:lnSpc>
                              <a:spcPct val="150000"/>
                            </a:lnSpc>
                          </a:pPr>
                          <a:r>
                            <a:rPr lang="zh-CN" altLang="en-US" dirty="0"/>
                            <a:t>角色复杂度</a:t>
                          </a:r>
                        </a:p>
                      </a:txBody>
                      <a:tcPr anchor="ctr"/>
                    </a:tc>
                    <a:tc>
                      <a:txBody>
                        <a:bodyPr/>
                        <a:lstStyle/>
                        <a:p>
                          <a:pPr algn="ctr">
                            <a:lnSpc>
                              <a:spcPct val="150000"/>
                            </a:lnSpc>
                          </a:pPr>
                          <a:r>
                            <a:rPr lang="zh-CN" altLang="en-US" dirty="0"/>
                            <a:t>说明</a:t>
                          </a:r>
                        </a:p>
                      </a:txBody>
                      <a:tcPr anchor="ctr"/>
                    </a:tc>
                    <a:tc>
                      <a:txBody>
                        <a:bodyPr/>
                        <a:lstStyle/>
                        <a:p>
                          <a:pPr algn="ctr">
                            <a:lnSpc>
                              <a:spcPct val="150000"/>
                            </a:lnSpc>
                          </a:pPr>
                          <a:r>
                            <a:rPr lang="zh-CN" altLang="en-US" dirty="0"/>
                            <a:t>权重</a:t>
                          </a:r>
                        </a:p>
                      </a:txBody>
                      <a:tcPr anchor="ctr"/>
                    </a:tc>
                    <a:tc>
                      <a:txBody>
                        <a:bodyPr/>
                        <a:lstStyle/>
                        <a:p>
                          <a:pPr algn="ctr">
                            <a:lnSpc>
                              <a:spcPct val="150000"/>
                            </a:lnSpc>
                          </a:pPr>
                          <a:r>
                            <a:rPr lang="zh-CN" altLang="en-US" dirty="0"/>
                            <a:t>总计</a:t>
                          </a:r>
                        </a:p>
                      </a:txBody>
                      <a:tcPr anchor="ctr"/>
                    </a:tc>
                    <a:extLst>
                      <a:ext uri="{0D108BD9-81ED-4DB2-BD59-A6C34878D82A}">
                        <a16:rowId xmlns:a16="http://schemas.microsoft.com/office/drawing/2014/main" val="879854414"/>
                      </a:ext>
                    </a:extLst>
                  </a:tr>
                  <a:tr h="370840">
                    <a:tc>
                      <a:txBody>
                        <a:bodyPr/>
                        <a:lstStyle/>
                        <a:p>
                          <a:pPr algn="ctr">
                            <a:lnSpc>
                              <a:spcPct val="150000"/>
                            </a:lnSpc>
                          </a:pPr>
                          <a:r>
                            <a:rPr lang="zh-CN" altLang="en-US" dirty="0"/>
                            <a:t>简单</a:t>
                          </a:r>
                        </a:p>
                      </a:txBody>
                      <a:tcPr anchor="ctr"/>
                    </a:tc>
                    <a:tc>
                      <a:txBody>
                        <a:bodyPr/>
                        <a:lstStyle/>
                        <a:p>
                          <a:pPr algn="ctr">
                            <a:lnSpc>
                              <a:spcPct val="150000"/>
                            </a:lnSpc>
                          </a:pPr>
                          <a:r>
                            <a:rPr lang="zh-CN" altLang="en-US" dirty="0"/>
                            <a:t>角色是通过</a:t>
                          </a:r>
                          <a:r>
                            <a:rPr lang="en-US" altLang="zh-CN" dirty="0"/>
                            <a:t>API</a:t>
                          </a:r>
                          <a:r>
                            <a:rPr lang="zh-CN" altLang="en-US" dirty="0"/>
                            <a:t>或接口与系统进行交互的其他系统</a:t>
                          </a:r>
                        </a:p>
                      </a:txBody>
                      <a:tcPr anchor="ctr"/>
                    </a:tc>
                    <a:tc>
                      <a:txBody>
                        <a:bodyPr/>
                        <a:lstStyle/>
                        <a:p>
                          <a:pPr algn="ctr">
                            <a:lnSpc>
                              <a:spcPct val="150000"/>
                            </a:lnSpc>
                          </a:pPr>
                          <a:r>
                            <a:rPr lang="en-US" altLang="zh-CN" dirty="0"/>
                            <a:t>1</a:t>
                          </a:r>
                          <a:endParaRPr lang="zh-CN" altLang="en-US" dirty="0"/>
                        </a:p>
                      </a:txBody>
                      <a:tcPr anchor="ctr"/>
                    </a:tc>
                    <a:tc>
                      <a:txBody>
                        <a:bodyPr/>
                        <a:lstStyle/>
                        <a:p>
                          <a:pPr algn="ctr">
                            <a:lnSpc>
                              <a:spcPct val="150000"/>
                            </a:lnSpc>
                          </a:pPr>
                          <a14:m>
                            <m:oMathPara xmlns:m="http://schemas.openxmlformats.org/officeDocument/2006/math">
                              <m:oMathParaPr>
                                <m:jc m:val="centerGroup"/>
                              </m:oMathParaPr>
                              <m:oMath xmlns:m="http://schemas.openxmlformats.org/officeDocument/2006/math">
                                <m:r>
                                  <m:rPr>
                                    <m:sty m:val="p"/>
                                  </m:rPr>
                                  <a:rPr lang="en-US" altLang="zh-CN" b="0" i="0" smtClean="0">
                                    <a:latin typeface="Cambria Math" panose="02040503050406030204" pitchFamily="18" charset="0"/>
                                  </a:rPr>
                                  <m:t>Σ</m:t>
                                </m:r>
                              </m:oMath>
                            </m:oMathPara>
                          </a14:m>
                          <a:endParaRPr lang="zh-CN" altLang="en-US" dirty="0"/>
                        </a:p>
                      </a:txBody>
                      <a:tcPr anchor="ctr"/>
                    </a:tc>
                    <a:extLst>
                      <a:ext uri="{0D108BD9-81ED-4DB2-BD59-A6C34878D82A}">
                        <a16:rowId xmlns:a16="http://schemas.microsoft.com/office/drawing/2014/main" val="1706075390"/>
                      </a:ext>
                    </a:extLst>
                  </a:tr>
                  <a:tr h="370840">
                    <a:tc>
                      <a:txBody>
                        <a:bodyPr/>
                        <a:lstStyle/>
                        <a:p>
                          <a:pPr algn="ctr">
                            <a:lnSpc>
                              <a:spcPct val="150000"/>
                            </a:lnSpc>
                          </a:pPr>
                          <a:r>
                            <a:rPr lang="zh-CN" altLang="en-US" dirty="0"/>
                            <a:t>一般</a:t>
                          </a:r>
                        </a:p>
                      </a:txBody>
                      <a:tcPr anchor="ctr"/>
                    </a:tc>
                    <a:tc>
                      <a:txBody>
                        <a:bodyPr/>
                        <a:lstStyle/>
                        <a:p>
                          <a:pPr algn="ctr">
                            <a:lnSpc>
                              <a:spcPct val="150000"/>
                            </a:lnSpc>
                          </a:pPr>
                          <a:r>
                            <a:rPr lang="zh-CN" altLang="en-US" dirty="0"/>
                            <a:t>角色是通过协议（如</a:t>
                          </a:r>
                          <a:r>
                            <a:rPr lang="en-US" altLang="zh-CN" dirty="0"/>
                            <a:t>TCP/IP</a:t>
                          </a:r>
                          <a:r>
                            <a:rPr lang="zh-CN" altLang="en-US" dirty="0"/>
                            <a:t>）与系统进行交互的其他系统</a:t>
                          </a:r>
                        </a:p>
                      </a:txBody>
                      <a:tcPr anchor="ctr"/>
                    </a:tc>
                    <a:tc>
                      <a:txBody>
                        <a:bodyPr/>
                        <a:lstStyle/>
                        <a:p>
                          <a:pPr algn="ctr">
                            <a:lnSpc>
                              <a:spcPct val="150000"/>
                            </a:lnSpc>
                          </a:pPr>
                          <a:r>
                            <a:rPr lang="en-US" altLang="zh-CN" dirty="0"/>
                            <a:t>2</a:t>
                          </a:r>
                          <a:endParaRPr lang="zh-CN" altLang="en-US" dirty="0"/>
                        </a:p>
                      </a:txBody>
                      <a:tcPr anchor="ctr"/>
                    </a:tc>
                    <a:tc>
                      <a:txBody>
                        <a:bodyPr/>
                        <a:lstStyle/>
                        <a:p>
                          <a:pPr marL="0" marR="0" lvl="0" indent="0" algn="ctr"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sty m:val="p"/>
                                  </m:rPr>
                                  <a:rPr kumimoji="0" lang="en-US" altLang="zh-CN" sz="1800" b="0" i="0" u="none" strike="noStrike" kern="1200" cap="none" spc="0" normalizeH="0" baseline="0" noProof="0" smtClean="0">
                                    <a:ln>
                                      <a:noFill/>
                                    </a:ln>
                                    <a:solidFill>
                                      <a:prstClr val="black"/>
                                    </a:solidFill>
                                    <a:effectLst/>
                                    <a:uLnTx/>
                                    <a:uFillTx/>
                                    <a:latin typeface="Cambria Math" panose="02040503050406030204" pitchFamily="18" charset="0"/>
                                    <a:cs typeface="+mn-cs"/>
                                  </a:rPr>
                                  <m:t>Σ</m:t>
                                </m:r>
                              </m:oMath>
                            </m:oMathPara>
                          </a14:m>
                          <a:endParaRPr kumimoji="0" lang="zh-CN" altLang="en-US" sz="1800" b="0" i="0" u="none" strike="noStrike" kern="1200" cap="none" spc="0" normalizeH="0" baseline="0" noProof="0" dirty="0">
                            <a:ln>
                              <a:noFill/>
                            </a:ln>
                            <a:solidFill>
                              <a:prstClr val="black"/>
                            </a:solidFill>
                            <a:effectLst/>
                            <a:uLnTx/>
                            <a:uFillTx/>
                            <a:latin typeface="Verdana" panose="020B0604030504040204"/>
                            <a:ea typeface="微软雅黑" panose="020B0503020204020204" pitchFamily="34" charset="-122"/>
                            <a:cs typeface="+mn-cs"/>
                          </a:endParaRPr>
                        </a:p>
                      </a:txBody>
                      <a:tcPr anchor="ctr"/>
                    </a:tc>
                    <a:extLst>
                      <a:ext uri="{0D108BD9-81ED-4DB2-BD59-A6C34878D82A}">
                        <a16:rowId xmlns:a16="http://schemas.microsoft.com/office/drawing/2014/main" val="95455697"/>
                      </a:ext>
                    </a:extLst>
                  </a:tr>
                  <a:tr h="370840">
                    <a:tc>
                      <a:txBody>
                        <a:bodyPr/>
                        <a:lstStyle/>
                        <a:p>
                          <a:pPr algn="ctr">
                            <a:lnSpc>
                              <a:spcPct val="150000"/>
                            </a:lnSpc>
                          </a:pPr>
                          <a:r>
                            <a:rPr lang="zh-CN" altLang="en-US" dirty="0"/>
                            <a:t>复杂</a:t>
                          </a:r>
                        </a:p>
                      </a:txBody>
                      <a:tcPr anchor="ctr"/>
                    </a:tc>
                    <a:tc>
                      <a:txBody>
                        <a:bodyPr/>
                        <a:lstStyle/>
                        <a:p>
                          <a:pPr algn="ctr">
                            <a:lnSpc>
                              <a:spcPct val="150000"/>
                            </a:lnSpc>
                          </a:pPr>
                          <a:r>
                            <a:rPr lang="zh-CN" altLang="en-US" dirty="0"/>
                            <a:t>角色是通过</a:t>
                          </a:r>
                          <a:r>
                            <a:rPr lang="en-US" altLang="zh-CN" dirty="0"/>
                            <a:t>GUI</a:t>
                          </a:r>
                          <a:r>
                            <a:rPr lang="zh-CN" altLang="en-US" dirty="0"/>
                            <a:t>或</a:t>
                          </a:r>
                          <a:r>
                            <a:rPr lang="en-US" altLang="zh-CN" dirty="0"/>
                            <a:t>Web</a:t>
                          </a:r>
                          <a:r>
                            <a:rPr lang="zh-CN" altLang="en-US" dirty="0"/>
                            <a:t>界面与系统进行交互的人</a:t>
                          </a:r>
                        </a:p>
                      </a:txBody>
                      <a:tcPr anchor="ctr"/>
                    </a:tc>
                    <a:tc>
                      <a:txBody>
                        <a:bodyPr/>
                        <a:lstStyle/>
                        <a:p>
                          <a:pPr algn="ctr">
                            <a:lnSpc>
                              <a:spcPct val="150000"/>
                            </a:lnSpc>
                          </a:pPr>
                          <a:r>
                            <a:rPr lang="en-US" altLang="zh-CN" dirty="0"/>
                            <a:t>3</a:t>
                          </a:r>
                          <a:endParaRPr lang="zh-CN" altLang="en-US" dirty="0"/>
                        </a:p>
                      </a:txBody>
                      <a:tcPr anchor="ctr"/>
                    </a:tc>
                    <a:tc>
                      <a:txBody>
                        <a:bodyPr/>
                        <a:lstStyle/>
                        <a:p>
                          <a:pPr marL="0" marR="0" lvl="0" indent="0" algn="ctr"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sty m:val="p"/>
                                  </m:rPr>
                                  <a:rPr kumimoji="0" lang="en-US" altLang="zh-CN" sz="1800" b="0" i="0" u="none" strike="noStrike" kern="1200" cap="none" spc="0" normalizeH="0" baseline="0" noProof="0" smtClean="0">
                                    <a:ln>
                                      <a:noFill/>
                                    </a:ln>
                                    <a:solidFill>
                                      <a:prstClr val="black"/>
                                    </a:solidFill>
                                    <a:effectLst/>
                                    <a:uLnTx/>
                                    <a:uFillTx/>
                                    <a:latin typeface="Cambria Math" panose="02040503050406030204" pitchFamily="18" charset="0"/>
                                    <a:cs typeface="+mn-cs"/>
                                  </a:rPr>
                                  <m:t>Σ</m:t>
                                </m:r>
                              </m:oMath>
                            </m:oMathPara>
                          </a14:m>
                          <a:endParaRPr kumimoji="0" lang="zh-CN" altLang="en-US" sz="1800" b="0" i="0" u="none" strike="noStrike" kern="1200" cap="none" spc="0" normalizeH="0" baseline="0" noProof="0" dirty="0">
                            <a:ln>
                              <a:noFill/>
                            </a:ln>
                            <a:solidFill>
                              <a:prstClr val="black"/>
                            </a:solidFill>
                            <a:effectLst/>
                            <a:uLnTx/>
                            <a:uFillTx/>
                            <a:latin typeface="Verdana" panose="020B0604030504040204"/>
                            <a:ea typeface="微软雅黑" panose="020B0503020204020204" pitchFamily="34" charset="-122"/>
                            <a:cs typeface="+mn-cs"/>
                          </a:endParaRPr>
                        </a:p>
                      </a:txBody>
                      <a:tcPr anchor="ctr"/>
                    </a:tc>
                    <a:extLst>
                      <a:ext uri="{0D108BD9-81ED-4DB2-BD59-A6C34878D82A}">
                        <a16:rowId xmlns:a16="http://schemas.microsoft.com/office/drawing/2014/main" val="1914328020"/>
                      </a:ext>
                    </a:extLst>
                  </a:tr>
                  <a:tr h="370840">
                    <a:tc gridSpan="3">
                      <a:txBody>
                        <a:bodyPr/>
                        <a:lstStyle/>
                        <a:p>
                          <a:pPr algn="ctr">
                            <a:lnSpc>
                              <a:spcPct val="150000"/>
                            </a:lnSpc>
                          </a:pPr>
                          <a:r>
                            <a:rPr lang="zh-CN" altLang="en-US" sz="2000" kern="1200" dirty="0">
                              <a:solidFill>
                                <a:srgbClr val="0018C0"/>
                              </a:solidFill>
                              <a:effectLst/>
                              <a:latin typeface="Helvetica" pitchFamily="2" charset="0"/>
                              <a:ea typeface="+mn-ea"/>
                              <a:cs typeface="+mn-cs"/>
                            </a:rPr>
                            <a:t>角色复杂度</a:t>
                          </a:r>
                          <a:r>
                            <a:rPr lang="en-US" altLang="zh-CN" sz="2000" kern="1200" dirty="0">
                              <a:solidFill>
                                <a:srgbClr val="0018C0"/>
                              </a:solidFill>
                              <a:effectLst/>
                              <a:latin typeface="Helvetica" pitchFamily="2" charset="0"/>
                              <a:ea typeface="+mn-ea"/>
                              <a:cs typeface="+mn-cs"/>
                            </a:rPr>
                            <a:t>UAW</a:t>
                          </a:r>
                          <a:endParaRPr lang="zh-CN" altLang="en-US" sz="2000" kern="1200" dirty="0">
                            <a:solidFill>
                              <a:srgbClr val="0018C0"/>
                            </a:solidFill>
                            <a:effectLst/>
                            <a:latin typeface="Helvetica" pitchFamily="2" charset="0"/>
                            <a:ea typeface="+mn-ea"/>
                            <a:cs typeface="+mn-cs"/>
                          </a:endParaRPr>
                        </a:p>
                      </a:txBody>
                      <a:tcPr anchor="ctr"/>
                    </a:tc>
                    <a:tc hMerge="1">
                      <a:txBody>
                        <a:bodyPr/>
                        <a:lstStyle/>
                        <a:p>
                          <a:endParaRPr lang="zh-CN" altLang="en-US" dirty="0"/>
                        </a:p>
                      </a:txBody>
                      <a:tcPr/>
                    </a:tc>
                    <a:tc hMerge="1">
                      <a:txBody>
                        <a:bodyPr/>
                        <a:lstStyle/>
                        <a:p>
                          <a:endParaRPr lang="zh-CN" altLang="en-US" dirty="0"/>
                        </a:p>
                      </a:txBody>
                      <a:tcPr/>
                    </a:tc>
                    <a:tc>
                      <a:txBody>
                        <a:bodyPr/>
                        <a:lstStyle/>
                        <a:p>
                          <a:pPr marL="0" marR="0" lvl="0" indent="0" algn="ctr"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sty m:val="p"/>
                                  </m:rPr>
                                  <a:rPr kumimoji="0" lang="en-US" altLang="zh-CN" sz="1800" b="0" i="0" u="none" strike="noStrike" kern="1200" cap="none" spc="0" normalizeH="0" baseline="0" noProof="0" smtClean="0">
                                    <a:ln>
                                      <a:noFill/>
                                    </a:ln>
                                    <a:solidFill>
                                      <a:prstClr val="black"/>
                                    </a:solidFill>
                                    <a:effectLst/>
                                    <a:uLnTx/>
                                    <a:uFillTx/>
                                    <a:latin typeface="Cambria Math" panose="02040503050406030204" pitchFamily="18" charset="0"/>
                                    <a:cs typeface="+mn-cs"/>
                                  </a:rPr>
                                  <m:t>Σ</m:t>
                                </m:r>
                              </m:oMath>
                            </m:oMathPara>
                          </a14:m>
                          <a:endParaRPr kumimoji="0" lang="zh-CN" altLang="en-US" sz="1800" b="0" i="0" u="none" strike="noStrike" kern="1200" cap="none" spc="0" normalizeH="0" baseline="0" noProof="0" dirty="0">
                            <a:ln>
                              <a:noFill/>
                            </a:ln>
                            <a:solidFill>
                              <a:prstClr val="black"/>
                            </a:solidFill>
                            <a:effectLst/>
                            <a:uLnTx/>
                            <a:uFillTx/>
                            <a:latin typeface="Verdana" panose="020B0604030504040204"/>
                            <a:ea typeface="微软雅黑" panose="020B0503020204020204" pitchFamily="34" charset="-122"/>
                            <a:cs typeface="+mn-cs"/>
                          </a:endParaRPr>
                        </a:p>
                      </a:txBody>
                      <a:tcPr anchor="ctr"/>
                    </a:tc>
                    <a:extLst>
                      <a:ext uri="{0D108BD9-81ED-4DB2-BD59-A6C34878D82A}">
                        <a16:rowId xmlns:a16="http://schemas.microsoft.com/office/drawing/2014/main" val="656997661"/>
                      </a:ext>
                    </a:extLst>
                  </a:tr>
                </a:tbl>
              </a:graphicData>
            </a:graphic>
          </p:graphicFrame>
        </mc:Choice>
        <mc:Fallback>
          <p:graphicFrame>
            <p:nvGraphicFramePr>
              <p:cNvPr id="8" name="表格 7">
                <a:extLst>
                  <a:ext uri="{FF2B5EF4-FFF2-40B4-BE49-F238E27FC236}">
                    <a16:creationId xmlns:a16="http://schemas.microsoft.com/office/drawing/2014/main" id="{E49977EF-4EAE-32C2-7463-C178047E63C4}"/>
                  </a:ext>
                </a:extLst>
              </p:cNvPr>
              <p:cNvGraphicFramePr>
                <a:graphicFrameLocks noGrp="1"/>
              </p:cNvGraphicFramePr>
              <p:nvPr>
                <p:extLst>
                  <p:ext uri="{D42A27DB-BD31-4B8C-83A1-F6EECF244321}">
                    <p14:modId xmlns:p14="http://schemas.microsoft.com/office/powerpoint/2010/main" val="1867419917"/>
                  </p:ext>
                </p:extLst>
              </p:nvPr>
            </p:nvGraphicFramePr>
            <p:xfrm>
              <a:off x="641635" y="2378136"/>
              <a:ext cx="10712164" cy="2464816"/>
            </p:xfrm>
            <a:graphic>
              <a:graphicData uri="http://schemas.openxmlformats.org/drawingml/2006/table">
                <a:tbl>
                  <a:tblPr firstRow="1" bandRow="1">
                    <a:tableStyleId>{5C22544A-7EE6-4342-B048-85BDC9FD1C3A}</a:tableStyleId>
                  </a:tblPr>
                  <a:tblGrid>
                    <a:gridCol w="1680224">
                      <a:extLst>
                        <a:ext uri="{9D8B030D-6E8A-4147-A177-3AD203B41FA5}">
                          <a16:colId xmlns:a16="http://schemas.microsoft.com/office/drawing/2014/main" val="3806661901"/>
                        </a:ext>
                      </a:extLst>
                    </a:gridCol>
                    <a:gridCol w="6158753">
                      <a:extLst>
                        <a:ext uri="{9D8B030D-6E8A-4147-A177-3AD203B41FA5}">
                          <a16:colId xmlns:a16="http://schemas.microsoft.com/office/drawing/2014/main" val="2378900287"/>
                        </a:ext>
                      </a:extLst>
                    </a:gridCol>
                    <a:gridCol w="1613647">
                      <a:extLst>
                        <a:ext uri="{9D8B030D-6E8A-4147-A177-3AD203B41FA5}">
                          <a16:colId xmlns:a16="http://schemas.microsoft.com/office/drawing/2014/main" val="691072258"/>
                        </a:ext>
                      </a:extLst>
                    </a:gridCol>
                    <a:gridCol w="1259540">
                      <a:extLst>
                        <a:ext uri="{9D8B030D-6E8A-4147-A177-3AD203B41FA5}">
                          <a16:colId xmlns:a16="http://schemas.microsoft.com/office/drawing/2014/main" val="3545783734"/>
                        </a:ext>
                      </a:extLst>
                    </a:gridCol>
                  </a:tblGrid>
                  <a:tr h="453136">
                    <a:tc>
                      <a:txBody>
                        <a:bodyPr/>
                        <a:lstStyle/>
                        <a:p>
                          <a:pPr algn="ctr">
                            <a:lnSpc>
                              <a:spcPct val="150000"/>
                            </a:lnSpc>
                          </a:pPr>
                          <a:r>
                            <a:rPr lang="zh-CN" altLang="en-US" dirty="0"/>
                            <a:t>角色复杂度</a:t>
                          </a:r>
                        </a:p>
                      </a:txBody>
                      <a:tcPr anchor="ctr"/>
                    </a:tc>
                    <a:tc>
                      <a:txBody>
                        <a:bodyPr/>
                        <a:lstStyle/>
                        <a:p>
                          <a:pPr algn="ctr">
                            <a:lnSpc>
                              <a:spcPct val="150000"/>
                            </a:lnSpc>
                          </a:pPr>
                          <a:r>
                            <a:rPr lang="zh-CN" altLang="en-US" dirty="0"/>
                            <a:t>说明</a:t>
                          </a:r>
                        </a:p>
                      </a:txBody>
                      <a:tcPr anchor="ctr"/>
                    </a:tc>
                    <a:tc>
                      <a:txBody>
                        <a:bodyPr/>
                        <a:lstStyle/>
                        <a:p>
                          <a:pPr algn="ctr">
                            <a:lnSpc>
                              <a:spcPct val="150000"/>
                            </a:lnSpc>
                          </a:pPr>
                          <a:r>
                            <a:rPr lang="zh-CN" altLang="en-US" dirty="0"/>
                            <a:t>权重</a:t>
                          </a:r>
                        </a:p>
                      </a:txBody>
                      <a:tcPr anchor="ctr"/>
                    </a:tc>
                    <a:tc>
                      <a:txBody>
                        <a:bodyPr/>
                        <a:lstStyle/>
                        <a:p>
                          <a:pPr algn="ctr">
                            <a:lnSpc>
                              <a:spcPct val="150000"/>
                            </a:lnSpc>
                          </a:pPr>
                          <a:r>
                            <a:rPr lang="zh-CN" altLang="en-US" dirty="0"/>
                            <a:t>总计</a:t>
                          </a:r>
                        </a:p>
                      </a:txBody>
                      <a:tcPr anchor="ctr"/>
                    </a:tc>
                    <a:extLst>
                      <a:ext uri="{0D108BD9-81ED-4DB2-BD59-A6C34878D82A}">
                        <a16:rowId xmlns:a16="http://schemas.microsoft.com/office/drawing/2014/main" val="879854414"/>
                      </a:ext>
                    </a:extLst>
                  </a:tr>
                  <a:tr h="502920">
                    <a:tc>
                      <a:txBody>
                        <a:bodyPr/>
                        <a:lstStyle/>
                        <a:p>
                          <a:pPr algn="ctr">
                            <a:lnSpc>
                              <a:spcPct val="150000"/>
                            </a:lnSpc>
                          </a:pPr>
                          <a:r>
                            <a:rPr lang="zh-CN" altLang="en-US" dirty="0"/>
                            <a:t>简单</a:t>
                          </a:r>
                        </a:p>
                      </a:txBody>
                      <a:tcPr anchor="ctr"/>
                    </a:tc>
                    <a:tc>
                      <a:txBody>
                        <a:bodyPr/>
                        <a:lstStyle/>
                        <a:p>
                          <a:pPr algn="ctr">
                            <a:lnSpc>
                              <a:spcPct val="150000"/>
                            </a:lnSpc>
                          </a:pPr>
                          <a:r>
                            <a:rPr lang="zh-CN" altLang="en-US" dirty="0"/>
                            <a:t>角色是通过</a:t>
                          </a:r>
                          <a:r>
                            <a:rPr lang="en-US" altLang="zh-CN" dirty="0"/>
                            <a:t>API</a:t>
                          </a:r>
                          <a:r>
                            <a:rPr lang="zh-CN" altLang="en-US" dirty="0"/>
                            <a:t>或接口与系统进行交互的其他系统</a:t>
                          </a:r>
                        </a:p>
                      </a:txBody>
                      <a:tcPr anchor="ctr"/>
                    </a:tc>
                    <a:tc>
                      <a:txBody>
                        <a:bodyPr/>
                        <a:lstStyle/>
                        <a:p>
                          <a:pPr algn="ctr">
                            <a:lnSpc>
                              <a:spcPct val="150000"/>
                            </a:lnSpc>
                          </a:pPr>
                          <a:r>
                            <a:rPr lang="en-US" altLang="zh-CN" dirty="0"/>
                            <a:t>1</a:t>
                          </a:r>
                          <a:endParaRPr lang="zh-CN" altLang="en-US" dirty="0"/>
                        </a:p>
                      </a:txBody>
                      <a:tcPr anchor="ctr"/>
                    </a:tc>
                    <a:tc>
                      <a:txBody>
                        <a:bodyPr/>
                        <a:lstStyle/>
                        <a:p>
                          <a:endParaRPr lang="zh-CN"/>
                        </a:p>
                      </a:txBody>
                      <a:tcPr anchor="ctr">
                        <a:blipFill>
                          <a:blip r:embed="rId3"/>
                          <a:stretch>
                            <a:fillRect l="-753535" t="-92500" r="-3030" b="-320000"/>
                          </a:stretch>
                        </a:blipFill>
                      </a:tcPr>
                    </a:tc>
                    <a:extLst>
                      <a:ext uri="{0D108BD9-81ED-4DB2-BD59-A6C34878D82A}">
                        <a16:rowId xmlns:a16="http://schemas.microsoft.com/office/drawing/2014/main" val="1706075390"/>
                      </a:ext>
                    </a:extLst>
                  </a:tr>
                  <a:tr h="502920">
                    <a:tc>
                      <a:txBody>
                        <a:bodyPr/>
                        <a:lstStyle/>
                        <a:p>
                          <a:pPr algn="ctr">
                            <a:lnSpc>
                              <a:spcPct val="150000"/>
                            </a:lnSpc>
                          </a:pPr>
                          <a:r>
                            <a:rPr lang="zh-CN" altLang="en-US" dirty="0"/>
                            <a:t>一般</a:t>
                          </a:r>
                        </a:p>
                      </a:txBody>
                      <a:tcPr anchor="ctr"/>
                    </a:tc>
                    <a:tc>
                      <a:txBody>
                        <a:bodyPr/>
                        <a:lstStyle/>
                        <a:p>
                          <a:pPr algn="ctr">
                            <a:lnSpc>
                              <a:spcPct val="150000"/>
                            </a:lnSpc>
                          </a:pPr>
                          <a:r>
                            <a:rPr lang="zh-CN" altLang="en-US" dirty="0"/>
                            <a:t>角色是通过协议（如</a:t>
                          </a:r>
                          <a:r>
                            <a:rPr lang="en-US" altLang="zh-CN" dirty="0"/>
                            <a:t>TCP/IP</a:t>
                          </a:r>
                          <a:r>
                            <a:rPr lang="zh-CN" altLang="en-US" dirty="0"/>
                            <a:t>）与系统进行交互的其他系统</a:t>
                          </a:r>
                        </a:p>
                      </a:txBody>
                      <a:tcPr anchor="ctr"/>
                    </a:tc>
                    <a:tc>
                      <a:txBody>
                        <a:bodyPr/>
                        <a:lstStyle/>
                        <a:p>
                          <a:pPr algn="ctr">
                            <a:lnSpc>
                              <a:spcPct val="150000"/>
                            </a:lnSpc>
                          </a:pPr>
                          <a:r>
                            <a:rPr lang="en-US" altLang="zh-CN" dirty="0"/>
                            <a:t>2</a:t>
                          </a:r>
                          <a:endParaRPr lang="zh-CN" altLang="en-US" dirty="0"/>
                        </a:p>
                      </a:txBody>
                      <a:tcPr anchor="ctr"/>
                    </a:tc>
                    <a:tc>
                      <a:txBody>
                        <a:bodyPr/>
                        <a:lstStyle/>
                        <a:p>
                          <a:endParaRPr lang="zh-CN"/>
                        </a:p>
                      </a:txBody>
                      <a:tcPr anchor="ctr">
                        <a:blipFill>
                          <a:blip r:embed="rId3"/>
                          <a:stretch>
                            <a:fillRect l="-753535" t="-197436" r="-3030" b="-228205"/>
                          </a:stretch>
                        </a:blipFill>
                      </a:tcPr>
                    </a:tc>
                    <a:extLst>
                      <a:ext uri="{0D108BD9-81ED-4DB2-BD59-A6C34878D82A}">
                        <a16:rowId xmlns:a16="http://schemas.microsoft.com/office/drawing/2014/main" val="95455697"/>
                      </a:ext>
                    </a:extLst>
                  </a:tr>
                  <a:tr h="502920">
                    <a:tc>
                      <a:txBody>
                        <a:bodyPr/>
                        <a:lstStyle/>
                        <a:p>
                          <a:pPr algn="ctr">
                            <a:lnSpc>
                              <a:spcPct val="150000"/>
                            </a:lnSpc>
                          </a:pPr>
                          <a:r>
                            <a:rPr lang="zh-CN" altLang="en-US" dirty="0"/>
                            <a:t>复杂</a:t>
                          </a:r>
                        </a:p>
                      </a:txBody>
                      <a:tcPr anchor="ctr"/>
                    </a:tc>
                    <a:tc>
                      <a:txBody>
                        <a:bodyPr/>
                        <a:lstStyle/>
                        <a:p>
                          <a:pPr algn="ctr">
                            <a:lnSpc>
                              <a:spcPct val="150000"/>
                            </a:lnSpc>
                          </a:pPr>
                          <a:r>
                            <a:rPr lang="zh-CN" altLang="en-US" dirty="0"/>
                            <a:t>角色是通过</a:t>
                          </a:r>
                          <a:r>
                            <a:rPr lang="en-US" altLang="zh-CN" dirty="0"/>
                            <a:t>GUI</a:t>
                          </a:r>
                          <a:r>
                            <a:rPr lang="zh-CN" altLang="en-US" dirty="0"/>
                            <a:t>或</a:t>
                          </a:r>
                          <a:r>
                            <a:rPr lang="en-US" altLang="zh-CN" dirty="0"/>
                            <a:t>Web</a:t>
                          </a:r>
                          <a:r>
                            <a:rPr lang="zh-CN" altLang="en-US" dirty="0"/>
                            <a:t>界面与系统进行交互的人</a:t>
                          </a:r>
                        </a:p>
                      </a:txBody>
                      <a:tcPr anchor="ctr"/>
                    </a:tc>
                    <a:tc>
                      <a:txBody>
                        <a:bodyPr/>
                        <a:lstStyle/>
                        <a:p>
                          <a:pPr algn="ctr">
                            <a:lnSpc>
                              <a:spcPct val="150000"/>
                            </a:lnSpc>
                          </a:pPr>
                          <a:r>
                            <a:rPr lang="en-US" altLang="zh-CN" dirty="0"/>
                            <a:t>3</a:t>
                          </a:r>
                          <a:endParaRPr lang="zh-CN" altLang="en-US" dirty="0"/>
                        </a:p>
                      </a:txBody>
                      <a:tcPr anchor="ctr"/>
                    </a:tc>
                    <a:tc>
                      <a:txBody>
                        <a:bodyPr/>
                        <a:lstStyle/>
                        <a:p>
                          <a:endParaRPr lang="zh-CN"/>
                        </a:p>
                      </a:txBody>
                      <a:tcPr anchor="ctr">
                        <a:blipFill>
                          <a:blip r:embed="rId3"/>
                          <a:stretch>
                            <a:fillRect l="-753535" t="-290000" r="-3030" b="-122500"/>
                          </a:stretch>
                        </a:blipFill>
                      </a:tcPr>
                    </a:tc>
                    <a:extLst>
                      <a:ext uri="{0D108BD9-81ED-4DB2-BD59-A6C34878D82A}">
                        <a16:rowId xmlns:a16="http://schemas.microsoft.com/office/drawing/2014/main" val="1914328020"/>
                      </a:ext>
                    </a:extLst>
                  </a:tr>
                  <a:tr h="502920">
                    <a:tc gridSpan="3">
                      <a:txBody>
                        <a:bodyPr/>
                        <a:lstStyle/>
                        <a:p>
                          <a:pPr algn="ctr">
                            <a:lnSpc>
                              <a:spcPct val="150000"/>
                            </a:lnSpc>
                          </a:pPr>
                          <a:r>
                            <a:rPr lang="zh-CN" altLang="en-US" sz="2000" kern="1200" dirty="0">
                              <a:solidFill>
                                <a:srgbClr val="0018C0"/>
                              </a:solidFill>
                              <a:effectLst/>
                              <a:latin typeface="Helvetica" pitchFamily="2" charset="0"/>
                              <a:ea typeface="+mn-ea"/>
                              <a:cs typeface="+mn-cs"/>
                            </a:rPr>
                            <a:t>角色复杂度</a:t>
                          </a:r>
                          <a:r>
                            <a:rPr lang="en-US" altLang="zh-CN" sz="2000" kern="1200" dirty="0">
                              <a:solidFill>
                                <a:srgbClr val="0018C0"/>
                              </a:solidFill>
                              <a:effectLst/>
                              <a:latin typeface="Helvetica" pitchFamily="2" charset="0"/>
                              <a:ea typeface="+mn-ea"/>
                              <a:cs typeface="+mn-cs"/>
                            </a:rPr>
                            <a:t>UAW</a:t>
                          </a:r>
                          <a:endParaRPr lang="zh-CN" altLang="en-US" sz="2000" kern="1200" dirty="0">
                            <a:solidFill>
                              <a:srgbClr val="0018C0"/>
                            </a:solidFill>
                            <a:effectLst/>
                            <a:latin typeface="Helvetica" pitchFamily="2" charset="0"/>
                            <a:ea typeface="+mn-ea"/>
                            <a:cs typeface="+mn-cs"/>
                          </a:endParaRPr>
                        </a:p>
                      </a:txBody>
                      <a:tcPr anchor="ctr"/>
                    </a:tc>
                    <a:tc hMerge="1">
                      <a:txBody>
                        <a:bodyPr/>
                        <a:lstStyle/>
                        <a:p>
                          <a:endParaRPr lang="zh-CN" altLang="en-US" dirty="0"/>
                        </a:p>
                      </a:txBody>
                      <a:tcPr/>
                    </a:tc>
                    <a:tc hMerge="1">
                      <a:txBody>
                        <a:bodyPr/>
                        <a:lstStyle/>
                        <a:p>
                          <a:endParaRPr lang="zh-CN" altLang="en-US" dirty="0"/>
                        </a:p>
                      </a:txBody>
                      <a:tcPr/>
                    </a:tc>
                    <a:tc>
                      <a:txBody>
                        <a:bodyPr/>
                        <a:lstStyle/>
                        <a:p>
                          <a:endParaRPr lang="zh-CN"/>
                        </a:p>
                      </a:txBody>
                      <a:tcPr anchor="ctr">
                        <a:blipFill>
                          <a:blip r:embed="rId3"/>
                          <a:stretch>
                            <a:fillRect l="-753535" t="-390000" r="-3030" b="-22500"/>
                          </a:stretch>
                        </a:blipFill>
                      </a:tcPr>
                    </a:tc>
                    <a:extLst>
                      <a:ext uri="{0D108BD9-81ED-4DB2-BD59-A6C34878D82A}">
                        <a16:rowId xmlns:a16="http://schemas.microsoft.com/office/drawing/2014/main" val="656997661"/>
                      </a:ext>
                    </a:extLst>
                  </a:tr>
                </a:tbl>
              </a:graphicData>
            </a:graphic>
          </p:graphicFrame>
        </mc:Fallback>
      </mc:AlternateContent>
    </p:spTree>
    <p:extLst>
      <p:ext uri="{BB962C8B-B14F-4D97-AF65-F5344CB8AC3E}">
        <p14:creationId xmlns:p14="http://schemas.microsoft.com/office/powerpoint/2010/main" val="426940339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D644D8-0F1D-CE69-5730-2D936C927D2E}"/>
            </a:ext>
          </a:extLst>
        </p:cNvPr>
        <p:cNvGrpSpPr/>
        <p:nvPr/>
      </p:nvGrpSpPr>
      <p:grpSpPr>
        <a:xfrm>
          <a:off x="0" y="0"/>
          <a:ext cx="0" cy="0"/>
          <a:chOff x="0" y="0"/>
          <a:chExt cx="0" cy="0"/>
        </a:xfrm>
      </p:grpSpPr>
      <p:cxnSp>
        <p:nvCxnSpPr>
          <p:cNvPr id="3" name="直线连接符 2">
            <a:extLst>
              <a:ext uri="{FF2B5EF4-FFF2-40B4-BE49-F238E27FC236}">
                <a16:creationId xmlns:a16="http://schemas.microsoft.com/office/drawing/2014/main" id="{DA53C679-D4B2-D15F-B3D8-63B045E2313A}"/>
              </a:ext>
            </a:extLst>
          </p:cNvPr>
          <p:cNvCxnSpPr>
            <a:cxnSpLocks/>
          </p:cNvCxnSpPr>
          <p:nvPr/>
        </p:nvCxnSpPr>
        <p:spPr>
          <a:xfrm>
            <a:off x="102093" y="714234"/>
            <a:ext cx="11987814" cy="0"/>
          </a:xfrm>
          <a:prstGeom prst="line">
            <a:avLst/>
          </a:prstGeom>
          <a:ln w="38100">
            <a:solidFill>
              <a:srgbClr val="C00000"/>
            </a:solidFill>
          </a:ln>
        </p:spPr>
        <p:style>
          <a:lnRef idx="2">
            <a:schemeClr val="accent1"/>
          </a:lnRef>
          <a:fillRef idx="0">
            <a:schemeClr val="accent1"/>
          </a:fillRef>
          <a:effectRef idx="1">
            <a:schemeClr val="accent1"/>
          </a:effectRef>
          <a:fontRef idx="minor">
            <a:schemeClr val="tx1"/>
          </a:fontRef>
        </p:style>
      </p:cxnSp>
      <p:sp>
        <p:nvSpPr>
          <p:cNvPr id="4" name="矩形 3">
            <a:extLst>
              <a:ext uri="{FF2B5EF4-FFF2-40B4-BE49-F238E27FC236}">
                <a16:creationId xmlns:a16="http://schemas.microsoft.com/office/drawing/2014/main" id="{37DA0F96-5790-79E2-72E8-E6D388EF5AC2}"/>
              </a:ext>
            </a:extLst>
          </p:cNvPr>
          <p:cNvSpPr/>
          <p:nvPr/>
        </p:nvSpPr>
        <p:spPr>
          <a:xfrm>
            <a:off x="0" y="6492874"/>
            <a:ext cx="12192000" cy="365125"/>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标题 1">
            <a:extLst>
              <a:ext uri="{FF2B5EF4-FFF2-40B4-BE49-F238E27FC236}">
                <a16:creationId xmlns:a16="http://schemas.microsoft.com/office/drawing/2014/main" id="{B8E8E9AE-D725-B2FD-F41D-B6707C698A31}"/>
              </a:ext>
            </a:extLst>
          </p:cNvPr>
          <p:cNvSpPr>
            <a:spLocks noGrp="1"/>
          </p:cNvSpPr>
          <p:nvPr>
            <p:ph type="title"/>
          </p:nvPr>
        </p:nvSpPr>
        <p:spPr>
          <a:xfrm>
            <a:off x="641636" y="166374"/>
            <a:ext cx="10712164" cy="547860"/>
          </a:xfrm>
        </p:spPr>
        <p:txBody>
          <a:bodyPr>
            <a:normAutofit fontScale="90000"/>
          </a:bodyPr>
          <a:lstStyle/>
          <a:p>
            <a:r>
              <a:rPr kumimoji="1" lang="zh-CN" altLang="en-US" sz="4000" dirty="0">
                <a:latin typeface="Microsoft YaHei" panose="020B0503020204020204" pitchFamily="34" charset="-122"/>
                <a:ea typeface="Microsoft YaHei" panose="020B0503020204020204" pitchFamily="34" charset="-122"/>
              </a:rPr>
              <a:t>用例点估算</a:t>
            </a:r>
          </a:p>
        </p:txBody>
      </p:sp>
      <p:sp>
        <p:nvSpPr>
          <p:cNvPr id="5" name="日期占位符 4">
            <a:extLst>
              <a:ext uri="{FF2B5EF4-FFF2-40B4-BE49-F238E27FC236}">
                <a16:creationId xmlns:a16="http://schemas.microsoft.com/office/drawing/2014/main" id="{D940DAE0-BE72-75D8-0D25-E7FE44BEFF07}"/>
              </a:ext>
            </a:extLst>
          </p:cNvPr>
          <p:cNvSpPr>
            <a:spLocks noGrp="1"/>
          </p:cNvSpPr>
          <p:nvPr>
            <p:ph type="dt" sz="half" idx="10"/>
          </p:nvPr>
        </p:nvSpPr>
        <p:spPr>
          <a:xfrm>
            <a:off x="838200" y="6492872"/>
            <a:ext cx="2743200" cy="365125"/>
          </a:xfrm>
        </p:spPr>
        <p:txBody>
          <a:bodyPr/>
          <a:lstStyle/>
          <a:p>
            <a:fld id="{E4C2CF94-821F-194A-BC37-ED2010A58F59}" type="datetime1">
              <a:rPr kumimoji="1" lang="zh-CN" altLang="en-US" smtClean="0">
                <a:solidFill>
                  <a:schemeClr val="bg1"/>
                </a:solidFill>
              </a:rPr>
              <a:t>2024/9/18</a:t>
            </a:fld>
            <a:endParaRPr kumimoji="1" lang="zh-CN" altLang="en-US" dirty="0">
              <a:solidFill>
                <a:schemeClr val="bg1"/>
              </a:solidFill>
            </a:endParaRPr>
          </a:p>
        </p:txBody>
      </p:sp>
      <p:sp>
        <p:nvSpPr>
          <p:cNvPr id="6" name="页脚占位符 5">
            <a:extLst>
              <a:ext uri="{FF2B5EF4-FFF2-40B4-BE49-F238E27FC236}">
                <a16:creationId xmlns:a16="http://schemas.microsoft.com/office/drawing/2014/main" id="{29286DD9-8E76-7C16-6C00-9E58189A3748}"/>
              </a:ext>
            </a:extLst>
          </p:cNvPr>
          <p:cNvSpPr>
            <a:spLocks noGrp="1"/>
          </p:cNvSpPr>
          <p:nvPr>
            <p:ph type="ftr" sz="quarter" idx="11"/>
          </p:nvPr>
        </p:nvSpPr>
        <p:spPr>
          <a:xfrm>
            <a:off x="4038600" y="6492873"/>
            <a:ext cx="4114800" cy="365125"/>
          </a:xfrm>
        </p:spPr>
        <p:txBody>
          <a:bodyPr/>
          <a:lstStyle/>
          <a:p>
            <a:r>
              <a:rPr kumimoji="1" lang="en-US" altLang="zh-CN" dirty="0">
                <a:solidFill>
                  <a:schemeClr val="bg1"/>
                </a:solidFill>
              </a:rPr>
              <a:t>2024</a:t>
            </a:r>
            <a:r>
              <a:rPr kumimoji="1" lang="zh-CN" altLang="en-US" dirty="0">
                <a:solidFill>
                  <a:schemeClr val="bg1"/>
                </a:solidFill>
              </a:rPr>
              <a:t>秋，软件设计与体系结构</a:t>
            </a:r>
          </a:p>
        </p:txBody>
      </p:sp>
      <p:sp>
        <p:nvSpPr>
          <p:cNvPr id="7" name="灯片编号占位符 6">
            <a:extLst>
              <a:ext uri="{FF2B5EF4-FFF2-40B4-BE49-F238E27FC236}">
                <a16:creationId xmlns:a16="http://schemas.microsoft.com/office/drawing/2014/main" id="{223FE440-3CE8-5FCC-9605-5623C8AAED67}"/>
              </a:ext>
            </a:extLst>
          </p:cNvPr>
          <p:cNvSpPr>
            <a:spLocks noGrp="1"/>
          </p:cNvSpPr>
          <p:nvPr>
            <p:ph type="sldNum" sz="quarter" idx="12"/>
          </p:nvPr>
        </p:nvSpPr>
        <p:spPr>
          <a:xfrm>
            <a:off x="8610600" y="6485074"/>
            <a:ext cx="2743200" cy="365125"/>
          </a:xfrm>
        </p:spPr>
        <p:txBody>
          <a:bodyPr/>
          <a:lstStyle/>
          <a:p>
            <a:fld id="{CE4DB412-8034-E14D-81D5-D45E190EBA3C}" type="slidenum">
              <a:rPr kumimoji="1" lang="zh-CN" altLang="en-US" smtClean="0">
                <a:solidFill>
                  <a:schemeClr val="bg1"/>
                </a:solidFill>
              </a:rPr>
              <a:t>62</a:t>
            </a:fld>
            <a:endParaRPr kumimoji="1" lang="zh-CN" altLang="en-US" dirty="0">
              <a:solidFill>
                <a:schemeClr val="bg1"/>
              </a:solidFill>
            </a:endParaRPr>
          </a:p>
        </p:txBody>
      </p:sp>
      <p:pic>
        <p:nvPicPr>
          <p:cNvPr id="9" name="图片 8" descr="徽标&#10;&#10;描述已自动生成">
            <a:extLst>
              <a:ext uri="{FF2B5EF4-FFF2-40B4-BE49-F238E27FC236}">
                <a16:creationId xmlns:a16="http://schemas.microsoft.com/office/drawing/2014/main" id="{588AECBC-A5A2-0883-0895-733DB8B19A0C}"/>
              </a:ext>
            </a:extLst>
          </p:cNvPr>
          <p:cNvPicPr>
            <a:picLocks noChangeAspect="1"/>
          </p:cNvPicPr>
          <p:nvPr/>
        </p:nvPicPr>
        <p:blipFill>
          <a:blip r:embed="rId2"/>
          <a:stretch>
            <a:fillRect/>
          </a:stretch>
        </p:blipFill>
        <p:spPr>
          <a:xfrm>
            <a:off x="11353800" y="0"/>
            <a:ext cx="838199" cy="818771"/>
          </a:xfrm>
          <a:prstGeom prst="rect">
            <a:avLst/>
          </a:prstGeom>
        </p:spPr>
      </p:pic>
      <p:sp>
        <p:nvSpPr>
          <p:cNvPr id="13" name="文本框 12">
            <a:extLst>
              <a:ext uri="{FF2B5EF4-FFF2-40B4-BE49-F238E27FC236}">
                <a16:creationId xmlns:a16="http://schemas.microsoft.com/office/drawing/2014/main" id="{7884A034-CE61-C0BF-6F49-35D945E199B1}"/>
              </a:ext>
            </a:extLst>
          </p:cNvPr>
          <p:cNvSpPr txBox="1"/>
          <p:nvPr/>
        </p:nvSpPr>
        <p:spPr>
          <a:xfrm>
            <a:off x="641636" y="1224346"/>
            <a:ext cx="10712164" cy="509307"/>
          </a:xfrm>
          <a:prstGeom prst="rect">
            <a:avLst/>
          </a:prstGeom>
          <a:solidFill>
            <a:schemeClr val="bg2"/>
          </a:solidFill>
        </p:spPr>
        <p:txBody>
          <a:bodyPr wrap="square">
            <a:spAutoFit/>
          </a:bodyPr>
          <a:lstStyle/>
          <a:p>
            <a:pPr>
              <a:lnSpc>
                <a:spcPct val="150000"/>
              </a:lnSpc>
            </a:pPr>
            <a:r>
              <a:rPr lang="zh-CN" altLang="en-US" sz="2000" dirty="0">
                <a:solidFill>
                  <a:srgbClr val="0018C0"/>
                </a:solidFill>
                <a:effectLst/>
                <a:latin typeface="Helvetica" pitchFamily="2" charset="0"/>
              </a:rPr>
              <a:t>第</a:t>
            </a:r>
            <a:r>
              <a:rPr lang="zh-CN" altLang="en-US" sz="2000" dirty="0">
                <a:solidFill>
                  <a:srgbClr val="0018C0"/>
                </a:solidFill>
                <a:latin typeface="Helvetica" pitchFamily="2" charset="0"/>
              </a:rPr>
              <a:t>二</a:t>
            </a:r>
            <a:r>
              <a:rPr lang="zh-CN" altLang="en-US" sz="2000" dirty="0">
                <a:solidFill>
                  <a:srgbClr val="0018C0"/>
                </a:solidFill>
                <a:effectLst/>
                <a:latin typeface="Helvetica" pitchFamily="2" charset="0"/>
              </a:rPr>
              <a:t>步：计算用例复杂度</a:t>
            </a:r>
            <a:endParaRPr lang="zh-CN" altLang="en-US" sz="2000" dirty="0">
              <a:solidFill>
                <a:srgbClr val="000000"/>
              </a:solidFill>
              <a:effectLst/>
              <a:latin typeface="Helvetica" pitchFamily="2" charset="0"/>
            </a:endParaRPr>
          </a:p>
        </p:txBody>
      </p:sp>
      <mc:AlternateContent xmlns:mc="http://schemas.openxmlformats.org/markup-compatibility/2006">
        <mc:Choice xmlns:a14="http://schemas.microsoft.com/office/drawing/2010/main" Requires="a14">
          <p:graphicFrame>
            <p:nvGraphicFramePr>
              <p:cNvPr id="8" name="表格 7">
                <a:extLst>
                  <a:ext uri="{FF2B5EF4-FFF2-40B4-BE49-F238E27FC236}">
                    <a16:creationId xmlns:a16="http://schemas.microsoft.com/office/drawing/2014/main" id="{4F9D50C5-8E89-832C-63F7-A83F6668DCE8}"/>
                  </a:ext>
                </a:extLst>
              </p:cNvPr>
              <p:cNvGraphicFramePr>
                <a:graphicFrameLocks noGrp="1"/>
              </p:cNvGraphicFramePr>
              <p:nvPr>
                <p:extLst>
                  <p:ext uri="{D42A27DB-BD31-4B8C-83A1-F6EECF244321}">
                    <p14:modId xmlns:p14="http://schemas.microsoft.com/office/powerpoint/2010/main" val="3773715748"/>
                  </p:ext>
                </p:extLst>
              </p:nvPr>
            </p:nvGraphicFramePr>
            <p:xfrm>
              <a:off x="641635" y="2378136"/>
              <a:ext cx="10712164" cy="2826512"/>
            </p:xfrm>
            <a:graphic>
              <a:graphicData uri="http://schemas.openxmlformats.org/drawingml/2006/table">
                <a:tbl>
                  <a:tblPr firstRow="1" bandRow="1">
                    <a:tableStyleId>{5C22544A-7EE6-4342-B048-85BDC9FD1C3A}</a:tableStyleId>
                  </a:tblPr>
                  <a:tblGrid>
                    <a:gridCol w="1680224">
                      <a:extLst>
                        <a:ext uri="{9D8B030D-6E8A-4147-A177-3AD203B41FA5}">
                          <a16:colId xmlns:a16="http://schemas.microsoft.com/office/drawing/2014/main" val="3806661901"/>
                        </a:ext>
                      </a:extLst>
                    </a:gridCol>
                    <a:gridCol w="6544235">
                      <a:extLst>
                        <a:ext uri="{9D8B030D-6E8A-4147-A177-3AD203B41FA5}">
                          <a16:colId xmlns:a16="http://schemas.microsoft.com/office/drawing/2014/main" val="2378900287"/>
                        </a:ext>
                      </a:extLst>
                    </a:gridCol>
                    <a:gridCol w="1228165">
                      <a:extLst>
                        <a:ext uri="{9D8B030D-6E8A-4147-A177-3AD203B41FA5}">
                          <a16:colId xmlns:a16="http://schemas.microsoft.com/office/drawing/2014/main" val="691072258"/>
                        </a:ext>
                      </a:extLst>
                    </a:gridCol>
                    <a:gridCol w="1259540">
                      <a:extLst>
                        <a:ext uri="{9D8B030D-6E8A-4147-A177-3AD203B41FA5}">
                          <a16:colId xmlns:a16="http://schemas.microsoft.com/office/drawing/2014/main" val="3545783734"/>
                        </a:ext>
                      </a:extLst>
                    </a:gridCol>
                  </a:tblGrid>
                  <a:tr h="370840">
                    <a:tc>
                      <a:txBody>
                        <a:bodyPr/>
                        <a:lstStyle/>
                        <a:p>
                          <a:pPr algn="ctr">
                            <a:lnSpc>
                              <a:spcPct val="150000"/>
                            </a:lnSpc>
                          </a:pPr>
                          <a:r>
                            <a:rPr lang="zh-CN" altLang="en-US" dirty="0"/>
                            <a:t>用例复杂度</a:t>
                          </a:r>
                        </a:p>
                      </a:txBody>
                      <a:tcPr anchor="ctr"/>
                    </a:tc>
                    <a:tc>
                      <a:txBody>
                        <a:bodyPr/>
                        <a:lstStyle/>
                        <a:p>
                          <a:pPr algn="ctr">
                            <a:lnSpc>
                              <a:spcPct val="150000"/>
                            </a:lnSpc>
                          </a:pPr>
                          <a:r>
                            <a:rPr lang="zh-CN" altLang="en-US" dirty="0"/>
                            <a:t>说明</a:t>
                          </a:r>
                        </a:p>
                      </a:txBody>
                      <a:tcPr anchor="ctr"/>
                    </a:tc>
                    <a:tc>
                      <a:txBody>
                        <a:bodyPr/>
                        <a:lstStyle/>
                        <a:p>
                          <a:pPr algn="ctr">
                            <a:lnSpc>
                              <a:spcPct val="150000"/>
                            </a:lnSpc>
                          </a:pPr>
                          <a:r>
                            <a:rPr lang="zh-CN" altLang="en-US" dirty="0"/>
                            <a:t>权重</a:t>
                          </a:r>
                        </a:p>
                      </a:txBody>
                      <a:tcPr anchor="ctr"/>
                    </a:tc>
                    <a:tc>
                      <a:txBody>
                        <a:bodyPr/>
                        <a:lstStyle/>
                        <a:p>
                          <a:pPr algn="ctr">
                            <a:lnSpc>
                              <a:spcPct val="150000"/>
                            </a:lnSpc>
                          </a:pPr>
                          <a:r>
                            <a:rPr lang="zh-CN" altLang="en-US" dirty="0"/>
                            <a:t>总计</a:t>
                          </a:r>
                        </a:p>
                      </a:txBody>
                      <a:tcPr anchor="ctr"/>
                    </a:tc>
                    <a:extLst>
                      <a:ext uri="{0D108BD9-81ED-4DB2-BD59-A6C34878D82A}">
                        <a16:rowId xmlns:a16="http://schemas.microsoft.com/office/drawing/2014/main" val="879854414"/>
                      </a:ext>
                    </a:extLst>
                  </a:tr>
                  <a:tr h="370840">
                    <a:tc>
                      <a:txBody>
                        <a:bodyPr/>
                        <a:lstStyle/>
                        <a:p>
                          <a:pPr algn="ctr">
                            <a:lnSpc>
                              <a:spcPct val="150000"/>
                            </a:lnSpc>
                          </a:pPr>
                          <a:r>
                            <a:rPr lang="zh-CN" altLang="en-US" dirty="0"/>
                            <a:t>简单</a:t>
                          </a:r>
                        </a:p>
                      </a:txBody>
                      <a:tcPr anchor="ctr"/>
                    </a:tc>
                    <a:tc>
                      <a:txBody>
                        <a:bodyPr/>
                        <a:lstStyle/>
                        <a:p>
                          <a:pPr algn="ctr">
                            <a:lnSpc>
                              <a:spcPct val="150000"/>
                            </a:lnSpc>
                          </a:pPr>
                          <a:r>
                            <a:rPr lang="zh-CN" altLang="en-US" dirty="0"/>
                            <a:t>仅涉及</a:t>
                          </a:r>
                          <a:r>
                            <a:rPr lang="en-US" altLang="zh-CN" dirty="0"/>
                            <a:t>1</a:t>
                          </a:r>
                          <a:r>
                            <a:rPr lang="zh-CN" altLang="en-US" dirty="0"/>
                            <a:t>个数据库实体；操作不超过</a:t>
                          </a:r>
                          <a:r>
                            <a:rPr lang="en-US" altLang="zh-CN" dirty="0"/>
                            <a:t>3</a:t>
                          </a:r>
                          <a:r>
                            <a:rPr lang="zh-CN" altLang="en-US" dirty="0"/>
                            <a:t>步；实现用到</a:t>
                          </a:r>
                          <a:r>
                            <a:rPr lang="en-US" altLang="zh-CN" dirty="0"/>
                            <a:t>5</a:t>
                          </a:r>
                          <a:r>
                            <a:rPr lang="zh-CN" altLang="en-US" dirty="0"/>
                            <a:t>个类以下</a:t>
                          </a:r>
                        </a:p>
                      </a:txBody>
                      <a:tcPr anchor="ctr"/>
                    </a:tc>
                    <a:tc>
                      <a:txBody>
                        <a:bodyPr/>
                        <a:lstStyle/>
                        <a:p>
                          <a:pPr algn="ctr">
                            <a:lnSpc>
                              <a:spcPct val="150000"/>
                            </a:lnSpc>
                          </a:pPr>
                          <a:r>
                            <a:rPr lang="en-US" altLang="zh-CN" dirty="0"/>
                            <a:t>5</a:t>
                          </a:r>
                          <a:endParaRPr lang="zh-CN" altLang="en-US" dirty="0"/>
                        </a:p>
                      </a:txBody>
                      <a:tcPr anchor="ctr"/>
                    </a:tc>
                    <a:tc>
                      <a:txBody>
                        <a:bodyPr/>
                        <a:lstStyle/>
                        <a:p>
                          <a:pPr algn="ctr">
                            <a:lnSpc>
                              <a:spcPct val="150000"/>
                            </a:lnSpc>
                          </a:pPr>
                          <a14:m>
                            <m:oMathPara xmlns:m="http://schemas.openxmlformats.org/officeDocument/2006/math">
                              <m:oMathParaPr>
                                <m:jc m:val="centerGroup"/>
                              </m:oMathParaPr>
                              <m:oMath xmlns:m="http://schemas.openxmlformats.org/officeDocument/2006/math">
                                <m:r>
                                  <m:rPr>
                                    <m:sty m:val="p"/>
                                  </m:rPr>
                                  <a:rPr lang="en-US" altLang="zh-CN" b="0" i="0" smtClean="0">
                                    <a:latin typeface="Cambria Math" panose="02040503050406030204" pitchFamily="18" charset="0"/>
                                  </a:rPr>
                                  <m:t>Σ</m:t>
                                </m:r>
                              </m:oMath>
                            </m:oMathPara>
                          </a14:m>
                          <a:endParaRPr lang="zh-CN" altLang="en-US" dirty="0"/>
                        </a:p>
                      </a:txBody>
                      <a:tcPr anchor="ctr"/>
                    </a:tc>
                    <a:extLst>
                      <a:ext uri="{0D108BD9-81ED-4DB2-BD59-A6C34878D82A}">
                        <a16:rowId xmlns:a16="http://schemas.microsoft.com/office/drawing/2014/main" val="1706075390"/>
                      </a:ext>
                    </a:extLst>
                  </a:tr>
                  <a:tr h="370840">
                    <a:tc>
                      <a:txBody>
                        <a:bodyPr/>
                        <a:lstStyle/>
                        <a:p>
                          <a:pPr algn="ctr">
                            <a:lnSpc>
                              <a:spcPct val="150000"/>
                            </a:lnSpc>
                          </a:pPr>
                          <a:r>
                            <a:rPr lang="zh-CN" altLang="en-US" dirty="0"/>
                            <a:t>一般</a:t>
                          </a:r>
                        </a:p>
                      </a:txBody>
                      <a:tcPr anchor="ctr"/>
                    </a:tc>
                    <a:tc>
                      <a:txBody>
                        <a:bodyPr/>
                        <a:lstStyle/>
                        <a:p>
                          <a:pPr algn="ctr">
                            <a:lnSpc>
                              <a:spcPct val="150000"/>
                            </a:lnSpc>
                          </a:pPr>
                          <a:r>
                            <a:rPr lang="zh-CN" altLang="en-US" dirty="0"/>
                            <a:t>涉及</a:t>
                          </a:r>
                          <a:r>
                            <a:rPr lang="en-US" altLang="zh-CN" dirty="0"/>
                            <a:t>2</a:t>
                          </a:r>
                          <a:r>
                            <a:rPr lang="zh-CN" altLang="en-US" dirty="0"/>
                            <a:t>个或以上数据库实体；操作在</a:t>
                          </a:r>
                          <a:r>
                            <a:rPr lang="en-US" altLang="zh-CN" dirty="0"/>
                            <a:t>4-7</a:t>
                          </a:r>
                          <a:r>
                            <a:rPr lang="zh-CN" altLang="en-US" dirty="0"/>
                            <a:t>步；实现用到</a:t>
                          </a:r>
                          <a:r>
                            <a:rPr lang="en-US" altLang="zh-CN" dirty="0"/>
                            <a:t>5-10</a:t>
                          </a:r>
                          <a:r>
                            <a:rPr lang="zh-CN" altLang="en-US" dirty="0"/>
                            <a:t>个类</a:t>
                          </a:r>
                        </a:p>
                      </a:txBody>
                      <a:tcPr anchor="ctr"/>
                    </a:tc>
                    <a:tc>
                      <a:txBody>
                        <a:bodyPr/>
                        <a:lstStyle/>
                        <a:p>
                          <a:pPr algn="ctr">
                            <a:lnSpc>
                              <a:spcPct val="150000"/>
                            </a:lnSpc>
                          </a:pPr>
                          <a:r>
                            <a:rPr lang="en-US" altLang="zh-CN" dirty="0"/>
                            <a:t>10</a:t>
                          </a:r>
                          <a:endParaRPr lang="zh-CN" altLang="en-US" dirty="0"/>
                        </a:p>
                      </a:txBody>
                      <a:tcPr anchor="ctr"/>
                    </a:tc>
                    <a:tc>
                      <a:txBody>
                        <a:bodyPr/>
                        <a:lstStyle/>
                        <a:p>
                          <a:pPr marL="0" marR="0" lvl="0" indent="0" algn="ctr"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sty m:val="p"/>
                                  </m:rPr>
                                  <a:rPr kumimoji="0" lang="en-US" altLang="zh-CN" sz="1800" b="0" i="0" u="none" strike="noStrike" kern="1200" cap="none" spc="0" normalizeH="0" baseline="0" noProof="0" smtClean="0">
                                    <a:ln>
                                      <a:noFill/>
                                    </a:ln>
                                    <a:solidFill>
                                      <a:prstClr val="black"/>
                                    </a:solidFill>
                                    <a:effectLst/>
                                    <a:uLnTx/>
                                    <a:uFillTx/>
                                    <a:latin typeface="Cambria Math" panose="02040503050406030204" pitchFamily="18" charset="0"/>
                                    <a:cs typeface="+mn-cs"/>
                                  </a:rPr>
                                  <m:t>Σ</m:t>
                                </m:r>
                              </m:oMath>
                            </m:oMathPara>
                          </a14:m>
                          <a:endParaRPr kumimoji="0" lang="zh-CN" altLang="en-US" sz="1800" b="0" i="0" u="none" strike="noStrike" kern="1200" cap="none" spc="0" normalizeH="0" baseline="0" noProof="0" dirty="0">
                            <a:ln>
                              <a:noFill/>
                            </a:ln>
                            <a:solidFill>
                              <a:prstClr val="black"/>
                            </a:solidFill>
                            <a:effectLst/>
                            <a:uLnTx/>
                            <a:uFillTx/>
                            <a:latin typeface="Verdana" panose="020B0604030504040204"/>
                            <a:ea typeface="微软雅黑" panose="020B0503020204020204" pitchFamily="34" charset="-122"/>
                            <a:cs typeface="+mn-cs"/>
                          </a:endParaRPr>
                        </a:p>
                      </a:txBody>
                      <a:tcPr anchor="ctr"/>
                    </a:tc>
                    <a:extLst>
                      <a:ext uri="{0D108BD9-81ED-4DB2-BD59-A6C34878D82A}">
                        <a16:rowId xmlns:a16="http://schemas.microsoft.com/office/drawing/2014/main" val="95455697"/>
                      </a:ext>
                    </a:extLst>
                  </a:tr>
                  <a:tr h="370840">
                    <a:tc>
                      <a:txBody>
                        <a:bodyPr/>
                        <a:lstStyle/>
                        <a:p>
                          <a:pPr algn="ctr">
                            <a:lnSpc>
                              <a:spcPct val="150000"/>
                            </a:lnSpc>
                          </a:pPr>
                          <a:r>
                            <a:rPr lang="zh-CN" altLang="en-US" dirty="0"/>
                            <a:t>复杂</a:t>
                          </a:r>
                        </a:p>
                      </a:txBody>
                      <a:tcPr anchor="ctr"/>
                    </a:tc>
                    <a:tc>
                      <a:txBody>
                        <a:bodyPr/>
                        <a:lstStyle/>
                        <a:p>
                          <a:pPr algn="ctr">
                            <a:lnSpc>
                              <a:spcPct val="150000"/>
                            </a:lnSpc>
                          </a:pPr>
                          <a:r>
                            <a:rPr lang="zh-CN" altLang="en-US" dirty="0"/>
                            <a:t>复杂的用户界面或涉及</a:t>
                          </a:r>
                          <a:r>
                            <a:rPr lang="en-US" altLang="zh-CN" dirty="0"/>
                            <a:t>3</a:t>
                          </a:r>
                          <a:r>
                            <a:rPr lang="zh-CN" altLang="en-US" dirty="0"/>
                            <a:t>个或以上数据库实体；操作超过</a:t>
                          </a:r>
                          <a:r>
                            <a:rPr lang="en-US" altLang="zh-CN" dirty="0"/>
                            <a:t>7</a:t>
                          </a:r>
                          <a:r>
                            <a:rPr lang="zh-CN" altLang="en-US" dirty="0"/>
                            <a:t>步；实现用到超过</a:t>
                          </a:r>
                          <a:r>
                            <a:rPr lang="en-US" altLang="zh-CN" dirty="0"/>
                            <a:t>10</a:t>
                          </a:r>
                          <a:r>
                            <a:rPr lang="zh-CN" altLang="en-US" dirty="0"/>
                            <a:t>个类</a:t>
                          </a:r>
                        </a:p>
                      </a:txBody>
                      <a:tcPr anchor="ctr"/>
                    </a:tc>
                    <a:tc>
                      <a:txBody>
                        <a:bodyPr/>
                        <a:lstStyle/>
                        <a:p>
                          <a:pPr algn="ctr">
                            <a:lnSpc>
                              <a:spcPct val="150000"/>
                            </a:lnSpc>
                          </a:pPr>
                          <a:r>
                            <a:rPr lang="en-US" altLang="zh-CN" dirty="0"/>
                            <a:t>15</a:t>
                          </a:r>
                          <a:endParaRPr lang="zh-CN" altLang="en-US" dirty="0"/>
                        </a:p>
                      </a:txBody>
                      <a:tcPr anchor="ctr"/>
                    </a:tc>
                    <a:tc>
                      <a:txBody>
                        <a:bodyPr/>
                        <a:lstStyle/>
                        <a:p>
                          <a:pPr marL="0" marR="0" lvl="0" indent="0" algn="ctr"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sty m:val="p"/>
                                  </m:rPr>
                                  <a:rPr kumimoji="0" lang="en-US" altLang="zh-CN" sz="1800" b="0" i="0" u="none" strike="noStrike" kern="1200" cap="none" spc="0" normalizeH="0" baseline="0" noProof="0" smtClean="0">
                                    <a:ln>
                                      <a:noFill/>
                                    </a:ln>
                                    <a:solidFill>
                                      <a:prstClr val="black"/>
                                    </a:solidFill>
                                    <a:effectLst/>
                                    <a:uLnTx/>
                                    <a:uFillTx/>
                                    <a:latin typeface="Cambria Math" panose="02040503050406030204" pitchFamily="18" charset="0"/>
                                    <a:cs typeface="+mn-cs"/>
                                  </a:rPr>
                                  <m:t>Σ</m:t>
                                </m:r>
                              </m:oMath>
                            </m:oMathPara>
                          </a14:m>
                          <a:endParaRPr kumimoji="0" lang="zh-CN" altLang="en-US" sz="1800" b="0" i="0" u="none" strike="noStrike" kern="1200" cap="none" spc="0" normalizeH="0" baseline="0" noProof="0" dirty="0">
                            <a:ln>
                              <a:noFill/>
                            </a:ln>
                            <a:solidFill>
                              <a:prstClr val="black"/>
                            </a:solidFill>
                            <a:effectLst/>
                            <a:uLnTx/>
                            <a:uFillTx/>
                            <a:latin typeface="Verdana" panose="020B0604030504040204"/>
                            <a:ea typeface="微软雅黑" panose="020B0503020204020204" pitchFamily="34" charset="-122"/>
                            <a:cs typeface="+mn-cs"/>
                          </a:endParaRPr>
                        </a:p>
                      </a:txBody>
                      <a:tcPr anchor="ctr"/>
                    </a:tc>
                    <a:extLst>
                      <a:ext uri="{0D108BD9-81ED-4DB2-BD59-A6C34878D82A}">
                        <a16:rowId xmlns:a16="http://schemas.microsoft.com/office/drawing/2014/main" val="1914328020"/>
                      </a:ext>
                    </a:extLst>
                  </a:tr>
                  <a:tr h="370840">
                    <a:tc gridSpan="3">
                      <a:txBody>
                        <a:bodyPr/>
                        <a:lstStyle/>
                        <a:p>
                          <a:pPr algn="ctr">
                            <a:lnSpc>
                              <a:spcPct val="150000"/>
                            </a:lnSpc>
                          </a:pPr>
                          <a:r>
                            <a:rPr lang="zh-CN" altLang="en-US" sz="2000" kern="1200" dirty="0">
                              <a:solidFill>
                                <a:srgbClr val="0018C0"/>
                              </a:solidFill>
                              <a:effectLst/>
                              <a:latin typeface="Helvetica" pitchFamily="2" charset="0"/>
                              <a:ea typeface="+mn-ea"/>
                              <a:cs typeface="+mn-cs"/>
                            </a:rPr>
                            <a:t>用例复杂度</a:t>
                          </a:r>
                          <a:r>
                            <a:rPr lang="en-US" altLang="zh-CN" sz="2000" kern="1200" dirty="0">
                              <a:solidFill>
                                <a:srgbClr val="0018C0"/>
                              </a:solidFill>
                              <a:effectLst/>
                              <a:latin typeface="Helvetica" pitchFamily="2" charset="0"/>
                              <a:ea typeface="+mn-ea"/>
                              <a:cs typeface="+mn-cs"/>
                            </a:rPr>
                            <a:t>UUCW</a:t>
                          </a:r>
                          <a:endParaRPr lang="zh-CN" altLang="en-US" sz="2000" kern="1200" dirty="0">
                            <a:solidFill>
                              <a:srgbClr val="0018C0"/>
                            </a:solidFill>
                            <a:effectLst/>
                            <a:latin typeface="Helvetica" pitchFamily="2" charset="0"/>
                            <a:ea typeface="+mn-ea"/>
                            <a:cs typeface="+mn-cs"/>
                          </a:endParaRPr>
                        </a:p>
                      </a:txBody>
                      <a:tcPr anchor="ctr"/>
                    </a:tc>
                    <a:tc hMerge="1">
                      <a:txBody>
                        <a:bodyPr/>
                        <a:lstStyle/>
                        <a:p>
                          <a:endParaRPr lang="zh-CN" altLang="en-US" dirty="0"/>
                        </a:p>
                      </a:txBody>
                      <a:tcPr/>
                    </a:tc>
                    <a:tc hMerge="1">
                      <a:txBody>
                        <a:bodyPr/>
                        <a:lstStyle/>
                        <a:p>
                          <a:endParaRPr lang="zh-CN" altLang="en-US" dirty="0"/>
                        </a:p>
                      </a:txBody>
                      <a:tcPr/>
                    </a:tc>
                    <a:tc>
                      <a:txBody>
                        <a:bodyPr/>
                        <a:lstStyle/>
                        <a:p>
                          <a:pPr marL="0" marR="0" lvl="0" indent="0" algn="ctr"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sty m:val="p"/>
                                  </m:rPr>
                                  <a:rPr kumimoji="0" lang="en-US" altLang="zh-CN" sz="1800" b="0" i="0" u="none" strike="noStrike" kern="1200" cap="none" spc="0" normalizeH="0" baseline="0" noProof="0" smtClean="0">
                                    <a:ln>
                                      <a:noFill/>
                                    </a:ln>
                                    <a:solidFill>
                                      <a:prstClr val="black"/>
                                    </a:solidFill>
                                    <a:effectLst/>
                                    <a:uLnTx/>
                                    <a:uFillTx/>
                                    <a:latin typeface="Cambria Math" panose="02040503050406030204" pitchFamily="18" charset="0"/>
                                    <a:cs typeface="+mn-cs"/>
                                  </a:rPr>
                                  <m:t>Σ</m:t>
                                </m:r>
                              </m:oMath>
                            </m:oMathPara>
                          </a14:m>
                          <a:endParaRPr kumimoji="0" lang="zh-CN" altLang="en-US" sz="1800" b="0" i="0" u="none" strike="noStrike" kern="1200" cap="none" spc="0" normalizeH="0" baseline="0" noProof="0" dirty="0">
                            <a:ln>
                              <a:noFill/>
                            </a:ln>
                            <a:solidFill>
                              <a:prstClr val="black"/>
                            </a:solidFill>
                            <a:effectLst/>
                            <a:uLnTx/>
                            <a:uFillTx/>
                            <a:latin typeface="Verdana" panose="020B0604030504040204"/>
                            <a:ea typeface="微软雅黑" panose="020B0503020204020204" pitchFamily="34" charset="-122"/>
                            <a:cs typeface="+mn-cs"/>
                          </a:endParaRPr>
                        </a:p>
                      </a:txBody>
                      <a:tcPr anchor="ctr"/>
                    </a:tc>
                    <a:extLst>
                      <a:ext uri="{0D108BD9-81ED-4DB2-BD59-A6C34878D82A}">
                        <a16:rowId xmlns:a16="http://schemas.microsoft.com/office/drawing/2014/main" val="656997661"/>
                      </a:ext>
                    </a:extLst>
                  </a:tr>
                </a:tbl>
              </a:graphicData>
            </a:graphic>
          </p:graphicFrame>
        </mc:Choice>
        <mc:Fallback>
          <p:graphicFrame>
            <p:nvGraphicFramePr>
              <p:cNvPr id="8" name="表格 7">
                <a:extLst>
                  <a:ext uri="{FF2B5EF4-FFF2-40B4-BE49-F238E27FC236}">
                    <a16:creationId xmlns:a16="http://schemas.microsoft.com/office/drawing/2014/main" id="{4F9D50C5-8E89-832C-63F7-A83F6668DCE8}"/>
                  </a:ext>
                </a:extLst>
              </p:cNvPr>
              <p:cNvGraphicFramePr>
                <a:graphicFrameLocks noGrp="1"/>
              </p:cNvGraphicFramePr>
              <p:nvPr>
                <p:extLst>
                  <p:ext uri="{D42A27DB-BD31-4B8C-83A1-F6EECF244321}">
                    <p14:modId xmlns:p14="http://schemas.microsoft.com/office/powerpoint/2010/main" val="3773715748"/>
                  </p:ext>
                </p:extLst>
              </p:nvPr>
            </p:nvGraphicFramePr>
            <p:xfrm>
              <a:off x="641635" y="2378136"/>
              <a:ext cx="10712164" cy="2826512"/>
            </p:xfrm>
            <a:graphic>
              <a:graphicData uri="http://schemas.openxmlformats.org/drawingml/2006/table">
                <a:tbl>
                  <a:tblPr firstRow="1" bandRow="1">
                    <a:tableStyleId>{5C22544A-7EE6-4342-B048-85BDC9FD1C3A}</a:tableStyleId>
                  </a:tblPr>
                  <a:tblGrid>
                    <a:gridCol w="1680224">
                      <a:extLst>
                        <a:ext uri="{9D8B030D-6E8A-4147-A177-3AD203B41FA5}">
                          <a16:colId xmlns:a16="http://schemas.microsoft.com/office/drawing/2014/main" val="3806661901"/>
                        </a:ext>
                      </a:extLst>
                    </a:gridCol>
                    <a:gridCol w="6544235">
                      <a:extLst>
                        <a:ext uri="{9D8B030D-6E8A-4147-A177-3AD203B41FA5}">
                          <a16:colId xmlns:a16="http://schemas.microsoft.com/office/drawing/2014/main" val="2378900287"/>
                        </a:ext>
                      </a:extLst>
                    </a:gridCol>
                    <a:gridCol w="1228165">
                      <a:extLst>
                        <a:ext uri="{9D8B030D-6E8A-4147-A177-3AD203B41FA5}">
                          <a16:colId xmlns:a16="http://schemas.microsoft.com/office/drawing/2014/main" val="691072258"/>
                        </a:ext>
                      </a:extLst>
                    </a:gridCol>
                    <a:gridCol w="1259540">
                      <a:extLst>
                        <a:ext uri="{9D8B030D-6E8A-4147-A177-3AD203B41FA5}">
                          <a16:colId xmlns:a16="http://schemas.microsoft.com/office/drawing/2014/main" val="3545783734"/>
                        </a:ext>
                      </a:extLst>
                    </a:gridCol>
                  </a:tblGrid>
                  <a:tr h="453136">
                    <a:tc>
                      <a:txBody>
                        <a:bodyPr/>
                        <a:lstStyle/>
                        <a:p>
                          <a:pPr algn="ctr">
                            <a:lnSpc>
                              <a:spcPct val="150000"/>
                            </a:lnSpc>
                          </a:pPr>
                          <a:r>
                            <a:rPr lang="zh-CN" altLang="en-US" dirty="0"/>
                            <a:t>用例复杂度</a:t>
                          </a:r>
                        </a:p>
                      </a:txBody>
                      <a:tcPr anchor="ctr"/>
                    </a:tc>
                    <a:tc>
                      <a:txBody>
                        <a:bodyPr/>
                        <a:lstStyle/>
                        <a:p>
                          <a:pPr algn="ctr">
                            <a:lnSpc>
                              <a:spcPct val="150000"/>
                            </a:lnSpc>
                          </a:pPr>
                          <a:r>
                            <a:rPr lang="zh-CN" altLang="en-US" dirty="0"/>
                            <a:t>说明</a:t>
                          </a:r>
                        </a:p>
                      </a:txBody>
                      <a:tcPr anchor="ctr"/>
                    </a:tc>
                    <a:tc>
                      <a:txBody>
                        <a:bodyPr/>
                        <a:lstStyle/>
                        <a:p>
                          <a:pPr algn="ctr">
                            <a:lnSpc>
                              <a:spcPct val="150000"/>
                            </a:lnSpc>
                          </a:pPr>
                          <a:r>
                            <a:rPr lang="zh-CN" altLang="en-US" dirty="0"/>
                            <a:t>权重</a:t>
                          </a:r>
                        </a:p>
                      </a:txBody>
                      <a:tcPr anchor="ctr"/>
                    </a:tc>
                    <a:tc>
                      <a:txBody>
                        <a:bodyPr/>
                        <a:lstStyle/>
                        <a:p>
                          <a:pPr algn="ctr">
                            <a:lnSpc>
                              <a:spcPct val="150000"/>
                            </a:lnSpc>
                          </a:pPr>
                          <a:r>
                            <a:rPr lang="zh-CN" altLang="en-US" dirty="0"/>
                            <a:t>总计</a:t>
                          </a:r>
                        </a:p>
                      </a:txBody>
                      <a:tcPr anchor="ctr"/>
                    </a:tc>
                    <a:extLst>
                      <a:ext uri="{0D108BD9-81ED-4DB2-BD59-A6C34878D82A}">
                        <a16:rowId xmlns:a16="http://schemas.microsoft.com/office/drawing/2014/main" val="879854414"/>
                      </a:ext>
                    </a:extLst>
                  </a:tr>
                  <a:tr h="502920">
                    <a:tc>
                      <a:txBody>
                        <a:bodyPr/>
                        <a:lstStyle/>
                        <a:p>
                          <a:pPr algn="ctr">
                            <a:lnSpc>
                              <a:spcPct val="150000"/>
                            </a:lnSpc>
                          </a:pPr>
                          <a:r>
                            <a:rPr lang="zh-CN" altLang="en-US" dirty="0"/>
                            <a:t>简单</a:t>
                          </a:r>
                        </a:p>
                      </a:txBody>
                      <a:tcPr anchor="ctr"/>
                    </a:tc>
                    <a:tc>
                      <a:txBody>
                        <a:bodyPr/>
                        <a:lstStyle/>
                        <a:p>
                          <a:pPr algn="ctr">
                            <a:lnSpc>
                              <a:spcPct val="150000"/>
                            </a:lnSpc>
                          </a:pPr>
                          <a:r>
                            <a:rPr lang="zh-CN" altLang="en-US" dirty="0"/>
                            <a:t>仅涉及</a:t>
                          </a:r>
                          <a:r>
                            <a:rPr lang="en-US" altLang="zh-CN" dirty="0"/>
                            <a:t>1</a:t>
                          </a:r>
                          <a:r>
                            <a:rPr lang="zh-CN" altLang="en-US" dirty="0"/>
                            <a:t>个数据库实体；操作不超过</a:t>
                          </a:r>
                          <a:r>
                            <a:rPr lang="en-US" altLang="zh-CN" dirty="0"/>
                            <a:t>3</a:t>
                          </a:r>
                          <a:r>
                            <a:rPr lang="zh-CN" altLang="en-US" dirty="0"/>
                            <a:t>步；实现用到</a:t>
                          </a:r>
                          <a:r>
                            <a:rPr lang="en-US" altLang="zh-CN" dirty="0"/>
                            <a:t>5</a:t>
                          </a:r>
                          <a:r>
                            <a:rPr lang="zh-CN" altLang="en-US" dirty="0"/>
                            <a:t>个类以下</a:t>
                          </a:r>
                        </a:p>
                      </a:txBody>
                      <a:tcPr anchor="ctr"/>
                    </a:tc>
                    <a:tc>
                      <a:txBody>
                        <a:bodyPr/>
                        <a:lstStyle/>
                        <a:p>
                          <a:pPr algn="ctr">
                            <a:lnSpc>
                              <a:spcPct val="150000"/>
                            </a:lnSpc>
                          </a:pPr>
                          <a:r>
                            <a:rPr lang="en-US" altLang="zh-CN" dirty="0"/>
                            <a:t>5</a:t>
                          </a:r>
                          <a:endParaRPr lang="zh-CN" altLang="en-US" dirty="0"/>
                        </a:p>
                      </a:txBody>
                      <a:tcPr anchor="ctr"/>
                    </a:tc>
                    <a:tc>
                      <a:txBody>
                        <a:bodyPr/>
                        <a:lstStyle/>
                        <a:p>
                          <a:endParaRPr lang="zh-CN"/>
                        </a:p>
                      </a:txBody>
                      <a:tcPr anchor="ctr">
                        <a:blipFill>
                          <a:blip r:embed="rId3"/>
                          <a:stretch>
                            <a:fillRect l="-753535" t="-94872" r="-3030" b="-405128"/>
                          </a:stretch>
                        </a:blipFill>
                      </a:tcPr>
                    </a:tc>
                    <a:extLst>
                      <a:ext uri="{0D108BD9-81ED-4DB2-BD59-A6C34878D82A}">
                        <a16:rowId xmlns:a16="http://schemas.microsoft.com/office/drawing/2014/main" val="1706075390"/>
                      </a:ext>
                    </a:extLst>
                  </a:tr>
                  <a:tr h="502920">
                    <a:tc>
                      <a:txBody>
                        <a:bodyPr/>
                        <a:lstStyle/>
                        <a:p>
                          <a:pPr algn="ctr">
                            <a:lnSpc>
                              <a:spcPct val="150000"/>
                            </a:lnSpc>
                          </a:pPr>
                          <a:r>
                            <a:rPr lang="zh-CN" altLang="en-US" dirty="0"/>
                            <a:t>一般</a:t>
                          </a:r>
                        </a:p>
                      </a:txBody>
                      <a:tcPr anchor="ctr"/>
                    </a:tc>
                    <a:tc>
                      <a:txBody>
                        <a:bodyPr/>
                        <a:lstStyle/>
                        <a:p>
                          <a:pPr algn="ctr">
                            <a:lnSpc>
                              <a:spcPct val="150000"/>
                            </a:lnSpc>
                          </a:pPr>
                          <a:r>
                            <a:rPr lang="zh-CN" altLang="en-US" dirty="0"/>
                            <a:t>涉及</a:t>
                          </a:r>
                          <a:r>
                            <a:rPr lang="en-US" altLang="zh-CN" dirty="0"/>
                            <a:t>2</a:t>
                          </a:r>
                          <a:r>
                            <a:rPr lang="zh-CN" altLang="en-US" dirty="0"/>
                            <a:t>个或以上数据库实体；操作在</a:t>
                          </a:r>
                          <a:r>
                            <a:rPr lang="en-US" altLang="zh-CN" dirty="0"/>
                            <a:t>4-7</a:t>
                          </a:r>
                          <a:r>
                            <a:rPr lang="zh-CN" altLang="en-US" dirty="0"/>
                            <a:t>步；实现用到</a:t>
                          </a:r>
                          <a:r>
                            <a:rPr lang="en-US" altLang="zh-CN" dirty="0"/>
                            <a:t>5-10</a:t>
                          </a:r>
                          <a:r>
                            <a:rPr lang="zh-CN" altLang="en-US" dirty="0"/>
                            <a:t>个类</a:t>
                          </a:r>
                        </a:p>
                      </a:txBody>
                      <a:tcPr anchor="ctr"/>
                    </a:tc>
                    <a:tc>
                      <a:txBody>
                        <a:bodyPr/>
                        <a:lstStyle/>
                        <a:p>
                          <a:pPr algn="ctr">
                            <a:lnSpc>
                              <a:spcPct val="150000"/>
                            </a:lnSpc>
                          </a:pPr>
                          <a:r>
                            <a:rPr lang="en-US" altLang="zh-CN" dirty="0"/>
                            <a:t>10</a:t>
                          </a:r>
                          <a:endParaRPr lang="zh-CN" altLang="en-US" dirty="0"/>
                        </a:p>
                      </a:txBody>
                      <a:tcPr anchor="ctr"/>
                    </a:tc>
                    <a:tc>
                      <a:txBody>
                        <a:bodyPr/>
                        <a:lstStyle/>
                        <a:p>
                          <a:endParaRPr lang="zh-CN"/>
                        </a:p>
                      </a:txBody>
                      <a:tcPr anchor="ctr">
                        <a:blipFill>
                          <a:blip r:embed="rId3"/>
                          <a:stretch>
                            <a:fillRect l="-753535" t="-190000" r="-3030" b="-295000"/>
                          </a:stretch>
                        </a:blipFill>
                      </a:tcPr>
                    </a:tc>
                    <a:extLst>
                      <a:ext uri="{0D108BD9-81ED-4DB2-BD59-A6C34878D82A}">
                        <a16:rowId xmlns:a16="http://schemas.microsoft.com/office/drawing/2014/main" val="95455697"/>
                      </a:ext>
                    </a:extLst>
                  </a:tr>
                  <a:tr h="864616">
                    <a:tc>
                      <a:txBody>
                        <a:bodyPr/>
                        <a:lstStyle/>
                        <a:p>
                          <a:pPr algn="ctr">
                            <a:lnSpc>
                              <a:spcPct val="150000"/>
                            </a:lnSpc>
                          </a:pPr>
                          <a:r>
                            <a:rPr lang="zh-CN" altLang="en-US" dirty="0"/>
                            <a:t>复杂</a:t>
                          </a:r>
                        </a:p>
                      </a:txBody>
                      <a:tcPr anchor="ctr"/>
                    </a:tc>
                    <a:tc>
                      <a:txBody>
                        <a:bodyPr/>
                        <a:lstStyle/>
                        <a:p>
                          <a:pPr algn="ctr">
                            <a:lnSpc>
                              <a:spcPct val="150000"/>
                            </a:lnSpc>
                          </a:pPr>
                          <a:r>
                            <a:rPr lang="zh-CN" altLang="en-US" dirty="0"/>
                            <a:t>复杂的用户界面或涉及</a:t>
                          </a:r>
                          <a:r>
                            <a:rPr lang="en-US" altLang="zh-CN" dirty="0"/>
                            <a:t>3</a:t>
                          </a:r>
                          <a:r>
                            <a:rPr lang="zh-CN" altLang="en-US" dirty="0"/>
                            <a:t>个或以上数据库实体；操作超过</a:t>
                          </a:r>
                          <a:r>
                            <a:rPr lang="en-US" altLang="zh-CN" dirty="0"/>
                            <a:t>7</a:t>
                          </a:r>
                          <a:r>
                            <a:rPr lang="zh-CN" altLang="en-US" dirty="0"/>
                            <a:t>步；实现用到超过</a:t>
                          </a:r>
                          <a:r>
                            <a:rPr lang="en-US" altLang="zh-CN" dirty="0"/>
                            <a:t>10</a:t>
                          </a:r>
                          <a:r>
                            <a:rPr lang="zh-CN" altLang="en-US" dirty="0"/>
                            <a:t>个类</a:t>
                          </a:r>
                        </a:p>
                      </a:txBody>
                      <a:tcPr anchor="ctr"/>
                    </a:tc>
                    <a:tc>
                      <a:txBody>
                        <a:bodyPr/>
                        <a:lstStyle/>
                        <a:p>
                          <a:pPr algn="ctr">
                            <a:lnSpc>
                              <a:spcPct val="150000"/>
                            </a:lnSpc>
                          </a:pPr>
                          <a:r>
                            <a:rPr lang="en-US" altLang="zh-CN" dirty="0"/>
                            <a:t>15</a:t>
                          </a:r>
                          <a:endParaRPr lang="zh-CN" altLang="en-US" dirty="0"/>
                        </a:p>
                      </a:txBody>
                      <a:tcPr anchor="ctr"/>
                    </a:tc>
                    <a:tc>
                      <a:txBody>
                        <a:bodyPr/>
                        <a:lstStyle/>
                        <a:p>
                          <a:endParaRPr lang="zh-CN"/>
                        </a:p>
                      </a:txBody>
                      <a:tcPr anchor="ctr">
                        <a:blipFill>
                          <a:blip r:embed="rId3"/>
                          <a:stretch>
                            <a:fillRect l="-753535" t="-170588" r="-3030" b="-73529"/>
                          </a:stretch>
                        </a:blipFill>
                      </a:tcPr>
                    </a:tc>
                    <a:extLst>
                      <a:ext uri="{0D108BD9-81ED-4DB2-BD59-A6C34878D82A}">
                        <a16:rowId xmlns:a16="http://schemas.microsoft.com/office/drawing/2014/main" val="1914328020"/>
                      </a:ext>
                    </a:extLst>
                  </a:tr>
                  <a:tr h="502920">
                    <a:tc gridSpan="3">
                      <a:txBody>
                        <a:bodyPr/>
                        <a:lstStyle/>
                        <a:p>
                          <a:pPr algn="ctr">
                            <a:lnSpc>
                              <a:spcPct val="150000"/>
                            </a:lnSpc>
                          </a:pPr>
                          <a:r>
                            <a:rPr lang="zh-CN" altLang="en-US" sz="2000" kern="1200" dirty="0">
                              <a:solidFill>
                                <a:srgbClr val="0018C0"/>
                              </a:solidFill>
                              <a:effectLst/>
                              <a:latin typeface="Helvetica" pitchFamily="2" charset="0"/>
                              <a:ea typeface="+mn-ea"/>
                              <a:cs typeface="+mn-cs"/>
                            </a:rPr>
                            <a:t>用例复杂度</a:t>
                          </a:r>
                          <a:r>
                            <a:rPr lang="en-US" altLang="zh-CN" sz="2000" kern="1200" dirty="0">
                              <a:solidFill>
                                <a:srgbClr val="0018C0"/>
                              </a:solidFill>
                              <a:effectLst/>
                              <a:latin typeface="Helvetica" pitchFamily="2" charset="0"/>
                              <a:ea typeface="+mn-ea"/>
                              <a:cs typeface="+mn-cs"/>
                            </a:rPr>
                            <a:t>UUCW</a:t>
                          </a:r>
                          <a:endParaRPr lang="zh-CN" altLang="en-US" sz="2000" kern="1200" dirty="0">
                            <a:solidFill>
                              <a:srgbClr val="0018C0"/>
                            </a:solidFill>
                            <a:effectLst/>
                            <a:latin typeface="Helvetica" pitchFamily="2" charset="0"/>
                            <a:ea typeface="+mn-ea"/>
                            <a:cs typeface="+mn-cs"/>
                          </a:endParaRPr>
                        </a:p>
                      </a:txBody>
                      <a:tcPr anchor="ctr"/>
                    </a:tc>
                    <a:tc hMerge="1">
                      <a:txBody>
                        <a:bodyPr/>
                        <a:lstStyle/>
                        <a:p>
                          <a:endParaRPr lang="zh-CN" altLang="en-US" dirty="0"/>
                        </a:p>
                      </a:txBody>
                      <a:tcPr/>
                    </a:tc>
                    <a:tc hMerge="1">
                      <a:txBody>
                        <a:bodyPr/>
                        <a:lstStyle/>
                        <a:p>
                          <a:endParaRPr lang="zh-CN" altLang="en-US" dirty="0"/>
                        </a:p>
                      </a:txBody>
                      <a:tcPr/>
                    </a:tc>
                    <a:tc>
                      <a:txBody>
                        <a:bodyPr/>
                        <a:lstStyle/>
                        <a:p>
                          <a:endParaRPr lang="zh-CN"/>
                        </a:p>
                      </a:txBody>
                      <a:tcPr anchor="ctr">
                        <a:blipFill>
                          <a:blip r:embed="rId3"/>
                          <a:stretch>
                            <a:fillRect l="-753535" t="-460000" r="-3030" b="-25000"/>
                          </a:stretch>
                        </a:blipFill>
                      </a:tcPr>
                    </a:tc>
                    <a:extLst>
                      <a:ext uri="{0D108BD9-81ED-4DB2-BD59-A6C34878D82A}">
                        <a16:rowId xmlns:a16="http://schemas.microsoft.com/office/drawing/2014/main" val="656997661"/>
                      </a:ext>
                    </a:extLst>
                  </a:tr>
                </a:tbl>
              </a:graphicData>
            </a:graphic>
          </p:graphicFrame>
        </mc:Fallback>
      </mc:AlternateContent>
    </p:spTree>
    <p:extLst>
      <p:ext uri="{BB962C8B-B14F-4D97-AF65-F5344CB8AC3E}">
        <p14:creationId xmlns:p14="http://schemas.microsoft.com/office/powerpoint/2010/main" val="1596828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138163-D145-4817-89E2-4188F1B5CA5F}"/>
            </a:ext>
          </a:extLst>
        </p:cNvPr>
        <p:cNvGrpSpPr/>
        <p:nvPr/>
      </p:nvGrpSpPr>
      <p:grpSpPr>
        <a:xfrm>
          <a:off x="0" y="0"/>
          <a:ext cx="0" cy="0"/>
          <a:chOff x="0" y="0"/>
          <a:chExt cx="0" cy="0"/>
        </a:xfrm>
      </p:grpSpPr>
      <p:cxnSp>
        <p:nvCxnSpPr>
          <p:cNvPr id="3" name="直线连接符 2">
            <a:extLst>
              <a:ext uri="{FF2B5EF4-FFF2-40B4-BE49-F238E27FC236}">
                <a16:creationId xmlns:a16="http://schemas.microsoft.com/office/drawing/2014/main" id="{BA41C6B2-6382-611A-CFC0-346C4EF18628}"/>
              </a:ext>
            </a:extLst>
          </p:cNvPr>
          <p:cNvCxnSpPr>
            <a:cxnSpLocks/>
          </p:cNvCxnSpPr>
          <p:nvPr/>
        </p:nvCxnSpPr>
        <p:spPr>
          <a:xfrm>
            <a:off x="102093" y="714234"/>
            <a:ext cx="11987814" cy="0"/>
          </a:xfrm>
          <a:prstGeom prst="line">
            <a:avLst/>
          </a:prstGeom>
          <a:ln w="38100">
            <a:solidFill>
              <a:srgbClr val="C00000"/>
            </a:solidFill>
          </a:ln>
        </p:spPr>
        <p:style>
          <a:lnRef idx="2">
            <a:schemeClr val="accent1"/>
          </a:lnRef>
          <a:fillRef idx="0">
            <a:schemeClr val="accent1"/>
          </a:fillRef>
          <a:effectRef idx="1">
            <a:schemeClr val="accent1"/>
          </a:effectRef>
          <a:fontRef idx="minor">
            <a:schemeClr val="tx1"/>
          </a:fontRef>
        </p:style>
      </p:cxnSp>
      <p:sp>
        <p:nvSpPr>
          <p:cNvPr id="4" name="矩形 3">
            <a:extLst>
              <a:ext uri="{FF2B5EF4-FFF2-40B4-BE49-F238E27FC236}">
                <a16:creationId xmlns:a16="http://schemas.microsoft.com/office/drawing/2014/main" id="{C8C2E1E0-0DD8-EF43-9650-595649560067}"/>
              </a:ext>
            </a:extLst>
          </p:cNvPr>
          <p:cNvSpPr/>
          <p:nvPr/>
        </p:nvSpPr>
        <p:spPr>
          <a:xfrm>
            <a:off x="0" y="6492874"/>
            <a:ext cx="12192000" cy="365125"/>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标题 1">
            <a:extLst>
              <a:ext uri="{FF2B5EF4-FFF2-40B4-BE49-F238E27FC236}">
                <a16:creationId xmlns:a16="http://schemas.microsoft.com/office/drawing/2014/main" id="{C2ACF0B5-9889-1929-E6F0-26AA2F126321}"/>
              </a:ext>
            </a:extLst>
          </p:cNvPr>
          <p:cNvSpPr>
            <a:spLocks noGrp="1"/>
          </p:cNvSpPr>
          <p:nvPr>
            <p:ph type="title"/>
          </p:nvPr>
        </p:nvSpPr>
        <p:spPr>
          <a:xfrm>
            <a:off x="641636" y="166374"/>
            <a:ext cx="10712164" cy="547860"/>
          </a:xfrm>
        </p:spPr>
        <p:txBody>
          <a:bodyPr>
            <a:normAutofit fontScale="90000"/>
          </a:bodyPr>
          <a:lstStyle/>
          <a:p>
            <a:r>
              <a:rPr kumimoji="1" lang="zh-CN" altLang="en-US" sz="4000" dirty="0">
                <a:latin typeface="Microsoft YaHei" panose="020B0503020204020204" pitchFamily="34" charset="-122"/>
                <a:ea typeface="Microsoft YaHei" panose="020B0503020204020204" pitchFamily="34" charset="-122"/>
              </a:rPr>
              <a:t>用例点估算</a:t>
            </a:r>
          </a:p>
        </p:txBody>
      </p:sp>
      <p:sp>
        <p:nvSpPr>
          <p:cNvPr id="5" name="日期占位符 4">
            <a:extLst>
              <a:ext uri="{FF2B5EF4-FFF2-40B4-BE49-F238E27FC236}">
                <a16:creationId xmlns:a16="http://schemas.microsoft.com/office/drawing/2014/main" id="{1F7CE29A-57C7-96FC-0205-97319007FB48}"/>
              </a:ext>
            </a:extLst>
          </p:cNvPr>
          <p:cNvSpPr>
            <a:spLocks noGrp="1"/>
          </p:cNvSpPr>
          <p:nvPr>
            <p:ph type="dt" sz="half" idx="10"/>
          </p:nvPr>
        </p:nvSpPr>
        <p:spPr>
          <a:xfrm>
            <a:off x="838200" y="6492872"/>
            <a:ext cx="2743200" cy="365125"/>
          </a:xfrm>
        </p:spPr>
        <p:txBody>
          <a:bodyPr/>
          <a:lstStyle/>
          <a:p>
            <a:fld id="{E4C2CF94-821F-194A-BC37-ED2010A58F59}" type="datetime1">
              <a:rPr kumimoji="1" lang="zh-CN" altLang="en-US" smtClean="0">
                <a:solidFill>
                  <a:schemeClr val="bg1"/>
                </a:solidFill>
              </a:rPr>
              <a:t>2024/9/18</a:t>
            </a:fld>
            <a:endParaRPr kumimoji="1" lang="zh-CN" altLang="en-US" dirty="0">
              <a:solidFill>
                <a:schemeClr val="bg1"/>
              </a:solidFill>
            </a:endParaRPr>
          </a:p>
        </p:txBody>
      </p:sp>
      <p:sp>
        <p:nvSpPr>
          <p:cNvPr id="6" name="页脚占位符 5">
            <a:extLst>
              <a:ext uri="{FF2B5EF4-FFF2-40B4-BE49-F238E27FC236}">
                <a16:creationId xmlns:a16="http://schemas.microsoft.com/office/drawing/2014/main" id="{891BC38B-D195-DDB9-67C6-8E4099E2667B}"/>
              </a:ext>
            </a:extLst>
          </p:cNvPr>
          <p:cNvSpPr>
            <a:spLocks noGrp="1"/>
          </p:cNvSpPr>
          <p:nvPr>
            <p:ph type="ftr" sz="quarter" idx="11"/>
          </p:nvPr>
        </p:nvSpPr>
        <p:spPr>
          <a:xfrm>
            <a:off x="4038600" y="6492873"/>
            <a:ext cx="4114800" cy="365125"/>
          </a:xfrm>
        </p:spPr>
        <p:txBody>
          <a:bodyPr/>
          <a:lstStyle/>
          <a:p>
            <a:r>
              <a:rPr kumimoji="1" lang="en-US" altLang="zh-CN" dirty="0">
                <a:solidFill>
                  <a:schemeClr val="bg1"/>
                </a:solidFill>
              </a:rPr>
              <a:t>2024</a:t>
            </a:r>
            <a:r>
              <a:rPr kumimoji="1" lang="zh-CN" altLang="en-US" dirty="0">
                <a:solidFill>
                  <a:schemeClr val="bg1"/>
                </a:solidFill>
              </a:rPr>
              <a:t>秋，软件设计与体系结构</a:t>
            </a:r>
          </a:p>
        </p:txBody>
      </p:sp>
      <p:sp>
        <p:nvSpPr>
          <p:cNvPr id="7" name="灯片编号占位符 6">
            <a:extLst>
              <a:ext uri="{FF2B5EF4-FFF2-40B4-BE49-F238E27FC236}">
                <a16:creationId xmlns:a16="http://schemas.microsoft.com/office/drawing/2014/main" id="{AF25C8C2-8176-5D0E-7C4F-0D554987CC7F}"/>
              </a:ext>
            </a:extLst>
          </p:cNvPr>
          <p:cNvSpPr>
            <a:spLocks noGrp="1"/>
          </p:cNvSpPr>
          <p:nvPr>
            <p:ph type="sldNum" sz="quarter" idx="12"/>
          </p:nvPr>
        </p:nvSpPr>
        <p:spPr>
          <a:xfrm>
            <a:off x="8610600" y="6485074"/>
            <a:ext cx="2743200" cy="365125"/>
          </a:xfrm>
        </p:spPr>
        <p:txBody>
          <a:bodyPr/>
          <a:lstStyle/>
          <a:p>
            <a:fld id="{CE4DB412-8034-E14D-81D5-D45E190EBA3C}" type="slidenum">
              <a:rPr kumimoji="1" lang="zh-CN" altLang="en-US" smtClean="0">
                <a:solidFill>
                  <a:schemeClr val="bg1"/>
                </a:solidFill>
              </a:rPr>
              <a:t>63</a:t>
            </a:fld>
            <a:endParaRPr kumimoji="1" lang="zh-CN" altLang="en-US" dirty="0">
              <a:solidFill>
                <a:schemeClr val="bg1"/>
              </a:solidFill>
            </a:endParaRPr>
          </a:p>
        </p:txBody>
      </p:sp>
      <p:pic>
        <p:nvPicPr>
          <p:cNvPr id="9" name="图片 8" descr="徽标&#10;&#10;描述已自动生成">
            <a:extLst>
              <a:ext uri="{FF2B5EF4-FFF2-40B4-BE49-F238E27FC236}">
                <a16:creationId xmlns:a16="http://schemas.microsoft.com/office/drawing/2014/main" id="{4FF99A64-C947-8D1B-121F-86E411CF47B6}"/>
              </a:ext>
            </a:extLst>
          </p:cNvPr>
          <p:cNvPicPr>
            <a:picLocks noChangeAspect="1"/>
          </p:cNvPicPr>
          <p:nvPr/>
        </p:nvPicPr>
        <p:blipFill>
          <a:blip r:embed="rId2"/>
          <a:stretch>
            <a:fillRect/>
          </a:stretch>
        </p:blipFill>
        <p:spPr>
          <a:xfrm>
            <a:off x="11353800" y="0"/>
            <a:ext cx="838199" cy="818771"/>
          </a:xfrm>
          <a:prstGeom prst="rect">
            <a:avLst/>
          </a:prstGeom>
        </p:spPr>
      </p:pic>
      <p:sp>
        <p:nvSpPr>
          <p:cNvPr id="13" name="文本框 12">
            <a:extLst>
              <a:ext uri="{FF2B5EF4-FFF2-40B4-BE49-F238E27FC236}">
                <a16:creationId xmlns:a16="http://schemas.microsoft.com/office/drawing/2014/main" id="{1E066F69-0B2F-0DB0-B0E1-3F1640E5ECED}"/>
              </a:ext>
            </a:extLst>
          </p:cNvPr>
          <p:cNvSpPr txBox="1"/>
          <p:nvPr/>
        </p:nvSpPr>
        <p:spPr>
          <a:xfrm>
            <a:off x="641636" y="1224346"/>
            <a:ext cx="10712164" cy="3731214"/>
          </a:xfrm>
          <a:prstGeom prst="rect">
            <a:avLst/>
          </a:prstGeom>
          <a:solidFill>
            <a:schemeClr val="bg2"/>
          </a:solidFill>
        </p:spPr>
        <p:txBody>
          <a:bodyPr wrap="square">
            <a:spAutoFit/>
          </a:bodyPr>
          <a:lstStyle/>
          <a:p>
            <a:pPr>
              <a:lnSpc>
                <a:spcPct val="150000"/>
              </a:lnSpc>
            </a:pPr>
            <a:r>
              <a:rPr lang="zh-CN" altLang="en-US" sz="2000" dirty="0">
                <a:solidFill>
                  <a:srgbClr val="0018C0"/>
                </a:solidFill>
                <a:effectLst/>
                <a:latin typeface="+mn-ea"/>
              </a:rPr>
              <a:t>第</a:t>
            </a:r>
            <a:r>
              <a:rPr lang="zh-CN" altLang="en-US" sz="2000" dirty="0">
                <a:solidFill>
                  <a:srgbClr val="0033CC"/>
                </a:solidFill>
                <a:effectLst/>
                <a:latin typeface="+mn-ea"/>
              </a:rPr>
              <a:t> </a:t>
            </a:r>
            <a:r>
              <a:rPr lang="en-US" altLang="zh-CN" sz="2000" dirty="0">
                <a:solidFill>
                  <a:srgbClr val="0018C0"/>
                </a:solidFill>
                <a:effectLst/>
                <a:latin typeface="+mn-ea"/>
              </a:rPr>
              <a:t>3</a:t>
            </a:r>
            <a:r>
              <a:rPr lang="zh-CN" altLang="en-US" sz="2000" dirty="0">
                <a:solidFill>
                  <a:srgbClr val="0033CC"/>
                </a:solidFill>
                <a:effectLst/>
                <a:latin typeface="+mn-ea"/>
              </a:rPr>
              <a:t> </a:t>
            </a:r>
            <a:r>
              <a:rPr lang="zh-CN" altLang="en-US" sz="2000" dirty="0">
                <a:solidFill>
                  <a:srgbClr val="0018C0"/>
                </a:solidFill>
                <a:effectLst/>
                <a:latin typeface="+mn-ea"/>
              </a:rPr>
              <a:t>步</a:t>
            </a:r>
            <a:r>
              <a:rPr lang="zh-CN" altLang="en-US" sz="2000" dirty="0">
                <a:solidFill>
                  <a:srgbClr val="0033CC"/>
                </a:solidFill>
                <a:effectLst/>
                <a:latin typeface="+mn-ea"/>
              </a:rPr>
              <a:t>：</a:t>
            </a:r>
            <a:r>
              <a:rPr lang="zh-CN" altLang="en-US" sz="2000" dirty="0">
                <a:solidFill>
                  <a:srgbClr val="000000"/>
                </a:solidFill>
                <a:effectLst/>
                <a:latin typeface="+mn-ea"/>
              </a:rPr>
              <a:t>计算未平衡用例点</a:t>
            </a:r>
            <a:r>
              <a:rPr lang="zh-CN" altLang="en-US" sz="2000" dirty="0">
                <a:solidFill>
                  <a:srgbClr val="0018C0"/>
                </a:solidFill>
                <a:effectLst/>
                <a:latin typeface="+mn-ea"/>
              </a:rPr>
              <a:t> </a:t>
            </a:r>
            <a:r>
              <a:rPr lang="en-US" altLang="zh-CN" sz="2000" dirty="0">
                <a:solidFill>
                  <a:srgbClr val="0018C0"/>
                </a:solidFill>
                <a:effectLst/>
                <a:latin typeface="+mn-ea"/>
              </a:rPr>
              <a:t>UUCP</a:t>
            </a:r>
            <a:r>
              <a:rPr lang="en-US" altLang="zh-CN" sz="2000" dirty="0">
                <a:solidFill>
                  <a:srgbClr val="0033CC"/>
                </a:solidFill>
                <a:effectLst/>
                <a:latin typeface="+mn-ea"/>
              </a:rPr>
              <a:t> </a:t>
            </a:r>
            <a:r>
              <a:rPr lang="en-US" altLang="zh-CN" sz="2000" dirty="0">
                <a:solidFill>
                  <a:srgbClr val="0018C0"/>
                </a:solidFill>
                <a:effectLst/>
                <a:latin typeface="+mn-ea"/>
              </a:rPr>
              <a:t>=</a:t>
            </a:r>
            <a:r>
              <a:rPr lang="en-US" altLang="zh-CN" sz="2000" dirty="0">
                <a:solidFill>
                  <a:srgbClr val="0033CC"/>
                </a:solidFill>
                <a:effectLst/>
                <a:latin typeface="+mn-ea"/>
              </a:rPr>
              <a:t> </a:t>
            </a:r>
            <a:r>
              <a:rPr lang="en-US" altLang="zh-CN" sz="2000" dirty="0">
                <a:solidFill>
                  <a:srgbClr val="0018C0"/>
                </a:solidFill>
                <a:effectLst/>
                <a:latin typeface="+mn-ea"/>
              </a:rPr>
              <a:t>UAW</a:t>
            </a:r>
            <a:r>
              <a:rPr lang="en-US" altLang="zh-CN" sz="2000" dirty="0">
                <a:solidFill>
                  <a:srgbClr val="0033CC"/>
                </a:solidFill>
                <a:effectLst/>
                <a:latin typeface="+mn-ea"/>
              </a:rPr>
              <a:t> </a:t>
            </a:r>
            <a:r>
              <a:rPr lang="en-US" altLang="zh-CN" sz="2000" dirty="0">
                <a:solidFill>
                  <a:srgbClr val="0018C0"/>
                </a:solidFill>
                <a:effectLst/>
                <a:latin typeface="+mn-ea"/>
              </a:rPr>
              <a:t>+</a:t>
            </a:r>
            <a:r>
              <a:rPr lang="en-US" altLang="zh-CN" sz="2000" dirty="0">
                <a:solidFill>
                  <a:srgbClr val="0033CC"/>
                </a:solidFill>
                <a:effectLst/>
                <a:latin typeface="+mn-ea"/>
              </a:rPr>
              <a:t> </a:t>
            </a:r>
            <a:r>
              <a:rPr lang="en-US" altLang="zh-CN" sz="2000" dirty="0">
                <a:solidFill>
                  <a:srgbClr val="0018C0"/>
                </a:solidFill>
                <a:effectLst/>
                <a:latin typeface="+mn-ea"/>
              </a:rPr>
              <a:t>UUCW</a:t>
            </a:r>
          </a:p>
          <a:p>
            <a:pPr>
              <a:lnSpc>
                <a:spcPct val="150000"/>
              </a:lnSpc>
            </a:pPr>
            <a:r>
              <a:rPr lang="zh-CN" altLang="en-US" sz="2000" dirty="0">
                <a:solidFill>
                  <a:srgbClr val="0018C0"/>
                </a:solidFill>
                <a:effectLst/>
                <a:latin typeface="+mn-ea"/>
              </a:rPr>
              <a:t>第</a:t>
            </a:r>
            <a:r>
              <a:rPr lang="zh-CN" altLang="en-US" sz="2000" dirty="0">
                <a:solidFill>
                  <a:srgbClr val="0033CC"/>
                </a:solidFill>
                <a:effectLst/>
                <a:latin typeface="+mn-ea"/>
              </a:rPr>
              <a:t> </a:t>
            </a:r>
            <a:r>
              <a:rPr lang="en-US" altLang="zh-CN" sz="2000" dirty="0">
                <a:solidFill>
                  <a:srgbClr val="0018C0"/>
                </a:solidFill>
                <a:effectLst/>
                <a:latin typeface="+mn-ea"/>
              </a:rPr>
              <a:t>4</a:t>
            </a:r>
            <a:r>
              <a:rPr lang="zh-CN" altLang="en-US" sz="2000" dirty="0">
                <a:solidFill>
                  <a:srgbClr val="0033CC"/>
                </a:solidFill>
                <a:effectLst/>
                <a:latin typeface="+mn-ea"/>
              </a:rPr>
              <a:t> </a:t>
            </a:r>
            <a:r>
              <a:rPr lang="zh-CN" altLang="en-US" sz="2000" dirty="0">
                <a:solidFill>
                  <a:srgbClr val="0018C0"/>
                </a:solidFill>
                <a:effectLst/>
                <a:latin typeface="+mn-ea"/>
              </a:rPr>
              <a:t>步</a:t>
            </a:r>
            <a:r>
              <a:rPr lang="zh-CN" altLang="en-US" sz="2000" dirty="0">
                <a:solidFill>
                  <a:srgbClr val="0033CC"/>
                </a:solidFill>
                <a:effectLst/>
                <a:latin typeface="+mn-ea"/>
              </a:rPr>
              <a:t>：</a:t>
            </a:r>
            <a:r>
              <a:rPr lang="zh-CN" altLang="en-US" sz="2000" dirty="0">
                <a:solidFill>
                  <a:srgbClr val="000000"/>
                </a:solidFill>
                <a:effectLst/>
                <a:latin typeface="+mn-ea"/>
              </a:rPr>
              <a:t>用技术复杂度因子</a:t>
            </a:r>
            <a:r>
              <a:rPr lang="en-US" altLang="zh-CN" sz="2000" dirty="0">
                <a:solidFill>
                  <a:srgbClr val="000000"/>
                </a:solidFill>
                <a:effectLst/>
                <a:latin typeface="+mn-ea"/>
              </a:rPr>
              <a:t>TCF</a:t>
            </a:r>
            <a:r>
              <a:rPr lang="zh-CN" altLang="en-US" sz="2000" dirty="0">
                <a:solidFill>
                  <a:srgbClr val="000000"/>
                </a:solidFill>
                <a:effectLst/>
                <a:latin typeface="+mn-ea"/>
              </a:rPr>
              <a:t>和环境复杂度因子</a:t>
            </a:r>
            <a:r>
              <a:rPr lang="en-US" altLang="zh-CN" sz="2000" dirty="0">
                <a:solidFill>
                  <a:srgbClr val="000000"/>
                </a:solidFill>
                <a:effectLst/>
                <a:latin typeface="+mn-ea"/>
              </a:rPr>
              <a:t>ECF</a:t>
            </a:r>
            <a:r>
              <a:rPr lang="zh-CN" altLang="en-US" sz="2000" dirty="0">
                <a:solidFill>
                  <a:srgbClr val="000000"/>
                </a:solidFill>
                <a:effectLst/>
                <a:latin typeface="+mn-ea"/>
              </a:rPr>
              <a:t>进行调整，得到用例点</a:t>
            </a:r>
            <a:endParaRPr lang="en-US" altLang="zh-CN" sz="2000" dirty="0">
              <a:solidFill>
                <a:srgbClr val="000000"/>
              </a:solidFill>
              <a:effectLst/>
              <a:latin typeface="+mn-ea"/>
            </a:endParaRPr>
          </a:p>
          <a:p>
            <a:pPr>
              <a:lnSpc>
                <a:spcPct val="150000"/>
              </a:lnSpc>
            </a:pPr>
            <a:r>
              <a:rPr lang="en-US" altLang="zh-CN" sz="2000" dirty="0">
                <a:solidFill>
                  <a:srgbClr val="000000"/>
                </a:solidFill>
                <a:latin typeface="+mn-ea"/>
              </a:rPr>
              <a:t>		</a:t>
            </a:r>
            <a:r>
              <a:rPr lang="en-US" altLang="zh-CN" sz="2000" dirty="0">
                <a:solidFill>
                  <a:srgbClr val="0018C0"/>
                </a:solidFill>
                <a:effectLst/>
                <a:latin typeface="+mn-ea"/>
              </a:rPr>
              <a:t>UCP</a:t>
            </a:r>
            <a:r>
              <a:rPr lang="en-US" altLang="zh-CN" sz="2000" dirty="0">
                <a:solidFill>
                  <a:srgbClr val="0033CC"/>
                </a:solidFill>
                <a:effectLst/>
                <a:latin typeface="+mn-ea"/>
              </a:rPr>
              <a:t> </a:t>
            </a:r>
            <a:r>
              <a:rPr lang="en-US" altLang="zh-CN" sz="2000" dirty="0">
                <a:solidFill>
                  <a:srgbClr val="0018C0"/>
                </a:solidFill>
                <a:effectLst/>
                <a:latin typeface="+mn-ea"/>
              </a:rPr>
              <a:t>=</a:t>
            </a:r>
            <a:r>
              <a:rPr lang="en-US" altLang="zh-CN" sz="2000" dirty="0">
                <a:solidFill>
                  <a:srgbClr val="0033CC"/>
                </a:solidFill>
                <a:effectLst/>
                <a:latin typeface="+mn-ea"/>
              </a:rPr>
              <a:t> </a:t>
            </a:r>
            <a:r>
              <a:rPr lang="en-US" altLang="zh-CN" sz="2000" dirty="0">
                <a:solidFill>
                  <a:srgbClr val="0018C0"/>
                </a:solidFill>
                <a:effectLst/>
                <a:latin typeface="+mn-ea"/>
              </a:rPr>
              <a:t>TFC</a:t>
            </a:r>
            <a:r>
              <a:rPr lang="en-US" altLang="zh-CN" sz="2000" dirty="0">
                <a:solidFill>
                  <a:srgbClr val="0033CC"/>
                </a:solidFill>
                <a:effectLst/>
                <a:latin typeface="+mn-ea"/>
              </a:rPr>
              <a:t> </a:t>
            </a:r>
            <a:r>
              <a:rPr lang="en-US" altLang="zh-CN" sz="2000" dirty="0">
                <a:solidFill>
                  <a:srgbClr val="0018C0"/>
                </a:solidFill>
                <a:effectLst/>
                <a:latin typeface="+mn-ea"/>
              </a:rPr>
              <a:t>*</a:t>
            </a:r>
            <a:r>
              <a:rPr lang="en-US" altLang="zh-CN" sz="2000" dirty="0">
                <a:solidFill>
                  <a:srgbClr val="0033CC"/>
                </a:solidFill>
                <a:effectLst/>
                <a:latin typeface="+mn-ea"/>
              </a:rPr>
              <a:t> </a:t>
            </a:r>
            <a:r>
              <a:rPr lang="en-US" altLang="zh-CN" sz="2000" dirty="0">
                <a:solidFill>
                  <a:srgbClr val="0018C0"/>
                </a:solidFill>
                <a:effectLst/>
                <a:latin typeface="+mn-ea"/>
              </a:rPr>
              <a:t>EFC</a:t>
            </a:r>
            <a:r>
              <a:rPr lang="en-US" altLang="zh-CN" sz="2000" dirty="0">
                <a:solidFill>
                  <a:srgbClr val="0033CC"/>
                </a:solidFill>
                <a:effectLst/>
                <a:latin typeface="+mn-ea"/>
              </a:rPr>
              <a:t> </a:t>
            </a:r>
            <a:r>
              <a:rPr lang="en-US" altLang="zh-CN" sz="2000" dirty="0">
                <a:solidFill>
                  <a:srgbClr val="0018C0"/>
                </a:solidFill>
                <a:effectLst/>
                <a:latin typeface="+mn-ea"/>
              </a:rPr>
              <a:t>*</a:t>
            </a:r>
            <a:r>
              <a:rPr lang="en-US" altLang="zh-CN" sz="2000" dirty="0">
                <a:solidFill>
                  <a:srgbClr val="0033CC"/>
                </a:solidFill>
                <a:effectLst/>
                <a:latin typeface="+mn-ea"/>
              </a:rPr>
              <a:t> </a:t>
            </a:r>
            <a:r>
              <a:rPr lang="en-US" altLang="zh-CN" sz="2000" dirty="0">
                <a:solidFill>
                  <a:srgbClr val="0018C0"/>
                </a:solidFill>
                <a:effectLst/>
                <a:latin typeface="+mn-ea"/>
              </a:rPr>
              <a:t>UUCP</a:t>
            </a:r>
          </a:p>
          <a:p>
            <a:pPr>
              <a:lnSpc>
                <a:spcPct val="150000"/>
              </a:lnSpc>
            </a:pPr>
            <a:r>
              <a:rPr lang="en-US" altLang="zh-CN" sz="2000" dirty="0">
                <a:solidFill>
                  <a:srgbClr val="BE0004"/>
                </a:solidFill>
                <a:effectLst/>
                <a:latin typeface="+mn-ea"/>
              </a:rPr>
              <a:t>	</a:t>
            </a:r>
            <a:r>
              <a:rPr lang="zh-CN" altLang="en-US" sz="2000" dirty="0">
                <a:solidFill>
                  <a:srgbClr val="BE0004"/>
                </a:solidFill>
                <a:effectLst/>
                <a:latin typeface="+mn-ea"/>
              </a:rPr>
              <a:t>说明</a:t>
            </a:r>
            <a:r>
              <a:rPr lang="zh-CN" altLang="en-US" sz="2000" dirty="0">
                <a:solidFill>
                  <a:srgbClr val="CC0000"/>
                </a:solidFill>
                <a:effectLst/>
                <a:latin typeface="+mn-ea"/>
              </a:rPr>
              <a:t>：</a:t>
            </a:r>
            <a:r>
              <a:rPr lang="zh-CN" altLang="en-US" sz="2000" dirty="0">
                <a:solidFill>
                  <a:srgbClr val="000000"/>
                </a:solidFill>
                <a:effectLst/>
                <a:latin typeface="+mn-ea"/>
              </a:rPr>
              <a:t>技术复杂度因子</a:t>
            </a:r>
            <a:r>
              <a:rPr lang="en-US" altLang="zh-CN" sz="2000" dirty="0">
                <a:solidFill>
                  <a:srgbClr val="000000"/>
                </a:solidFill>
                <a:effectLst/>
                <a:latin typeface="+mn-ea"/>
              </a:rPr>
              <a:t>TCF</a:t>
            </a:r>
            <a:r>
              <a:rPr lang="zh-CN" altLang="en-US" sz="2000" dirty="0">
                <a:solidFill>
                  <a:srgbClr val="000000"/>
                </a:solidFill>
                <a:effectLst/>
                <a:latin typeface="+mn-ea"/>
              </a:rPr>
              <a:t>和环境复杂度因子</a:t>
            </a:r>
            <a:r>
              <a:rPr lang="en-US" altLang="zh-CN" sz="2000" dirty="0">
                <a:solidFill>
                  <a:srgbClr val="000000"/>
                </a:solidFill>
                <a:effectLst/>
                <a:latin typeface="+mn-ea"/>
              </a:rPr>
              <a:t>ECF</a:t>
            </a:r>
            <a:r>
              <a:rPr lang="zh-CN" altLang="en-US" sz="2000" dirty="0">
                <a:solidFill>
                  <a:srgbClr val="000000"/>
                </a:solidFill>
                <a:effectLst/>
                <a:latin typeface="+mn-ea"/>
              </a:rPr>
              <a:t>计算见后面表格</a:t>
            </a:r>
          </a:p>
          <a:p>
            <a:pPr>
              <a:lnSpc>
                <a:spcPct val="150000"/>
              </a:lnSpc>
            </a:pPr>
            <a:r>
              <a:rPr lang="zh-CN" altLang="en-US" sz="2000" dirty="0">
                <a:solidFill>
                  <a:srgbClr val="0018C0"/>
                </a:solidFill>
                <a:effectLst/>
                <a:latin typeface="+mn-ea"/>
              </a:rPr>
              <a:t>第</a:t>
            </a:r>
            <a:r>
              <a:rPr lang="zh-CN" altLang="en-US" sz="2000" dirty="0">
                <a:solidFill>
                  <a:srgbClr val="0033CC"/>
                </a:solidFill>
                <a:effectLst/>
                <a:latin typeface="+mn-ea"/>
              </a:rPr>
              <a:t> </a:t>
            </a:r>
            <a:r>
              <a:rPr lang="en-US" altLang="zh-CN" sz="2000" dirty="0">
                <a:solidFill>
                  <a:srgbClr val="0018C0"/>
                </a:solidFill>
                <a:effectLst/>
                <a:latin typeface="+mn-ea"/>
              </a:rPr>
              <a:t>5</a:t>
            </a:r>
            <a:r>
              <a:rPr lang="zh-CN" altLang="en-US" sz="2000" dirty="0">
                <a:solidFill>
                  <a:srgbClr val="0033CC"/>
                </a:solidFill>
                <a:effectLst/>
                <a:latin typeface="+mn-ea"/>
              </a:rPr>
              <a:t> </a:t>
            </a:r>
            <a:r>
              <a:rPr lang="zh-CN" altLang="en-US" sz="2000" dirty="0">
                <a:solidFill>
                  <a:srgbClr val="0018C0"/>
                </a:solidFill>
                <a:effectLst/>
                <a:latin typeface="+mn-ea"/>
              </a:rPr>
              <a:t>步</a:t>
            </a:r>
            <a:r>
              <a:rPr lang="zh-CN" altLang="en-US" sz="2000" dirty="0">
                <a:solidFill>
                  <a:srgbClr val="0033CC"/>
                </a:solidFill>
                <a:effectLst/>
                <a:latin typeface="+mn-ea"/>
              </a:rPr>
              <a:t>：</a:t>
            </a:r>
            <a:r>
              <a:rPr lang="zh-CN" altLang="en-US" sz="2000" dirty="0">
                <a:solidFill>
                  <a:srgbClr val="000000"/>
                </a:solidFill>
                <a:effectLst/>
                <a:latin typeface="+mn-ea"/>
              </a:rPr>
              <a:t>估算项目开发工作量</a:t>
            </a:r>
          </a:p>
          <a:p>
            <a:pPr>
              <a:lnSpc>
                <a:spcPct val="150000"/>
              </a:lnSpc>
            </a:pPr>
            <a:r>
              <a:rPr lang="en-US" altLang="zh-CN" sz="2000" dirty="0">
                <a:solidFill>
                  <a:srgbClr val="000000"/>
                </a:solidFill>
                <a:effectLst/>
                <a:latin typeface="+mn-ea"/>
              </a:rPr>
              <a:t>	</a:t>
            </a:r>
            <a:r>
              <a:rPr lang="zh-CN" altLang="en-US" sz="2000" dirty="0">
                <a:solidFill>
                  <a:srgbClr val="000000"/>
                </a:solidFill>
                <a:effectLst/>
                <a:latin typeface="+mn-ea"/>
              </a:rPr>
              <a:t>只要给出基于每个</a:t>
            </a:r>
            <a:r>
              <a:rPr lang="en-US" altLang="zh-CN" sz="2000" dirty="0">
                <a:solidFill>
                  <a:srgbClr val="000000"/>
                </a:solidFill>
                <a:effectLst/>
                <a:latin typeface="+mn-ea"/>
              </a:rPr>
              <a:t>UCP</a:t>
            </a:r>
            <a:r>
              <a:rPr lang="zh-CN" altLang="en-US" sz="2000" dirty="0">
                <a:solidFill>
                  <a:srgbClr val="000000"/>
                </a:solidFill>
                <a:effectLst/>
                <a:latin typeface="+mn-ea"/>
              </a:rPr>
              <a:t>完成的时间，就可以计算出项目开发工作量</a:t>
            </a:r>
          </a:p>
          <a:p>
            <a:pPr>
              <a:lnSpc>
                <a:spcPct val="150000"/>
              </a:lnSpc>
            </a:pPr>
            <a:r>
              <a:rPr lang="en-US" altLang="zh-CN" sz="2000" dirty="0">
                <a:solidFill>
                  <a:srgbClr val="0018C0"/>
                </a:solidFill>
                <a:effectLst/>
                <a:latin typeface="+mn-ea"/>
              </a:rPr>
              <a:t>		</a:t>
            </a:r>
            <a:r>
              <a:rPr lang="zh-CN" altLang="en-US" sz="2000" dirty="0">
                <a:solidFill>
                  <a:srgbClr val="0018C0"/>
                </a:solidFill>
                <a:effectLst/>
                <a:latin typeface="+mn-ea"/>
              </a:rPr>
              <a:t>工作量</a:t>
            </a:r>
            <a:r>
              <a:rPr lang="zh-CN" altLang="en-US" sz="2000" dirty="0">
                <a:solidFill>
                  <a:srgbClr val="0033CC"/>
                </a:solidFill>
                <a:effectLst/>
                <a:latin typeface="+mn-ea"/>
              </a:rPr>
              <a:t> </a:t>
            </a:r>
            <a:r>
              <a:rPr lang="en-US" altLang="zh-CN" sz="2000" dirty="0">
                <a:solidFill>
                  <a:srgbClr val="0018C0"/>
                </a:solidFill>
                <a:effectLst/>
                <a:latin typeface="+mn-ea"/>
              </a:rPr>
              <a:t>=</a:t>
            </a:r>
            <a:r>
              <a:rPr lang="zh-CN" altLang="en-US" sz="2000" dirty="0">
                <a:solidFill>
                  <a:srgbClr val="0033CC"/>
                </a:solidFill>
                <a:effectLst/>
                <a:latin typeface="+mn-ea"/>
              </a:rPr>
              <a:t> </a:t>
            </a:r>
            <a:r>
              <a:rPr lang="en-US" altLang="zh-CN" sz="2000" dirty="0">
                <a:solidFill>
                  <a:srgbClr val="0018C0"/>
                </a:solidFill>
                <a:effectLst/>
                <a:latin typeface="+mn-ea"/>
              </a:rPr>
              <a:t>UCP</a:t>
            </a:r>
            <a:r>
              <a:rPr lang="en-US" altLang="zh-CN" sz="2000" dirty="0">
                <a:solidFill>
                  <a:srgbClr val="0033CC"/>
                </a:solidFill>
                <a:effectLst/>
                <a:latin typeface="+mn-ea"/>
              </a:rPr>
              <a:t> </a:t>
            </a:r>
            <a:r>
              <a:rPr lang="en-US" altLang="zh-CN" sz="2000" dirty="0">
                <a:solidFill>
                  <a:srgbClr val="0018C0"/>
                </a:solidFill>
                <a:effectLst/>
                <a:latin typeface="+mn-ea"/>
              </a:rPr>
              <a:t>*</a:t>
            </a:r>
            <a:r>
              <a:rPr lang="en-US" altLang="zh-CN" sz="2000" dirty="0">
                <a:solidFill>
                  <a:srgbClr val="0033CC"/>
                </a:solidFill>
                <a:effectLst/>
                <a:latin typeface="+mn-ea"/>
              </a:rPr>
              <a:t> </a:t>
            </a:r>
            <a:r>
              <a:rPr lang="zh-CN" altLang="en-US" sz="2000" dirty="0">
                <a:solidFill>
                  <a:srgbClr val="0018C0"/>
                </a:solidFill>
                <a:effectLst/>
                <a:latin typeface="+mn-ea"/>
              </a:rPr>
              <a:t>生产率</a:t>
            </a:r>
          </a:p>
          <a:p>
            <a:pPr>
              <a:lnSpc>
                <a:spcPct val="150000"/>
              </a:lnSpc>
            </a:pPr>
            <a:r>
              <a:rPr lang="en-US" altLang="zh-CN" sz="2000" dirty="0">
                <a:solidFill>
                  <a:srgbClr val="BE0004"/>
                </a:solidFill>
                <a:effectLst/>
                <a:latin typeface="+mn-ea"/>
              </a:rPr>
              <a:t>	</a:t>
            </a:r>
            <a:r>
              <a:rPr lang="zh-CN" altLang="en-US" sz="2000" dirty="0">
                <a:solidFill>
                  <a:srgbClr val="BE0004"/>
                </a:solidFill>
                <a:effectLst/>
                <a:latin typeface="+mn-ea"/>
              </a:rPr>
              <a:t>建议</a:t>
            </a:r>
            <a:r>
              <a:rPr lang="zh-CN" altLang="en-US" sz="2000" dirty="0">
                <a:solidFill>
                  <a:srgbClr val="CC0000"/>
                </a:solidFill>
                <a:effectLst/>
                <a:latin typeface="+mn-ea"/>
              </a:rPr>
              <a:t>：</a:t>
            </a:r>
            <a:r>
              <a:rPr lang="zh-CN" altLang="en-US" sz="2000" dirty="0">
                <a:solidFill>
                  <a:srgbClr val="000000"/>
                </a:solidFill>
                <a:effectLst/>
                <a:latin typeface="+mn-ea"/>
              </a:rPr>
              <a:t>每个</a:t>
            </a:r>
            <a:r>
              <a:rPr lang="en-US" altLang="zh-CN" sz="2000" dirty="0">
                <a:solidFill>
                  <a:srgbClr val="000000"/>
                </a:solidFill>
                <a:effectLst/>
                <a:latin typeface="+mn-ea"/>
              </a:rPr>
              <a:t>UCP</a:t>
            </a:r>
            <a:r>
              <a:rPr lang="zh-CN" altLang="en-US" sz="2000" dirty="0">
                <a:solidFill>
                  <a:srgbClr val="000000"/>
                </a:solidFill>
                <a:effectLst/>
                <a:latin typeface="+mn-ea"/>
              </a:rPr>
              <a:t>为</a:t>
            </a:r>
            <a:r>
              <a:rPr lang="en-US" altLang="zh-CN" sz="2000" dirty="0">
                <a:solidFill>
                  <a:srgbClr val="000000"/>
                </a:solidFill>
                <a:effectLst/>
                <a:latin typeface="+mn-ea"/>
              </a:rPr>
              <a:t>16-30</a:t>
            </a:r>
            <a:r>
              <a:rPr lang="zh-CN" altLang="en-US" sz="2000" dirty="0">
                <a:solidFill>
                  <a:srgbClr val="000000"/>
                </a:solidFill>
                <a:effectLst/>
                <a:latin typeface="+mn-ea"/>
              </a:rPr>
              <a:t>人时，均值为</a:t>
            </a:r>
            <a:r>
              <a:rPr lang="en-US" altLang="zh-CN" sz="2000" dirty="0">
                <a:solidFill>
                  <a:srgbClr val="000000"/>
                </a:solidFill>
                <a:effectLst/>
                <a:latin typeface="+mn-ea"/>
              </a:rPr>
              <a:t>20</a:t>
            </a:r>
            <a:r>
              <a:rPr lang="zh-CN" altLang="en-US" sz="2000" dirty="0">
                <a:solidFill>
                  <a:srgbClr val="000000"/>
                </a:solidFill>
                <a:effectLst/>
                <a:latin typeface="+mn-ea"/>
              </a:rPr>
              <a:t>人时</a:t>
            </a:r>
          </a:p>
        </p:txBody>
      </p:sp>
    </p:spTree>
    <p:extLst>
      <p:ext uri="{BB962C8B-B14F-4D97-AF65-F5344CB8AC3E}">
        <p14:creationId xmlns:p14="http://schemas.microsoft.com/office/powerpoint/2010/main" val="358074317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791CC8-0B04-4A6F-8C51-5FD54E182431}"/>
            </a:ext>
          </a:extLst>
        </p:cNvPr>
        <p:cNvGrpSpPr/>
        <p:nvPr/>
      </p:nvGrpSpPr>
      <p:grpSpPr>
        <a:xfrm>
          <a:off x="0" y="0"/>
          <a:ext cx="0" cy="0"/>
          <a:chOff x="0" y="0"/>
          <a:chExt cx="0" cy="0"/>
        </a:xfrm>
      </p:grpSpPr>
      <p:cxnSp>
        <p:nvCxnSpPr>
          <p:cNvPr id="3" name="直线连接符 2">
            <a:extLst>
              <a:ext uri="{FF2B5EF4-FFF2-40B4-BE49-F238E27FC236}">
                <a16:creationId xmlns:a16="http://schemas.microsoft.com/office/drawing/2014/main" id="{35E97C8B-5BA1-1C8B-E688-A8C8F0BBABA1}"/>
              </a:ext>
            </a:extLst>
          </p:cNvPr>
          <p:cNvCxnSpPr>
            <a:cxnSpLocks/>
          </p:cNvCxnSpPr>
          <p:nvPr/>
        </p:nvCxnSpPr>
        <p:spPr>
          <a:xfrm>
            <a:off x="102093" y="714234"/>
            <a:ext cx="11987814" cy="0"/>
          </a:xfrm>
          <a:prstGeom prst="line">
            <a:avLst/>
          </a:prstGeom>
          <a:ln w="38100">
            <a:solidFill>
              <a:srgbClr val="C00000"/>
            </a:solidFill>
          </a:ln>
        </p:spPr>
        <p:style>
          <a:lnRef idx="2">
            <a:schemeClr val="accent1"/>
          </a:lnRef>
          <a:fillRef idx="0">
            <a:schemeClr val="accent1"/>
          </a:fillRef>
          <a:effectRef idx="1">
            <a:schemeClr val="accent1"/>
          </a:effectRef>
          <a:fontRef idx="minor">
            <a:schemeClr val="tx1"/>
          </a:fontRef>
        </p:style>
      </p:cxnSp>
      <p:sp>
        <p:nvSpPr>
          <p:cNvPr id="4" name="矩形 3">
            <a:extLst>
              <a:ext uri="{FF2B5EF4-FFF2-40B4-BE49-F238E27FC236}">
                <a16:creationId xmlns:a16="http://schemas.microsoft.com/office/drawing/2014/main" id="{582CDFEA-83EB-1E87-BF83-5BEDD3ECCB27}"/>
              </a:ext>
            </a:extLst>
          </p:cNvPr>
          <p:cNvSpPr/>
          <p:nvPr/>
        </p:nvSpPr>
        <p:spPr>
          <a:xfrm>
            <a:off x="0" y="6492874"/>
            <a:ext cx="12192000" cy="365125"/>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标题 1">
            <a:extLst>
              <a:ext uri="{FF2B5EF4-FFF2-40B4-BE49-F238E27FC236}">
                <a16:creationId xmlns:a16="http://schemas.microsoft.com/office/drawing/2014/main" id="{CCB041A7-DC9B-242D-5D3B-678F2B2BE261}"/>
              </a:ext>
            </a:extLst>
          </p:cNvPr>
          <p:cNvSpPr>
            <a:spLocks noGrp="1"/>
          </p:cNvSpPr>
          <p:nvPr>
            <p:ph type="title"/>
          </p:nvPr>
        </p:nvSpPr>
        <p:spPr>
          <a:xfrm>
            <a:off x="641636" y="166374"/>
            <a:ext cx="10712164" cy="547860"/>
          </a:xfrm>
        </p:spPr>
        <p:txBody>
          <a:bodyPr>
            <a:normAutofit fontScale="90000"/>
          </a:bodyPr>
          <a:lstStyle/>
          <a:p>
            <a:r>
              <a:rPr kumimoji="1" lang="zh-CN" altLang="en-US" sz="4000" dirty="0">
                <a:latin typeface="Microsoft YaHei" panose="020B0503020204020204" pitchFamily="34" charset="-122"/>
                <a:ea typeface="Microsoft YaHei" panose="020B0503020204020204" pitchFamily="34" charset="-122"/>
              </a:rPr>
              <a:t>用例点估算</a:t>
            </a:r>
          </a:p>
        </p:txBody>
      </p:sp>
      <p:sp>
        <p:nvSpPr>
          <p:cNvPr id="5" name="日期占位符 4">
            <a:extLst>
              <a:ext uri="{FF2B5EF4-FFF2-40B4-BE49-F238E27FC236}">
                <a16:creationId xmlns:a16="http://schemas.microsoft.com/office/drawing/2014/main" id="{88D3D9BE-4663-8C16-6F5A-B0DFCE15FFEC}"/>
              </a:ext>
            </a:extLst>
          </p:cNvPr>
          <p:cNvSpPr>
            <a:spLocks noGrp="1"/>
          </p:cNvSpPr>
          <p:nvPr>
            <p:ph type="dt" sz="half" idx="10"/>
          </p:nvPr>
        </p:nvSpPr>
        <p:spPr>
          <a:xfrm>
            <a:off x="838200" y="6492872"/>
            <a:ext cx="2743200" cy="365125"/>
          </a:xfrm>
        </p:spPr>
        <p:txBody>
          <a:bodyPr/>
          <a:lstStyle/>
          <a:p>
            <a:fld id="{E4C2CF94-821F-194A-BC37-ED2010A58F59}" type="datetime1">
              <a:rPr kumimoji="1" lang="zh-CN" altLang="en-US" smtClean="0">
                <a:solidFill>
                  <a:schemeClr val="bg1"/>
                </a:solidFill>
              </a:rPr>
              <a:t>2024/9/18</a:t>
            </a:fld>
            <a:endParaRPr kumimoji="1" lang="zh-CN" altLang="en-US" dirty="0">
              <a:solidFill>
                <a:schemeClr val="bg1"/>
              </a:solidFill>
            </a:endParaRPr>
          </a:p>
        </p:txBody>
      </p:sp>
      <p:sp>
        <p:nvSpPr>
          <p:cNvPr id="6" name="页脚占位符 5">
            <a:extLst>
              <a:ext uri="{FF2B5EF4-FFF2-40B4-BE49-F238E27FC236}">
                <a16:creationId xmlns:a16="http://schemas.microsoft.com/office/drawing/2014/main" id="{42016D2F-22C8-CA62-CAFD-1CC122A939FB}"/>
              </a:ext>
            </a:extLst>
          </p:cNvPr>
          <p:cNvSpPr>
            <a:spLocks noGrp="1"/>
          </p:cNvSpPr>
          <p:nvPr>
            <p:ph type="ftr" sz="quarter" idx="11"/>
          </p:nvPr>
        </p:nvSpPr>
        <p:spPr>
          <a:xfrm>
            <a:off x="4038600" y="6492873"/>
            <a:ext cx="4114800" cy="365125"/>
          </a:xfrm>
        </p:spPr>
        <p:txBody>
          <a:bodyPr/>
          <a:lstStyle/>
          <a:p>
            <a:r>
              <a:rPr kumimoji="1" lang="en-US" altLang="zh-CN" dirty="0">
                <a:solidFill>
                  <a:schemeClr val="bg1"/>
                </a:solidFill>
              </a:rPr>
              <a:t>2024</a:t>
            </a:r>
            <a:r>
              <a:rPr kumimoji="1" lang="zh-CN" altLang="en-US" dirty="0">
                <a:solidFill>
                  <a:schemeClr val="bg1"/>
                </a:solidFill>
              </a:rPr>
              <a:t>秋，软件设计与体系结构</a:t>
            </a:r>
          </a:p>
        </p:txBody>
      </p:sp>
      <p:sp>
        <p:nvSpPr>
          <p:cNvPr id="7" name="灯片编号占位符 6">
            <a:extLst>
              <a:ext uri="{FF2B5EF4-FFF2-40B4-BE49-F238E27FC236}">
                <a16:creationId xmlns:a16="http://schemas.microsoft.com/office/drawing/2014/main" id="{7AC88554-F273-9702-4315-DD3CE370A4DA}"/>
              </a:ext>
            </a:extLst>
          </p:cNvPr>
          <p:cNvSpPr>
            <a:spLocks noGrp="1"/>
          </p:cNvSpPr>
          <p:nvPr>
            <p:ph type="sldNum" sz="quarter" idx="12"/>
          </p:nvPr>
        </p:nvSpPr>
        <p:spPr>
          <a:xfrm>
            <a:off x="8610600" y="6485074"/>
            <a:ext cx="2743200" cy="365125"/>
          </a:xfrm>
        </p:spPr>
        <p:txBody>
          <a:bodyPr/>
          <a:lstStyle/>
          <a:p>
            <a:fld id="{CE4DB412-8034-E14D-81D5-D45E190EBA3C}" type="slidenum">
              <a:rPr kumimoji="1" lang="zh-CN" altLang="en-US" smtClean="0">
                <a:solidFill>
                  <a:schemeClr val="bg1"/>
                </a:solidFill>
              </a:rPr>
              <a:t>64</a:t>
            </a:fld>
            <a:endParaRPr kumimoji="1" lang="zh-CN" altLang="en-US" dirty="0">
              <a:solidFill>
                <a:schemeClr val="bg1"/>
              </a:solidFill>
            </a:endParaRPr>
          </a:p>
        </p:txBody>
      </p:sp>
      <p:pic>
        <p:nvPicPr>
          <p:cNvPr id="9" name="图片 8" descr="徽标&#10;&#10;描述已自动生成">
            <a:extLst>
              <a:ext uri="{FF2B5EF4-FFF2-40B4-BE49-F238E27FC236}">
                <a16:creationId xmlns:a16="http://schemas.microsoft.com/office/drawing/2014/main" id="{38C13825-71F2-7109-82E3-B6204401E5E3}"/>
              </a:ext>
            </a:extLst>
          </p:cNvPr>
          <p:cNvPicPr>
            <a:picLocks noChangeAspect="1"/>
          </p:cNvPicPr>
          <p:nvPr/>
        </p:nvPicPr>
        <p:blipFill>
          <a:blip r:embed="rId2"/>
          <a:stretch>
            <a:fillRect/>
          </a:stretch>
        </p:blipFill>
        <p:spPr>
          <a:xfrm>
            <a:off x="11353800" y="0"/>
            <a:ext cx="838199" cy="818771"/>
          </a:xfrm>
          <a:prstGeom prst="rect">
            <a:avLst/>
          </a:prstGeom>
        </p:spPr>
      </p:pic>
      <p:sp>
        <p:nvSpPr>
          <p:cNvPr id="13" name="文本框 12">
            <a:extLst>
              <a:ext uri="{FF2B5EF4-FFF2-40B4-BE49-F238E27FC236}">
                <a16:creationId xmlns:a16="http://schemas.microsoft.com/office/drawing/2014/main" id="{A5E4D332-3703-46C3-FF48-63F4C2C4E458}"/>
              </a:ext>
            </a:extLst>
          </p:cNvPr>
          <p:cNvSpPr txBox="1"/>
          <p:nvPr/>
        </p:nvSpPr>
        <p:spPr>
          <a:xfrm>
            <a:off x="641636" y="1224346"/>
            <a:ext cx="10712164" cy="499560"/>
          </a:xfrm>
          <a:prstGeom prst="rect">
            <a:avLst/>
          </a:prstGeom>
          <a:solidFill>
            <a:schemeClr val="bg2"/>
          </a:solidFill>
        </p:spPr>
        <p:txBody>
          <a:bodyPr wrap="square">
            <a:spAutoFit/>
          </a:bodyPr>
          <a:lstStyle/>
          <a:p>
            <a:pPr>
              <a:lnSpc>
                <a:spcPct val="150000"/>
              </a:lnSpc>
            </a:pPr>
            <a:r>
              <a:rPr lang="zh-CN" altLang="en-US" sz="2000" dirty="0">
                <a:solidFill>
                  <a:srgbClr val="0018C0"/>
                </a:solidFill>
                <a:latin typeface="+mn-ea"/>
              </a:rPr>
              <a:t>技术复杂度因子</a:t>
            </a:r>
            <a:r>
              <a:rPr lang="en-US" altLang="zh-CN" sz="2000" dirty="0">
                <a:solidFill>
                  <a:srgbClr val="0018C0"/>
                </a:solidFill>
                <a:latin typeface="+mn-ea"/>
              </a:rPr>
              <a:t>TFC</a:t>
            </a:r>
            <a:r>
              <a:rPr lang="zh-CN" altLang="en-US" sz="2000" dirty="0">
                <a:solidFill>
                  <a:srgbClr val="0018C0"/>
                </a:solidFill>
                <a:latin typeface="+mn-ea"/>
              </a:rPr>
              <a:t>，取值</a:t>
            </a:r>
            <a:r>
              <a:rPr lang="en-US" altLang="zh-CN" sz="2000" dirty="0">
                <a:solidFill>
                  <a:srgbClr val="0018C0"/>
                </a:solidFill>
                <a:latin typeface="+mn-ea"/>
              </a:rPr>
              <a:t>0..5</a:t>
            </a:r>
            <a:endParaRPr lang="zh-CN" altLang="en-US" sz="2000" dirty="0">
              <a:solidFill>
                <a:srgbClr val="000000"/>
              </a:solidFill>
              <a:effectLst/>
              <a:latin typeface="+mn-ea"/>
            </a:endParaRPr>
          </a:p>
        </p:txBody>
      </p:sp>
      <mc:AlternateContent xmlns:mc="http://schemas.openxmlformats.org/markup-compatibility/2006">
        <mc:Choice xmlns:a14="http://schemas.microsoft.com/office/drawing/2010/main" Requires="a14">
          <p:graphicFrame>
            <p:nvGraphicFramePr>
              <p:cNvPr id="8" name="表格 7">
                <a:extLst>
                  <a:ext uri="{FF2B5EF4-FFF2-40B4-BE49-F238E27FC236}">
                    <a16:creationId xmlns:a16="http://schemas.microsoft.com/office/drawing/2014/main" id="{CED2B23E-E521-D3B8-942B-D9B640C38E26}"/>
                  </a:ext>
                </a:extLst>
              </p:cNvPr>
              <p:cNvGraphicFramePr>
                <a:graphicFrameLocks noGrp="1"/>
              </p:cNvGraphicFramePr>
              <p:nvPr>
                <p:extLst>
                  <p:ext uri="{D42A27DB-BD31-4B8C-83A1-F6EECF244321}">
                    <p14:modId xmlns:p14="http://schemas.microsoft.com/office/powerpoint/2010/main" val="1841105538"/>
                  </p:ext>
                </p:extLst>
              </p:nvPr>
            </p:nvGraphicFramePr>
            <p:xfrm>
              <a:off x="641635" y="2048597"/>
              <a:ext cx="10712166" cy="3722370"/>
            </p:xfrm>
            <a:graphic>
              <a:graphicData uri="http://schemas.openxmlformats.org/drawingml/2006/table">
                <a:tbl>
                  <a:tblPr firstRow="1" bandRow="1">
                    <a:tableStyleId>{5C22544A-7EE6-4342-B048-85BDC9FD1C3A}</a:tableStyleId>
                  </a:tblPr>
                  <a:tblGrid>
                    <a:gridCol w="1088553">
                      <a:extLst>
                        <a:ext uri="{9D8B030D-6E8A-4147-A177-3AD203B41FA5}">
                          <a16:colId xmlns:a16="http://schemas.microsoft.com/office/drawing/2014/main" val="1414287639"/>
                        </a:ext>
                      </a:extLst>
                    </a:gridCol>
                    <a:gridCol w="2482169">
                      <a:extLst>
                        <a:ext uri="{9D8B030D-6E8A-4147-A177-3AD203B41FA5}">
                          <a16:colId xmlns:a16="http://schemas.microsoft.com/office/drawing/2014/main" val="2013233732"/>
                        </a:ext>
                      </a:extLst>
                    </a:gridCol>
                    <a:gridCol w="1785361">
                      <a:extLst>
                        <a:ext uri="{9D8B030D-6E8A-4147-A177-3AD203B41FA5}">
                          <a16:colId xmlns:a16="http://schemas.microsoft.com/office/drawing/2014/main" val="3601276629"/>
                        </a:ext>
                      </a:extLst>
                    </a:gridCol>
                    <a:gridCol w="1191976">
                      <a:extLst>
                        <a:ext uri="{9D8B030D-6E8A-4147-A177-3AD203B41FA5}">
                          <a16:colId xmlns:a16="http://schemas.microsoft.com/office/drawing/2014/main" val="898414623"/>
                        </a:ext>
                      </a:extLst>
                    </a:gridCol>
                    <a:gridCol w="2378746">
                      <a:extLst>
                        <a:ext uri="{9D8B030D-6E8A-4147-A177-3AD203B41FA5}">
                          <a16:colId xmlns:a16="http://schemas.microsoft.com/office/drawing/2014/main" val="790041642"/>
                        </a:ext>
                      </a:extLst>
                    </a:gridCol>
                    <a:gridCol w="1785361">
                      <a:extLst>
                        <a:ext uri="{9D8B030D-6E8A-4147-A177-3AD203B41FA5}">
                          <a16:colId xmlns:a16="http://schemas.microsoft.com/office/drawing/2014/main" val="2335530028"/>
                        </a:ext>
                      </a:extLst>
                    </a:gridCol>
                  </a:tblGrid>
                  <a:tr h="370840">
                    <a:tc>
                      <a:txBody>
                        <a:bodyPr/>
                        <a:lstStyle/>
                        <a:p>
                          <a:r>
                            <a:rPr lang="en-US" altLang="zh-CN" dirty="0"/>
                            <a:t>TFC</a:t>
                          </a:r>
                          <a:endParaRPr lang="zh-CN" altLang="en-US" dirty="0"/>
                        </a:p>
                      </a:txBody>
                      <a:tcPr/>
                    </a:tc>
                    <a:tc>
                      <a:txBody>
                        <a:bodyPr/>
                        <a:lstStyle/>
                        <a:p>
                          <a:r>
                            <a:rPr lang="zh-CN" altLang="en-US" dirty="0"/>
                            <a:t>说明</a:t>
                          </a:r>
                        </a:p>
                      </a:txBody>
                      <a:tcPr/>
                    </a:tc>
                    <a:tc>
                      <a:txBody>
                        <a:bodyPr/>
                        <a:lstStyle/>
                        <a:p>
                          <a:r>
                            <a:rPr lang="zh-CN" altLang="en-US" dirty="0"/>
                            <a:t>权重</a:t>
                          </a:r>
                        </a:p>
                      </a:txBody>
                      <a:tcPr/>
                    </a:tc>
                    <a:tc>
                      <a:txBody>
                        <a:bodyPr/>
                        <a:lstStyle/>
                        <a:p>
                          <a:r>
                            <a:rPr lang="en-US" altLang="zh-CN" dirty="0"/>
                            <a:t>TFC</a:t>
                          </a:r>
                          <a:endParaRPr lang="zh-CN" altLang="en-US" dirty="0"/>
                        </a:p>
                      </a:txBody>
                      <a:tcPr/>
                    </a:tc>
                    <a:tc>
                      <a:txBody>
                        <a:bodyPr/>
                        <a:lstStyle/>
                        <a:p>
                          <a:r>
                            <a:rPr lang="zh-CN" altLang="en-US" dirty="0"/>
                            <a:t>说明</a:t>
                          </a:r>
                        </a:p>
                      </a:txBody>
                      <a:tcPr/>
                    </a:tc>
                    <a:tc>
                      <a:txBody>
                        <a:bodyPr/>
                        <a:lstStyle/>
                        <a:p>
                          <a:r>
                            <a:rPr lang="zh-CN" altLang="en-US" dirty="0"/>
                            <a:t>权重</a:t>
                          </a:r>
                        </a:p>
                      </a:txBody>
                      <a:tcPr/>
                    </a:tc>
                    <a:extLst>
                      <a:ext uri="{0D108BD9-81ED-4DB2-BD59-A6C34878D82A}">
                        <a16:rowId xmlns:a16="http://schemas.microsoft.com/office/drawing/2014/main" val="1204185495"/>
                      </a:ext>
                    </a:extLst>
                  </a:tr>
                  <a:tr h="370840">
                    <a:tc>
                      <a:txBody>
                        <a:bodyPr/>
                        <a:lstStyle/>
                        <a:p>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𝑇</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𝐹</m:t>
                                    </m:r>
                                  </m:e>
                                  <m:sub>
                                    <m:r>
                                      <a:rPr lang="en-US" altLang="zh-CN" b="0" i="1" smtClean="0">
                                        <a:latin typeface="Cambria Math" panose="02040503050406030204" pitchFamily="18" charset="0"/>
                                      </a:rPr>
                                      <m:t>1</m:t>
                                    </m:r>
                                  </m:sub>
                                </m:sSub>
                              </m:oMath>
                            </m:oMathPara>
                          </a14:m>
                          <a:endParaRPr lang="zh-CN" altLang="en-US" dirty="0"/>
                        </a:p>
                      </a:txBody>
                      <a:tcPr/>
                    </a:tc>
                    <a:tc>
                      <a:txBody>
                        <a:bodyPr/>
                        <a:lstStyle/>
                        <a:p>
                          <a:r>
                            <a:rPr lang="zh-CN" altLang="en-US" dirty="0"/>
                            <a:t>分布式系统</a:t>
                          </a:r>
                        </a:p>
                      </a:txBody>
                      <a:tcPr/>
                    </a:tc>
                    <a:tc>
                      <a:txBody>
                        <a:bodyPr/>
                        <a:lstStyle/>
                        <a:p>
                          <a:r>
                            <a:rPr lang="en-US" altLang="zh-CN" dirty="0"/>
                            <a:t>2</a:t>
                          </a:r>
                          <a:endParaRPr lang="zh-CN" altLang="en-US" dirty="0"/>
                        </a:p>
                      </a:txBody>
                      <a:tcPr/>
                    </a:tc>
                    <a:tc>
                      <a:txBody>
                        <a:bodyPr/>
                        <a:lstStyle/>
                        <a:p>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𝑇</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𝐹</m:t>
                                    </m:r>
                                  </m:e>
                                  <m:sub>
                                    <m:r>
                                      <a:rPr lang="en-US" altLang="zh-CN" b="0" i="1" smtClean="0">
                                        <a:latin typeface="Cambria Math" panose="02040503050406030204" pitchFamily="18" charset="0"/>
                                      </a:rPr>
                                      <m:t>8</m:t>
                                    </m:r>
                                  </m:sub>
                                </m:sSub>
                              </m:oMath>
                            </m:oMathPara>
                          </a14:m>
                          <a:endParaRPr lang="zh-CN" altLang="en-US" dirty="0"/>
                        </a:p>
                      </a:txBody>
                      <a:tcPr/>
                    </a:tc>
                    <a:tc>
                      <a:txBody>
                        <a:bodyPr/>
                        <a:lstStyle/>
                        <a:p>
                          <a:r>
                            <a:rPr lang="zh-CN" altLang="en-US" dirty="0"/>
                            <a:t>可移植性</a:t>
                          </a:r>
                        </a:p>
                      </a:txBody>
                      <a:tcPr/>
                    </a:tc>
                    <a:tc>
                      <a:txBody>
                        <a:bodyPr/>
                        <a:lstStyle/>
                        <a:p>
                          <a:r>
                            <a:rPr lang="en-US" altLang="zh-CN" dirty="0"/>
                            <a:t>2</a:t>
                          </a:r>
                          <a:endParaRPr lang="zh-CN" altLang="en-US" dirty="0"/>
                        </a:p>
                      </a:txBody>
                      <a:tcPr/>
                    </a:tc>
                    <a:extLst>
                      <a:ext uri="{0D108BD9-81ED-4DB2-BD59-A6C34878D82A}">
                        <a16:rowId xmlns:a16="http://schemas.microsoft.com/office/drawing/2014/main" val="2714716056"/>
                      </a:ext>
                    </a:extLst>
                  </a:tr>
                  <a:tr h="370840">
                    <a:tc>
                      <a:txBody>
                        <a:bodyPr/>
                        <a:lstStyle/>
                        <a:p>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𝑇</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𝐹</m:t>
                                    </m:r>
                                  </m:e>
                                  <m:sub>
                                    <m:r>
                                      <a:rPr lang="en-US" altLang="zh-CN" b="0" i="1" smtClean="0">
                                        <a:latin typeface="Cambria Math" panose="02040503050406030204" pitchFamily="18" charset="0"/>
                                      </a:rPr>
                                      <m:t>2</m:t>
                                    </m:r>
                                  </m:sub>
                                </m:sSub>
                              </m:oMath>
                            </m:oMathPara>
                          </a14:m>
                          <a:endParaRPr lang="zh-CN" altLang="en-US" dirty="0"/>
                        </a:p>
                      </a:txBody>
                      <a:tcPr/>
                    </a:tc>
                    <a:tc>
                      <a:txBody>
                        <a:bodyPr/>
                        <a:lstStyle/>
                        <a:p>
                          <a:r>
                            <a:rPr lang="zh-CN" altLang="en-US" dirty="0"/>
                            <a:t>系统性能要求</a:t>
                          </a:r>
                        </a:p>
                      </a:txBody>
                      <a:tcPr/>
                    </a:tc>
                    <a:tc>
                      <a:txBody>
                        <a:bodyPr/>
                        <a:lstStyle/>
                        <a:p>
                          <a:r>
                            <a:rPr lang="en-US" altLang="zh-CN" dirty="0"/>
                            <a:t>1</a:t>
                          </a:r>
                          <a:endParaRPr lang="zh-CN" altLang="en-US" dirty="0"/>
                        </a:p>
                      </a:txBody>
                      <a:tcPr/>
                    </a:tc>
                    <a:tc>
                      <a:txBody>
                        <a:bodyPr/>
                        <a:lstStyle/>
                        <a:p>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𝑇</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𝐹</m:t>
                                    </m:r>
                                  </m:e>
                                  <m:sub>
                                    <m:r>
                                      <a:rPr lang="en-US" altLang="zh-CN" b="0" i="1" smtClean="0">
                                        <a:latin typeface="Cambria Math" panose="02040503050406030204" pitchFamily="18" charset="0"/>
                                      </a:rPr>
                                      <m:t>9</m:t>
                                    </m:r>
                                  </m:sub>
                                </m:sSub>
                              </m:oMath>
                            </m:oMathPara>
                          </a14:m>
                          <a:endParaRPr lang="zh-CN" altLang="en-US" dirty="0"/>
                        </a:p>
                      </a:txBody>
                      <a:tcPr/>
                    </a:tc>
                    <a:tc>
                      <a:txBody>
                        <a:bodyPr/>
                        <a:lstStyle/>
                        <a:p>
                          <a:r>
                            <a:rPr lang="zh-CN" altLang="en-US" dirty="0"/>
                            <a:t>可修改性</a:t>
                          </a:r>
                        </a:p>
                      </a:txBody>
                      <a:tcPr/>
                    </a:tc>
                    <a:tc>
                      <a:txBody>
                        <a:bodyPr/>
                        <a:lstStyle/>
                        <a:p>
                          <a:r>
                            <a:rPr lang="en-US" altLang="zh-CN" dirty="0"/>
                            <a:t>1</a:t>
                          </a:r>
                          <a:endParaRPr lang="zh-CN" altLang="en-US" dirty="0"/>
                        </a:p>
                      </a:txBody>
                      <a:tcPr/>
                    </a:tc>
                    <a:extLst>
                      <a:ext uri="{0D108BD9-81ED-4DB2-BD59-A6C34878D82A}">
                        <a16:rowId xmlns:a16="http://schemas.microsoft.com/office/drawing/2014/main" val="1503713377"/>
                      </a:ext>
                    </a:extLst>
                  </a:tr>
                  <a:tr h="370840">
                    <a:tc>
                      <a:txBody>
                        <a:bodyPr/>
                        <a:lstStyle/>
                        <a:p>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𝑇</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𝐹</m:t>
                                    </m:r>
                                  </m:e>
                                  <m:sub>
                                    <m:r>
                                      <a:rPr lang="en-US" altLang="zh-CN" b="0" i="1" smtClean="0">
                                        <a:latin typeface="Cambria Math" panose="02040503050406030204" pitchFamily="18" charset="0"/>
                                      </a:rPr>
                                      <m:t>3</m:t>
                                    </m:r>
                                  </m:sub>
                                </m:sSub>
                              </m:oMath>
                            </m:oMathPara>
                          </a14:m>
                          <a:endParaRPr lang="zh-CN" altLang="en-US" dirty="0"/>
                        </a:p>
                      </a:txBody>
                      <a:tcPr/>
                    </a:tc>
                    <a:tc>
                      <a:txBody>
                        <a:bodyPr/>
                        <a:lstStyle/>
                        <a:p>
                          <a:r>
                            <a:rPr lang="zh-CN" altLang="en-US" dirty="0"/>
                            <a:t>终端用户使用效率要求</a:t>
                          </a:r>
                        </a:p>
                      </a:txBody>
                      <a:tcPr/>
                    </a:tc>
                    <a:tc>
                      <a:txBody>
                        <a:bodyPr/>
                        <a:lstStyle/>
                        <a:p>
                          <a:r>
                            <a:rPr lang="en-US" altLang="zh-CN" dirty="0"/>
                            <a:t>1</a:t>
                          </a:r>
                          <a:endParaRPr lang="zh-CN" altLang="en-US" dirty="0"/>
                        </a:p>
                      </a:txBody>
                      <a:tcPr/>
                    </a:tc>
                    <a:tc>
                      <a:txBody>
                        <a:bodyPr/>
                        <a:lstStyle/>
                        <a:p>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𝑇</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𝐹</m:t>
                                    </m:r>
                                  </m:e>
                                  <m:sub>
                                    <m:r>
                                      <a:rPr lang="en-US" altLang="zh-CN" b="0" i="1" smtClean="0">
                                        <a:latin typeface="Cambria Math" panose="02040503050406030204" pitchFamily="18" charset="0"/>
                                      </a:rPr>
                                      <m:t>10</m:t>
                                    </m:r>
                                  </m:sub>
                                </m:sSub>
                              </m:oMath>
                            </m:oMathPara>
                          </a14:m>
                          <a:endParaRPr lang="zh-CN" altLang="en-US" dirty="0"/>
                        </a:p>
                      </a:txBody>
                      <a:tcPr/>
                    </a:tc>
                    <a:tc>
                      <a:txBody>
                        <a:bodyPr/>
                        <a:lstStyle/>
                        <a:p>
                          <a:r>
                            <a:rPr lang="zh-CN" altLang="en-US" dirty="0"/>
                            <a:t>并发性</a:t>
                          </a:r>
                        </a:p>
                      </a:txBody>
                      <a:tcPr/>
                    </a:tc>
                    <a:tc>
                      <a:txBody>
                        <a:bodyPr/>
                        <a:lstStyle/>
                        <a:p>
                          <a:r>
                            <a:rPr lang="en-US" altLang="zh-CN" dirty="0"/>
                            <a:t>1</a:t>
                          </a:r>
                          <a:endParaRPr lang="zh-CN" altLang="en-US" dirty="0"/>
                        </a:p>
                      </a:txBody>
                      <a:tcPr/>
                    </a:tc>
                    <a:extLst>
                      <a:ext uri="{0D108BD9-81ED-4DB2-BD59-A6C34878D82A}">
                        <a16:rowId xmlns:a16="http://schemas.microsoft.com/office/drawing/2014/main" val="204367093"/>
                      </a:ext>
                    </a:extLst>
                  </a:tr>
                  <a:tr h="370840">
                    <a:tc>
                      <a:txBody>
                        <a:bodyPr/>
                        <a:lstStyle/>
                        <a:p>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𝑇</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𝐹</m:t>
                                    </m:r>
                                  </m:e>
                                  <m:sub>
                                    <m:r>
                                      <a:rPr lang="en-US" altLang="zh-CN" b="0" i="1" smtClean="0">
                                        <a:latin typeface="Cambria Math" panose="02040503050406030204" pitchFamily="18" charset="0"/>
                                      </a:rPr>
                                      <m:t>4</m:t>
                                    </m:r>
                                  </m:sub>
                                </m:sSub>
                              </m:oMath>
                            </m:oMathPara>
                          </a14:m>
                          <a:endParaRPr lang="zh-CN" altLang="en-US" dirty="0"/>
                        </a:p>
                      </a:txBody>
                      <a:tcPr/>
                    </a:tc>
                    <a:tc>
                      <a:txBody>
                        <a:bodyPr/>
                        <a:lstStyle/>
                        <a:p>
                          <a:r>
                            <a:rPr lang="zh-CN" altLang="en-US" dirty="0"/>
                            <a:t>内部处理复杂度</a:t>
                          </a:r>
                        </a:p>
                      </a:txBody>
                      <a:tcPr/>
                    </a:tc>
                    <a:tc>
                      <a:txBody>
                        <a:bodyPr/>
                        <a:lstStyle/>
                        <a:p>
                          <a:r>
                            <a:rPr lang="en-US" altLang="zh-CN" dirty="0"/>
                            <a:t>1</a:t>
                          </a:r>
                          <a:endParaRPr lang="zh-CN" altLang="en-US" dirty="0"/>
                        </a:p>
                      </a:txBody>
                      <a:tcPr/>
                    </a:tc>
                    <a:tc>
                      <a:txBody>
                        <a:bodyPr/>
                        <a:lstStyle/>
                        <a:p>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𝑇</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𝐹</m:t>
                                    </m:r>
                                  </m:e>
                                  <m:sub>
                                    <m:r>
                                      <a:rPr lang="en-US" altLang="zh-CN" b="0" i="1" smtClean="0">
                                        <a:latin typeface="Cambria Math" panose="02040503050406030204" pitchFamily="18" charset="0"/>
                                      </a:rPr>
                                      <m:t>11</m:t>
                                    </m:r>
                                  </m:sub>
                                </m:sSub>
                              </m:oMath>
                            </m:oMathPara>
                          </a14:m>
                          <a:endParaRPr lang="zh-CN" altLang="en-US" dirty="0"/>
                        </a:p>
                      </a:txBody>
                      <a:tcPr/>
                    </a:tc>
                    <a:tc>
                      <a:txBody>
                        <a:bodyPr/>
                        <a:lstStyle/>
                        <a:p>
                          <a:r>
                            <a:rPr lang="zh-CN" altLang="en-US" dirty="0"/>
                            <a:t>特殊的安全性</a:t>
                          </a:r>
                        </a:p>
                      </a:txBody>
                      <a:tcPr/>
                    </a:tc>
                    <a:tc>
                      <a:txBody>
                        <a:bodyPr/>
                        <a:lstStyle/>
                        <a:p>
                          <a:r>
                            <a:rPr lang="en-US" altLang="zh-CN" dirty="0"/>
                            <a:t>1</a:t>
                          </a:r>
                          <a:endParaRPr lang="zh-CN" altLang="en-US" dirty="0"/>
                        </a:p>
                      </a:txBody>
                      <a:tcPr/>
                    </a:tc>
                    <a:extLst>
                      <a:ext uri="{0D108BD9-81ED-4DB2-BD59-A6C34878D82A}">
                        <a16:rowId xmlns:a16="http://schemas.microsoft.com/office/drawing/2014/main" val="2906754272"/>
                      </a:ext>
                    </a:extLst>
                  </a:tr>
                  <a:tr h="370840">
                    <a:tc>
                      <a:txBody>
                        <a:bodyPr/>
                        <a:lstStyle/>
                        <a:p>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𝑇</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𝐹</m:t>
                                    </m:r>
                                  </m:e>
                                  <m:sub>
                                    <m:r>
                                      <a:rPr lang="en-US" altLang="zh-CN" b="0" i="1" smtClean="0">
                                        <a:latin typeface="Cambria Math" panose="02040503050406030204" pitchFamily="18" charset="0"/>
                                      </a:rPr>
                                      <m:t>5</m:t>
                                    </m:r>
                                  </m:sub>
                                </m:sSub>
                              </m:oMath>
                            </m:oMathPara>
                          </a14:m>
                          <a:endParaRPr lang="zh-CN" altLang="en-US" dirty="0"/>
                        </a:p>
                      </a:txBody>
                      <a:tcPr/>
                    </a:tc>
                    <a:tc>
                      <a:txBody>
                        <a:bodyPr/>
                        <a:lstStyle/>
                        <a:p>
                          <a:r>
                            <a:rPr lang="zh-CN" altLang="en-US" dirty="0"/>
                            <a:t>可重用性</a:t>
                          </a:r>
                        </a:p>
                      </a:txBody>
                      <a:tcPr/>
                    </a:tc>
                    <a:tc>
                      <a:txBody>
                        <a:bodyPr/>
                        <a:lstStyle/>
                        <a:p>
                          <a:r>
                            <a:rPr lang="en-US" altLang="zh-CN" dirty="0"/>
                            <a:t>1</a:t>
                          </a:r>
                          <a:endParaRPr lang="zh-CN" altLang="en-US" dirty="0"/>
                        </a:p>
                      </a:txBody>
                      <a:tcPr/>
                    </a:tc>
                    <a:tc>
                      <a:txBody>
                        <a:bodyPr/>
                        <a:lstStyle/>
                        <a:p>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𝑇</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𝐹</m:t>
                                    </m:r>
                                  </m:e>
                                  <m:sub>
                                    <m:r>
                                      <a:rPr lang="en-US" altLang="zh-CN" b="0" i="1" smtClean="0">
                                        <a:latin typeface="Cambria Math" panose="02040503050406030204" pitchFamily="18" charset="0"/>
                                      </a:rPr>
                                      <m:t>12</m:t>
                                    </m:r>
                                  </m:sub>
                                </m:sSub>
                              </m:oMath>
                            </m:oMathPara>
                          </a14:m>
                          <a:endParaRPr lang="zh-CN" altLang="en-US" dirty="0"/>
                        </a:p>
                      </a:txBody>
                      <a:tcPr/>
                    </a:tc>
                    <a:tc>
                      <a:txBody>
                        <a:bodyPr/>
                        <a:lstStyle/>
                        <a:p>
                          <a:r>
                            <a:rPr lang="zh-CN" altLang="en-US" dirty="0"/>
                            <a:t>提供给第三方接口</a:t>
                          </a:r>
                        </a:p>
                      </a:txBody>
                      <a:tcPr/>
                    </a:tc>
                    <a:tc>
                      <a:txBody>
                        <a:bodyPr/>
                        <a:lstStyle/>
                        <a:p>
                          <a:r>
                            <a:rPr lang="en-US" altLang="zh-CN" dirty="0"/>
                            <a:t>1</a:t>
                          </a:r>
                          <a:endParaRPr lang="zh-CN" altLang="en-US" dirty="0"/>
                        </a:p>
                      </a:txBody>
                      <a:tcPr/>
                    </a:tc>
                    <a:extLst>
                      <a:ext uri="{0D108BD9-81ED-4DB2-BD59-A6C34878D82A}">
                        <a16:rowId xmlns:a16="http://schemas.microsoft.com/office/drawing/2014/main" val="3912647299"/>
                      </a:ext>
                    </a:extLst>
                  </a:tr>
                  <a:tr h="370840">
                    <a:tc>
                      <a:txBody>
                        <a:bodyPr/>
                        <a:lstStyle/>
                        <a:p>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𝑇</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𝐹</m:t>
                                    </m:r>
                                  </m:e>
                                  <m:sub>
                                    <m:r>
                                      <a:rPr lang="en-US" altLang="zh-CN" b="0" i="1" smtClean="0">
                                        <a:latin typeface="Cambria Math" panose="02040503050406030204" pitchFamily="18" charset="0"/>
                                      </a:rPr>
                                      <m:t>6</m:t>
                                    </m:r>
                                  </m:sub>
                                </m:sSub>
                              </m:oMath>
                            </m:oMathPara>
                          </a14:m>
                          <a:endParaRPr lang="zh-CN" altLang="en-US" dirty="0"/>
                        </a:p>
                      </a:txBody>
                      <a:tcPr/>
                    </a:tc>
                    <a:tc>
                      <a:txBody>
                        <a:bodyPr/>
                        <a:lstStyle/>
                        <a:p>
                          <a:r>
                            <a:rPr lang="zh-CN" altLang="en-US" dirty="0"/>
                            <a:t>易安装性</a:t>
                          </a:r>
                        </a:p>
                      </a:txBody>
                      <a:tcPr/>
                    </a:tc>
                    <a:tc>
                      <a:txBody>
                        <a:bodyPr/>
                        <a:lstStyle/>
                        <a:p>
                          <a:r>
                            <a:rPr lang="en-US" altLang="zh-CN" dirty="0"/>
                            <a:t>0.5</a:t>
                          </a:r>
                          <a:endParaRPr lang="zh-CN" altLang="en-US" dirty="0"/>
                        </a:p>
                      </a:txBody>
                      <a:tcPr/>
                    </a:tc>
                    <a:tc>
                      <a:txBody>
                        <a:bodyPr/>
                        <a:lstStyle/>
                        <a:p>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𝑇</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𝐹</m:t>
                                    </m:r>
                                  </m:e>
                                  <m:sub>
                                    <m:r>
                                      <a:rPr lang="en-US" altLang="zh-CN" b="0" i="1" smtClean="0">
                                        <a:latin typeface="Cambria Math" panose="02040503050406030204" pitchFamily="18" charset="0"/>
                                      </a:rPr>
                                      <m:t>1</m:t>
                                    </m:r>
                                    <m:r>
                                      <a:rPr lang="en-US" altLang="zh-CN" b="0" i="1" smtClean="0">
                                        <a:latin typeface="Cambria Math" panose="02040503050406030204" pitchFamily="18" charset="0"/>
                                      </a:rPr>
                                      <m:t>3</m:t>
                                    </m:r>
                                  </m:sub>
                                </m:sSub>
                              </m:oMath>
                            </m:oMathPara>
                          </a14:m>
                          <a:endParaRPr lang="zh-CN" altLang="en-US" dirty="0"/>
                        </a:p>
                      </a:txBody>
                      <a:tcPr/>
                    </a:tc>
                    <a:tc>
                      <a:txBody>
                        <a:bodyPr/>
                        <a:lstStyle/>
                        <a:p>
                          <a:r>
                            <a:rPr lang="zh-CN" altLang="en-US" dirty="0"/>
                            <a:t>需要特别的用户培训</a:t>
                          </a:r>
                        </a:p>
                      </a:txBody>
                      <a:tcPr/>
                    </a:tc>
                    <a:tc>
                      <a:txBody>
                        <a:bodyPr/>
                        <a:lstStyle/>
                        <a:p>
                          <a:r>
                            <a:rPr lang="en-US" altLang="zh-CN" dirty="0"/>
                            <a:t>1</a:t>
                          </a:r>
                          <a:endParaRPr lang="zh-CN" altLang="en-US" dirty="0"/>
                        </a:p>
                      </a:txBody>
                      <a:tcPr/>
                    </a:tc>
                    <a:extLst>
                      <a:ext uri="{0D108BD9-81ED-4DB2-BD59-A6C34878D82A}">
                        <a16:rowId xmlns:a16="http://schemas.microsoft.com/office/drawing/2014/main" val="2065880116"/>
                      </a:ext>
                    </a:extLst>
                  </a:tr>
                  <a:tr h="370840">
                    <a:tc>
                      <a:txBody>
                        <a:bodyPr/>
                        <a:lstStyle/>
                        <a:p>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𝑇</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𝐹</m:t>
                                    </m:r>
                                  </m:e>
                                  <m:sub>
                                    <m:r>
                                      <a:rPr lang="en-US" altLang="zh-CN" b="0" i="1" smtClean="0">
                                        <a:latin typeface="Cambria Math" panose="02040503050406030204" pitchFamily="18" charset="0"/>
                                      </a:rPr>
                                      <m:t>7</m:t>
                                    </m:r>
                                  </m:sub>
                                </m:sSub>
                              </m:oMath>
                            </m:oMathPara>
                          </a14:m>
                          <a:endParaRPr lang="zh-CN" altLang="en-US" dirty="0"/>
                        </a:p>
                      </a:txBody>
                      <a:tcPr/>
                    </a:tc>
                    <a:tc>
                      <a:txBody>
                        <a:bodyPr/>
                        <a:lstStyle/>
                        <a:p>
                          <a:r>
                            <a:rPr lang="zh-CN" altLang="en-US" dirty="0"/>
                            <a:t>易用性</a:t>
                          </a:r>
                        </a:p>
                      </a:txBody>
                      <a:tcPr/>
                    </a:tc>
                    <a:tc>
                      <a:txBody>
                        <a:bodyPr/>
                        <a:lstStyle/>
                        <a:p>
                          <a:r>
                            <a:rPr lang="en-US" altLang="zh-CN" dirty="0"/>
                            <a:t>0.5</a:t>
                          </a:r>
                          <a:endParaRPr lang="zh-CN" altLang="en-US" dirty="0"/>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extLst>
                      <a:ext uri="{0D108BD9-81ED-4DB2-BD59-A6C34878D82A}">
                        <a16:rowId xmlns:a16="http://schemas.microsoft.com/office/drawing/2014/main" val="2933871142"/>
                      </a:ext>
                    </a:extLst>
                  </a:tr>
                  <a:tr h="370840">
                    <a:tc gridSpan="6">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1800" i="1" kern="1200" dirty="0" smtClean="0">
                                    <a:solidFill>
                                      <a:srgbClr val="C00000"/>
                                    </a:solidFill>
                                    <a:effectLst/>
                                    <a:latin typeface="Cambria Math" panose="02040503050406030204" pitchFamily="18" charset="0"/>
                                    <a:ea typeface="+mn-ea"/>
                                    <a:cs typeface="+mn-cs"/>
                                  </a:rPr>
                                  <m:t>𝑇𝐶</m:t>
                                </m:r>
                                <m:r>
                                  <a:rPr lang="en-US" altLang="zh-CN" sz="1800" b="0" i="1" kern="1200" dirty="0" smtClean="0">
                                    <a:solidFill>
                                      <a:srgbClr val="C00000"/>
                                    </a:solidFill>
                                    <a:effectLst/>
                                    <a:latin typeface="Cambria Math" panose="02040503050406030204" pitchFamily="18" charset="0"/>
                                    <a:ea typeface="+mn-ea"/>
                                    <a:cs typeface="+mn-cs"/>
                                  </a:rPr>
                                  <m:t>𝐹</m:t>
                                </m:r>
                                <m:r>
                                  <a:rPr lang="zh-CN" altLang="en-US" sz="1800" i="1" kern="1200" dirty="0" smtClean="0">
                                    <a:solidFill>
                                      <a:srgbClr val="C00000"/>
                                    </a:solidFill>
                                    <a:effectLst/>
                                    <a:latin typeface="Cambria Math" panose="02040503050406030204" pitchFamily="18" charset="0"/>
                                    <a:ea typeface="+mn-ea"/>
                                    <a:cs typeface="+mn-cs"/>
                                  </a:rPr>
                                  <m:t>＝</m:t>
                                </m:r>
                                <m:r>
                                  <a:rPr lang="en-US" altLang="zh-CN" sz="1800" i="1" kern="1200" dirty="0" smtClean="0">
                                    <a:solidFill>
                                      <a:srgbClr val="C00000"/>
                                    </a:solidFill>
                                    <a:effectLst/>
                                    <a:latin typeface="Cambria Math" panose="02040503050406030204" pitchFamily="18" charset="0"/>
                                    <a:ea typeface="+mn-ea"/>
                                    <a:cs typeface="+mn-cs"/>
                                  </a:rPr>
                                  <m:t>0.6</m:t>
                                </m:r>
                                <m:r>
                                  <a:rPr lang="zh-CN" altLang="en-US" sz="1800" i="1" kern="1200" dirty="0" smtClean="0">
                                    <a:solidFill>
                                      <a:srgbClr val="C00000"/>
                                    </a:solidFill>
                                    <a:effectLst/>
                                    <a:latin typeface="Cambria Math" panose="02040503050406030204" pitchFamily="18" charset="0"/>
                                    <a:ea typeface="+mn-ea"/>
                                    <a:cs typeface="+mn-cs"/>
                                  </a:rPr>
                                  <m:t>＋</m:t>
                                </m:r>
                                <m:r>
                                  <a:rPr lang="en-US" altLang="zh-CN" sz="1800" i="1" kern="1200" dirty="0" smtClean="0">
                                    <a:solidFill>
                                      <a:srgbClr val="C00000"/>
                                    </a:solidFill>
                                    <a:effectLst/>
                                    <a:latin typeface="Cambria Math" panose="02040503050406030204" pitchFamily="18" charset="0"/>
                                    <a:ea typeface="+mn-ea"/>
                                    <a:cs typeface="+mn-cs"/>
                                  </a:rPr>
                                  <m:t>0.01×</m:t>
                                </m:r>
                                <m:nary>
                                  <m:naryPr>
                                    <m:chr m:val="∑"/>
                                    <m:subHide m:val="on"/>
                                    <m:supHide m:val="on"/>
                                    <m:ctrlPr>
                                      <a:rPr lang="en-US" altLang="zh-CN" sz="1800" b="0" i="1" kern="1200" dirty="0" smtClean="0">
                                        <a:solidFill>
                                          <a:srgbClr val="C00000"/>
                                        </a:solidFill>
                                        <a:effectLst/>
                                        <a:latin typeface="Cambria Math" panose="02040503050406030204" pitchFamily="18" charset="0"/>
                                        <a:ea typeface="+mn-ea"/>
                                        <a:cs typeface="+mn-cs"/>
                                      </a:rPr>
                                    </m:ctrlPr>
                                  </m:naryPr>
                                  <m:sub/>
                                  <m:sup/>
                                  <m:e>
                                    <m:r>
                                      <a:rPr lang="en-US" altLang="zh-CN" sz="1800" i="1" kern="1200" dirty="0" smtClean="0">
                                        <a:solidFill>
                                          <a:srgbClr val="C00000"/>
                                        </a:solidFill>
                                        <a:effectLst/>
                                        <a:latin typeface="Cambria Math" panose="02040503050406030204" pitchFamily="18" charset="0"/>
                                        <a:ea typeface="+mn-ea"/>
                                        <a:cs typeface="+mn-cs"/>
                                      </a:rPr>
                                      <m:t>𝑇</m:t>
                                    </m:r>
                                    <m:sSub>
                                      <m:sSubPr>
                                        <m:ctrlPr>
                                          <a:rPr lang="en-US" altLang="zh-CN" sz="1800" b="0" i="1" kern="1200" dirty="0" smtClean="0">
                                            <a:solidFill>
                                              <a:srgbClr val="C00000"/>
                                            </a:solidFill>
                                            <a:effectLst/>
                                            <a:latin typeface="Cambria Math" panose="02040503050406030204" pitchFamily="18" charset="0"/>
                                            <a:ea typeface="+mn-ea"/>
                                            <a:cs typeface="+mn-cs"/>
                                          </a:rPr>
                                        </m:ctrlPr>
                                      </m:sSubPr>
                                      <m:e>
                                        <m:r>
                                          <a:rPr lang="en-US" altLang="zh-CN" sz="1800" i="1" kern="1200" dirty="0" err="1" smtClean="0">
                                            <a:solidFill>
                                              <a:srgbClr val="C00000"/>
                                            </a:solidFill>
                                            <a:effectLst/>
                                            <a:latin typeface="Cambria Math" panose="02040503050406030204" pitchFamily="18" charset="0"/>
                                            <a:ea typeface="+mn-ea"/>
                                            <a:cs typeface="+mn-cs"/>
                                          </a:rPr>
                                          <m:t>𝐹</m:t>
                                        </m:r>
                                      </m:e>
                                      <m:sub>
                                        <m:r>
                                          <a:rPr lang="en-US" altLang="zh-CN" sz="1800" i="1" kern="1200" dirty="0" err="1" smtClean="0">
                                            <a:solidFill>
                                              <a:srgbClr val="C00000"/>
                                            </a:solidFill>
                                            <a:effectLst/>
                                            <a:latin typeface="Cambria Math" panose="02040503050406030204" pitchFamily="18" charset="0"/>
                                            <a:ea typeface="+mn-ea"/>
                                            <a:cs typeface="+mn-cs"/>
                                          </a:rPr>
                                          <m:t>𝑖</m:t>
                                        </m:r>
                                      </m:sub>
                                    </m:sSub>
                                  </m:e>
                                </m:nary>
                              </m:oMath>
                            </m:oMathPara>
                          </a14:m>
                          <a:endParaRPr lang="en-US" altLang="zh-CN" sz="1800" kern="1200" dirty="0">
                            <a:solidFill>
                              <a:srgbClr val="C00000"/>
                            </a:solidFill>
                            <a:effectLst/>
                            <a:latin typeface="+mn-lt"/>
                            <a:ea typeface="+mn-ea"/>
                            <a:cs typeface="+mn-cs"/>
                          </a:endParaRPr>
                        </a:p>
                      </a:txBody>
                      <a:tcPr/>
                    </a:tc>
                    <a:tc hMerge="1">
                      <a:txBody>
                        <a:bodyPr/>
                        <a:lstStyle/>
                        <a:p>
                          <a:endParaRPr lang="zh-CN" altLang="en-US" dirty="0"/>
                        </a:p>
                      </a:txBody>
                      <a:tcPr/>
                    </a:tc>
                    <a:tc hMerge="1">
                      <a:txBody>
                        <a:bodyPr/>
                        <a:lstStyle/>
                        <a:p>
                          <a:endParaRPr lang="zh-CN" altLang="en-US" dirty="0"/>
                        </a:p>
                      </a:txBody>
                      <a:tcPr/>
                    </a:tc>
                    <a:tc hMerge="1">
                      <a:txBody>
                        <a:bodyPr/>
                        <a:lstStyle/>
                        <a:p>
                          <a:endParaRPr lang="zh-CN" altLang="en-US" dirty="0"/>
                        </a:p>
                      </a:txBody>
                      <a:tcPr/>
                    </a:tc>
                    <a:tc hMerge="1">
                      <a:txBody>
                        <a:bodyPr/>
                        <a:lstStyle/>
                        <a:p>
                          <a:endParaRPr lang="zh-CN" altLang="en-US" dirty="0"/>
                        </a:p>
                      </a:txBody>
                      <a:tcPr/>
                    </a:tc>
                    <a:tc hMerge="1">
                      <a:txBody>
                        <a:bodyPr/>
                        <a:lstStyle/>
                        <a:p>
                          <a:endParaRPr lang="zh-CN" altLang="en-US" dirty="0"/>
                        </a:p>
                      </a:txBody>
                      <a:tcPr/>
                    </a:tc>
                    <a:extLst>
                      <a:ext uri="{0D108BD9-81ED-4DB2-BD59-A6C34878D82A}">
                        <a16:rowId xmlns:a16="http://schemas.microsoft.com/office/drawing/2014/main" val="627279570"/>
                      </a:ext>
                    </a:extLst>
                  </a:tr>
                </a:tbl>
              </a:graphicData>
            </a:graphic>
          </p:graphicFrame>
        </mc:Choice>
        <mc:Fallback>
          <p:graphicFrame>
            <p:nvGraphicFramePr>
              <p:cNvPr id="8" name="表格 7">
                <a:extLst>
                  <a:ext uri="{FF2B5EF4-FFF2-40B4-BE49-F238E27FC236}">
                    <a16:creationId xmlns:a16="http://schemas.microsoft.com/office/drawing/2014/main" id="{CED2B23E-E521-D3B8-942B-D9B640C38E26}"/>
                  </a:ext>
                </a:extLst>
              </p:cNvPr>
              <p:cNvGraphicFramePr>
                <a:graphicFrameLocks noGrp="1"/>
              </p:cNvGraphicFramePr>
              <p:nvPr>
                <p:extLst>
                  <p:ext uri="{D42A27DB-BD31-4B8C-83A1-F6EECF244321}">
                    <p14:modId xmlns:p14="http://schemas.microsoft.com/office/powerpoint/2010/main" val="1841105538"/>
                  </p:ext>
                </p:extLst>
              </p:nvPr>
            </p:nvGraphicFramePr>
            <p:xfrm>
              <a:off x="641635" y="2048597"/>
              <a:ext cx="10712166" cy="3722370"/>
            </p:xfrm>
            <a:graphic>
              <a:graphicData uri="http://schemas.openxmlformats.org/drawingml/2006/table">
                <a:tbl>
                  <a:tblPr firstRow="1" bandRow="1">
                    <a:tableStyleId>{5C22544A-7EE6-4342-B048-85BDC9FD1C3A}</a:tableStyleId>
                  </a:tblPr>
                  <a:tblGrid>
                    <a:gridCol w="1088553">
                      <a:extLst>
                        <a:ext uri="{9D8B030D-6E8A-4147-A177-3AD203B41FA5}">
                          <a16:colId xmlns:a16="http://schemas.microsoft.com/office/drawing/2014/main" val="1414287639"/>
                        </a:ext>
                      </a:extLst>
                    </a:gridCol>
                    <a:gridCol w="2482169">
                      <a:extLst>
                        <a:ext uri="{9D8B030D-6E8A-4147-A177-3AD203B41FA5}">
                          <a16:colId xmlns:a16="http://schemas.microsoft.com/office/drawing/2014/main" val="2013233732"/>
                        </a:ext>
                      </a:extLst>
                    </a:gridCol>
                    <a:gridCol w="1785361">
                      <a:extLst>
                        <a:ext uri="{9D8B030D-6E8A-4147-A177-3AD203B41FA5}">
                          <a16:colId xmlns:a16="http://schemas.microsoft.com/office/drawing/2014/main" val="3601276629"/>
                        </a:ext>
                      </a:extLst>
                    </a:gridCol>
                    <a:gridCol w="1191976">
                      <a:extLst>
                        <a:ext uri="{9D8B030D-6E8A-4147-A177-3AD203B41FA5}">
                          <a16:colId xmlns:a16="http://schemas.microsoft.com/office/drawing/2014/main" val="898414623"/>
                        </a:ext>
                      </a:extLst>
                    </a:gridCol>
                    <a:gridCol w="2378746">
                      <a:extLst>
                        <a:ext uri="{9D8B030D-6E8A-4147-A177-3AD203B41FA5}">
                          <a16:colId xmlns:a16="http://schemas.microsoft.com/office/drawing/2014/main" val="790041642"/>
                        </a:ext>
                      </a:extLst>
                    </a:gridCol>
                    <a:gridCol w="1785361">
                      <a:extLst>
                        <a:ext uri="{9D8B030D-6E8A-4147-A177-3AD203B41FA5}">
                          <a16:colId xmlns:a16="http://schemas.microsoft.com/office/drawing/2014/main" val="2335530028"/>
                        </a:ext>
                      </a:extLst>
                    </a:gridCol>
                  </a:tblGrid>
                  <a:tr h="370840">
                    <a:tc>
                      <a:txBody>
                        <a:bodyPr/>
                        <a:lstStyle/>
                        <a:p>
                          <a:r>
                            <a:rPr lang="en-US" altLang="zh-CN" dirty="0"/>
                            <a:t>TFC</a:t>
                          </a:r>
                          <a:endParaRPr lang="zh-CN" altLang="en-US" dirty="0"/>
                        </a:p>
                      </a:txBody>
                      <a:tcPr/>
                    </a:tc>
                    <a:tc>
                      <a:txBody>
                        <a:bodyPr/>
                        <a:lstStyle/>
                        <a:p>
                          <a:r>
                            <a:rPr lang="zh-CN" altLang="en-US" dirty="0"/>
                            <a:t>说明</a:t>
                          </a:r>
                        </a:p>
                      </a:txBody>
                      <a:tcPr/>
                    </a:tc>
                    <a:tc>
                      <a:txBody>
                        <a:bodyPr/>
                        <a:lstStyle/>
                        <a:p>
                          <a:r>
                            <a:rPr lang="zh-CN" altLang="en-US" dirty="0"/>
                            <a:t>权重</a:t>
                          </a:r>
                        </a:p>
                      </a:txBody>
                      <a:tcPr/>
                    </a:tc>
                    <a:tc>
                      <a:txBody>
                        <a:bodyPr/>
                        <a:lstStyle/>
                        <a:p>
                          <a:r>
                            <a:rPr lang="en-US" altLang="zh-CN" dirty="0"/>
                            <a:t>TFC</a:t>
                          </a:r>
                          <a:endParaRPr lang="zh-CN" altLang="en-US" dirty="0"/>
                        </a:p>
                      </a:txBody>
                      <a:tcPr/>
                    </a:tc>
                    <a:tc>
                      <a:txBody>
                        <a:bodyPr/>
                        <a:lstStyle/>
                        <a:p>
                          <a:r>
                            <a:rPr lang="zh-CN" altLang="en-US" dirty="0"/>
                            <a:t>说明</a:t>
                          </a:r>
                        </a:p>
                      </a:txBody>
                      <a:tcPr/>
                    </a:tc>
                    <a:tc>
                      <a:txBody>
                        <a:bodyPr/>
                        <a:lstStyle/>
                        <a:p>
                          <a:r>
                            <a:rPr lang="zh-CN" altLang="en-US" dirty="0"/>
                            <a:t>权重</a:t>
                          </a:r>
                        </a:p>
                      </a:txBody>
                      <a:tcPr/>
                    </a:tc>
                    <a:extLst>
                      <a:ext uri="{0D108BD9-81ED-4DB2-BD59-A6C34878D82A}">
                        <a16:rowId xmlns:a16="http://schemas.microsoft.com/office/drawing/2014/main" val="1204185495"/>
                      </a:ext>
                    </a:extLst>
                  </a:tr>
                  <a:tr h="370840">
                    <a:tc>
                      <a:txBody>
                        <a:bodyPr/>
                        <a:lstStyle/>
                        <a:p>
                          <a:endParaRPr lang="zh-CN"/>
                        </a:p>
                      </a:txBody>
                      <a:tcPr>
                        <a:blipFill>
                          <a:blip r:embed="rId3"/>
                          <a:stretch>
                            <a:fillRect l="-1163" t="-103333" r="-884884" b="-1130000"/>
                          </a:stretch>
                        </a:blipFill>
                      </a:tcPr>
                    </a:tc>
                    <a:tc>
                      <a:txBody>
                        <a:bodyPr/>
                        <a:lstStyle/>
                        <a:p>
                          <a:r>
                            <a:rPr lang="zh-CN" altLang="en-US" dirty="0"/>
                            <a:t>分布式系统</a:t>
                          </a:r>
                        </a:p>
                      </a:txBody>
                      <a:tcPr/>
                    </a:tc>
                    <a:tc>
                      <a:txBody>
                        <a:bodyPr/>
                        <a:lstStyle/>
                        <a:p>
                          <a:r>
                            <a:rPr lang="en-US" altLang="zh-CN" dirty="0"/>
                            <a:t>2</a:t>
                          </a:r>
                          <a:endParaRPr lang="zh-CN" altLang="en-US" dirty="0"/>
                        </a:p>
                      </a:txBody>
                      <a:tcPr/>
                    </a:tc>
                    <a:tc>
                      <a:txBody>
                        <a:bodyPr/>
                        <a:lstStyle/>
                        <a:p>
                          <a:endParaRPr lang="zh-CN"/>
                        </a:p>
                      </a:txBody>
                      <a:tcPr>
                        <a:blipFill>
                          <a:blip r:embed="rId3"/>
                          <a:stretch>
                            <a:fillRect l="-451064" t="-103333" r="-351064" b="-1130000"/>
                          </a:stretch>
                        </a:blipFill>
                      </a:tcPr>
                    </a:tc>
                    <a:tc>
                      <a:txBody>
                        <a:bodyPr/>
                        <a:lstStyle/>
                        <a:p>
                          <a:r>
                            <a:rPr lang="zh-CN" altLang="en-US" dirty="0"/>
                            <a:t>可移植性</a:t>
                          </a:r>
                        </a:p>
                      </a:txBody>
                      <a:tcPr/>
                    </a:tc>
                    <a:tc>
                      <a:txBody>
                        <a:bodyPr/>
                        <a:lstStyle/>
                        <a:p>
                          <a:r>
                            <a:rPr lang="en-US" altLang="zh-CN" dirty="0"/>
                            <a:t>2</a:t>
                          </a:r>
                          <a:endParaRPr lang="zh-CN" altLang="en-US" dirty="0"/>
                        </a:p>
                      </a:txBody>
                      <a:tcPr/>
                    </a:tc>
                    <a:extLst>
                      <a:ext uri="{0D108BD9-81ED-4DB2-BD59-A6C34878D82A}">
                        <a16:rowId xmlns:a16="http://schemas.microsoft.com/office/drawing/2014/main" val="2714716056"/>
                      </a:ext>
                    </a:extLst>
                  </a:tr>
                  <a:tr h="370840">
                    <a:tc>
                      <a:txBody>
                        <a:bodyPr/>
                        <a:lstStyle/>
                        <a:p>
                          <a:endParaRPr lang="zh-CN"/>
                        </a:p>
                      </a:txBody>
                      <a:tcPr>
                        <a:blipFill>
                          <a:blip r:embed="rId3"/>
                          <a:stretch>
                            <a:fillRect l="-1163" t="-210345" r="-884884" b="-1068966"/>
                          </a:stretch>
                        </a:blipFill>
                      </a:tcPr>
                    </a:tc>
                    <a:tc>
                      <a:txBody>
                        <a:bodyPr/>
                        <a:lstStyle/>
                        <a:p>
                          <a:r>
                            <a:rPr lang="zh-CN" altLang="en-US" dirty="0"/>
                            <a:t>系统性能要求</a:t>
                          </a:r>
                        </a:p>
                      </a:txBody>
                      <a:tcPr/>
                    </a:tc>
                    <a:tc>
                      <a:txBody>
                        <a:bodyPr/>
                        <a:lstStyle/>
                        <a:p>
                          <a:r>
                            <a:rPr lang="en-US" altLang="zh-CN" dirty="0"/>
                            <a:t>1</a:t>
                          </a:r>
                          <a:endParaRPr lang="zh-CN" altLang="en-US" dirty="0"/>
                        </a:p>
                      </a:txBody>
                      <a:tcPr/>
                    </a:tc>
                    <a:tc>
                      <a:txBody>
                        <a:bodyPr/>
                        <a:lstStyle/>
                        <a:p>
                          <a:endParaRPr lang="zh-CN"/>
                        </a:p>
                      </a:txBody>
                      <a:tcPr>
                        <a:blipFill>
                          <a:blip r:embed="rId3"/>
                          <a:stretch>
                            <a:fillRect l="-451064" t="-210345" r="-351064" b="-1068966"/>
                          </a:stretch>
                        </a:blipFill>
                      </a:tcPr>
                    </a:tc>
                    <a:tc>
                      <a:txBody>
                        <a:bodyPr/>
                        <a:lstStyle/>
                        <a:p>
                          <a:r>
                            <a:rPr lang="zh-CN" altLang="en-US" dirty="0"/>
                            <a:t>可修改性</a:t>
                          </a:r>
                        </a:p>
                      </a:txBody>
                      <a:tcPr/>
                    </a:tc>
                    <a:tc>
                      <a:txBody>
                        <a:bodyPr/>
                        <a:lstStyle/>
                        <a:p>
                          <a:r>
                            <a:rPr lang="en-US" altLang="zh-CN" dirty="0"/>
                            <a:t>1</a:t>
                          </a:r>
                          <a:endParaRPr lang="zh-CN" altLang="en-US" dirty="0"/>
                        </a:p>
                      </a:txBody>
                      <a:tcPr/>
                    </a:tc>
                    <a:extLst>
                      <a:ext uri="{0D108BD9-81ED-4DB2-BD59-A6C34878D82A}">
                        <a16:rowId xmlns:a16="http://schemas.microsoft.com/office/drawing/2014/main" val="1503713377"/>
                      </a:ext>
                    </a:extLst>
                  </a:tr>
                  <a:tr h="370840">
                    <a:tc>
                      <a:txBody>
                        <a:bodyPr/>
                        <a:lstStyle/>
                        <a:p>
                          <a:endParaRPr lang="zh-CN"/>
                        </a:p>
                      </a:txBody>
                      <a:tcPr>
                        <a:blipFill>
                          <a:blip r:embed="rId3"/>
                          <a:stretch>
                            <a:fillRect l="-1163" t="-310345" r="-884884" b="-968966"/>
                          </a:stretch>
                        </a:blipFill>
                      </a:tcPr>
                    </a:tc>
                    <a:tc>
                      <a:txBody>
                        <a:bodyPr/>
                        <a:lstStyle/>
                        <a:p>
                          <a:r>
                            <a:rPr lang="zh-CN" altLang="en-US" dirty="0"/>
                            <a:t>终端用户使用效率要求</a:t>
                          </a:r>
                        </a:p>
                      </a:txBody>
                      <a:tcPr/>
                    </a:tc>
                    <a:tc>
                      <a:txBody>
                        <a:bodyPr/>
                        <a:lstStyle/>
                        <a:p>
                          <a:r>
                            <a:rPr lang="en-US" altLang="zh-CN" dirty="0"/>
                            <a:t>1</a:t>
                          </a:r>
                          <a:endParaRPr lang="zh-CN" altLang="en-US" dirty="0"/>
                        </a:p>
                      </a:txBody>
                      <a:tcPr/>
                    </a:tc>
                    <a:tc>
                      <a:txBody>
                        <a:bodyPr/>
                        <a:lstStyle/>
                        <a:p>
                          <a:endParaRPr lang="zh-CN"/>
                        </a:p>
                      </a:txBody>
                      <a:tcPr>
                        <a:blipFill>
                          <a:blip r:embed="rId3"/>
                          <a:stretch>
                            <a:fillRect l="-451064" t="-310345" r="-351064" b="-968966"/>
                          </a:stretch>
                        </a:blipFill>
                      </a:tcPr>
                    </a:tc>
                    <a:tc>
                      <a:txBody>
                        <a:bodyPr/>
                        <a:lstStyle/>
                        <a:p>
                          <a:r>
                            <a:rPr lang="zh-CN" altLang="en-US" dirty="0"/>
                            <a:t>并发性</a:t>
                          </a:r>
                        </a:p>
                      </a:txBody>
                      <a:tcPr/>
                    </a:tc>
                    <a:tc>
                      <a:txBody>
                        <a:bodyPr/>
                        <a:lstStyle/>
                        <a:p>
                          <a:r>
                            <a:rPr lang="en-US" altLang="zh-CN" dirty="0"/>
                            <a:t>1</a:t>
                          </a:r>
                          <a:endParaRPr lang="zh-CN" altLang="en-US" dirty="0"/>
                        </a:p>
                      </a:txBody>
                      <a:tcPr/>
                    </a:tc>
                    <a:extLst>
                      <a:ext uri="{0D108BD9-81ED-4DB2-BD59-A6C34878D82A}">
                        <a16:rowId xmlns:a16="http://schemas.microsoft.com/office/drawing/2014/main" val="204367093"/>
                      </a:ext>
                    </a:extLst>
                  </a:tr>
                  <a:tr h="370840">
                    <a:tc>
                      <a:txBody>
                        <a:bodyPr/>
                        <a:lstStyle/>
                        <a:p>
                          <a:endParaRPr lang="zh-CN"/>
                        </a:p>
                      </a:txBody>
                      <a:tcPr>
                        <a:blipFill>
                          <a:blip r:embed="rId3"/>
                          <a:stretch>
                            <a:fillRect l="-1163" t="-410345" r="-884884" b="-868966"/>
                          </a:stretch>
                        </a:blipFill>
                      </a:tcPr>
                    </a:tc>
                    <a:tc>
                      <a:txBody>
                        <a:bodyPr/>
                        <a:lstStyle/>
                        <a:p>
                          <a:r>
                            <a:rPr lang="zh-CN" altLang="en-US" dirty="0"/>
                            <a:t>内部处理复杂度</a:t>
                          </a:r>
                        </a:p>
                      </a:txBody>
                      <a:tcPr/>
                    </a:tc>
                    <a:tc>
                      <a:txBody>
                        <a:bodyPr/>
                        <a:lstStyle/>
                        <a:p>
                          <a:r>
                            <a:rPr lang="en-US" altLang="zh-CN" dirty="0"/>
                            <a:t>1</a:t>
                          </a:r>
                          <a:endParaRPr lang="zh-CN" altLang="en-US" dirty="0"/>
                        </a:p>
                      </a:txBody>
                      <a:tcPr/>
                    </a:tc>
                    <a:tc>
                      <a:txBody>
                        <a:bodyPr/>
                        <a:lstStyle/>
                        <a:p>
                          <a:endParaRPr lang="zh-CN"/>
                        </a:p>
                      </a:txBody>
                      <a:tcPr>
                        <a:blipFill>
                          <a:blip r:embed="rId3"/>
                          <a:stretch>
                            <a:fillRect l="-451064" t="-410345" r="-351064" b="-868966"/>
                          </a:stretch>
                        </a:blipFill>
                      </a:tcPr>
                    </a:tc>
                    <a:tc>
                      <a:txBody>
                        <a:bodyPr/>
                        <a:lstStyle/>
                        <a:p>
                          <a:r>
                            <a:rPr lang="zh-CN" altLang="en-US" dirty="0"/>
                            <a:t>特殊的安全性</a:t>
                          </a:r>
                        </a:p>
                      </a:txBody>
                      <a:tcPr/>
                    </a:tc>
                    <a:tc>
                      <a:txBody>
                        <a:bodyPr/>
                        <a:lstStyle/>
                        <a:p>
                          <a:r>
                            <a:rPr lang="en-US" altLang="zh-CN" dirty="0"/>
                            <a:t>1</a:t>
                          </a:r>
                          <a:endParaRPr lang="zh-CN" altLang="en-US" dirty="0"/>
                        </a:p>
                      </a:txBody>
                      <a:tcPr/>
                    </a:tc>
                    <a:extLst>
                      <a:ext uri="{0D108BD9-81ED-4DB2-BD59-A6C34878D82A}">
                        <a16:rowId xmlns:a16="http://schemas.microsoft.com/office/drawing/2014/main" val="2906754272"/>
                      </a:ext>
                    </a:extLst>
                  </a:tr>
                  <a:tr h="370840">
                    <a:tc>
                      <a:txBody>
                        <a:bodyPr/>
                        <a:lstStyle/>
                        <a:p>
                          <a:endParaRPr lang="zh-CN"/>
                        </a:p>
                      </a:txBody>
                      <a:tcPr>
                        <a:blipFill>
                          <a:blip r:embed="rId3"/>
                          <a:stretch>
                            <a:fillRect l="-1163" t="-493333" r="-884884" b="-740000"/>
                          </a:stretch>
                        </a:blipFill>
                      </a:tcPr>
                    </a:tc>
                    <a:tc>
                      <a:txBody>
                        <a:bodyPr/>
                        <a:lstStyle/>
                        <a:p>
                          <a:r>
                            <a:rPr lang="zh-CN" altLang="en-US" dirty="0"/>
                            <a:t>可重用性</a:t>
                          </a:r>
                        </a:p>
                      </a:txBody>
                      <a:tcPr/>
                    </a:tc>
                    <a:tc>
                      <a:txBody>
                        <a:bodyPr/>
                        <a:lstStyle/>
                        <a:p>
                          <a:r>
                            <a:rPr lang="en-US" altLang="zh-CN" dirty="0"/>
                            <a:t>1</a:t>
                          </a:r>
                          <a:endParaRPr lang="zh-CN" altLang="en-US" dirty="0"/>
                        </a:p>
                      </a:txBody>
                      <a:tcPr/>
                    </a:tc>
                    <a:tc>
                      <a:txBody>
                        <a:bodyPr/>
                        <a:lstStyle/>
                        <a:p>
                          <a:endParaRPr lang="zh-CN"/>
                        </a:p>
                      </a:txBody>
                      <a:tcPr>
                        <a:blipFill>
                          <a:blip r:embed="rId3"/>
                          <a:stretch>
                            <a:fillRect l="-451064" t="-493333" r="-351064" b="-740000"/>
                          </a:stretch>
                        </a:blipFill>
                      </a:tcPr>
                    </a:tc>
                    <a:tc>
                      <a:txBody>
                        <a:bodyPr/>
                        <a:lstStyle/>
                        <a:p>
                          <a:r>
                            <a:rPr lang="zh-CN" altLang="en-US" dirty="0"/>
                            <a:t>提供给第三方接口</a:t>
                          </a:r>
                        </a:p>
                      </a:txBody>
                      <a:tcPr/>
                    </a:tc>
                    <a:tc>
                      <a:txBody>
                        <a:bodyPr/>
                        <a:lstStyle/>
                        <a:p>
                          <a:r>
                            <a:rPr lang="en-US" altLang="zh-CN" dirty="0"/>
                            <a:t>1</a:t>
                          </a:r>
                          <a:endParaRPr lang="zh-CN" altLang="en-US" dirty="0"/>
                        </a:p>
                      </a:txBody>
                      <a:tcPr/>
                    </a:tc>
                    <a:extLst>
                      <a:ext uri="{0D108BD9-81ED-4DB2-BD59-A6C34878D82A}">
                        <a16:rowId xmlns:a16="http://schemas.microsoft.com/office/drawing/2014/main" val="3912647299"/>
                      </a:ext>
                    </a:extLst>
                  </a:tr>
                  <a:tr h="370840">
                    <a:tc>
                      <a:txBody>
                        <a:bodyPr/>
                        <a:lstStyle/>
                        <a:p>
                          <a:endParaRPr lang="zh-CN"/>
                        </a:p>
                      </a:txBody>
                      <a:tcPr>
                        <a:blipFill>
                          <a:blip r:embed="rId3"/>
                          <a:stretch>
                            <a:fillRect l="-1163" t="-613793" r="-884884" b="-665517"/>
                          </a:stretch>
                        </a:blipFill>
                      </a:tcPr>
                    </a:tc>
                    <a:tc>
                      <a:txBody>
                        <a:bodyPr/>
                        <a:lstStyle/>
                        <a:p>
                          <a:r>
                            <a:rPr lang="zh-CN" altLang="en-US" dirty="0"/>
                            <a:t>易安装性</a:t>
                          </a:r>
                        </a:p>
                      </a:txBody>
                      <a:tcPr/>
                    </a:tc>
                    <a:tc>
                      <a:txBody>
                        <a:bodyPr/>
                        <a:lstStyle/>
                        <a:p>
                          <a:r>
                            <a:rPr lang="en-US" altLang="zh-CN" dirty="0"/>
                            <a:t>0.5</a:t>
                          </a:r>
                          <a:endParaRPr lang="zh-CN" altLang="en-US" dirty="0"/>
                        </a:p>
                      </a:txBody>
                      <a:tcPr/>
                    </a:tc>
                    <a:tc>
                      <a:txBody>
                        <a:bodyPr/>
                        <a:lstStyle/>
                        <a:p>
                          <a:endParaRPr lang="zh-CN"/>
                        </a:p>
                      </a:txBody>
                      <a:tcPr>
                        <a:blipFill>
                          <a:blip r:embed="rId3"/>
                          <a:stretch>
                            <a:fillRect l="-451064" t="-613793" r="-351064" b="-665517"/>
                          </a:stretch>
                        </a:blipFill>
                      </a:tcPr>
                    </a:tc>
                    <a:tc>
                      <a:txBody>
                        <a:bodyPr/>
                        <a:lstStyle/>
                        <a:p>
                          <a:r>
                            <a:rPr lang="zh-CN" altLang="en-US" dirty="0"/>
                            <a:t>需要特别的用户培训</a:t>
                          </a:r>
                        </a:p>
                      </a:txBody>
                      <a:tcPr/>
                    </a:tc>
                    <a:tc>
                      <a:txBody>
                        <a:bodyPr/>
                        <a:lstStyle/>
                        <a:p>
                          <a:r>
                            <a:rPr lang="en-US" altLang="zh-CN" dirty="0"/>
                            <a:t>1</a:t>
                          </a:r>
                          <a:endParaRPr lang="zh-CN" altLang="en-US" dirty="0"/>
                        </a:p>
                      </a:txBody>
                      <a:tcPr/>
                    </a:tc>
                    <a:extLst>
                      <a:ext uri="{0D108BD9-81ED-4DB2-BD59-A6C34878D82A}">
                        <a16:rowId xmlns:a16="http://schemas.microsoft.com/office/drawing/2014/main" val="2065880116"/>
                      </a:ext>
                    </a:extLst>
                  </a:tr>
                  <a:tr h="370840">
                    <a:tc>
                      <a:txBody>
                        <a:bodyPr/>
                        <a:lstStyle/>
                        <a:p>
                          <a:endParaRPr lang="zh-CN"/>
                        </a:p>
                      </a:txBody>
                      <a:tcPr>
                        <a:blipFill>
                          <a:blip r:embed="rId3"/>
                          <a:stretch>
                            <a:fillRect l="-1163" t="-713793" r="-884884" b="-565517"/>
                          </a:stretch>
                        </a:blipFill>
                      </a:tcPr>
                    </a:tc>
                    <a:tc>
                      <a:txBody>
                        <a:bodyPr/>
                        <a:lstStyle/>
                        <a:p>
                          <a:r>
                            <a:rPr lang="zh-CN" altLang="en-US" dirty="0"/>
                            <a:t>易用性</a:t>
                          </a:r>
                        </a:p>
                      </a:txBody>
                      <a:tcPr/>
                    </a:tc>
                    <a:tc>
                      <a:txBody>
                        <a:bodyPr/>
                        <a:lstStyle/>
                        <a:p>
                          <a:r>
                            <a:rPr lang="en-US" altLang="zh-CN" dirty="0"/>
                            <a:t>0.5</a:t>
                          </a:r>
                          <a:endParaRPr lang="zh-CN" altLang="en-US" dirty="0"/>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extLst>
                      <a:ext uri="{0D108BD9-81ED-4DB2-BD59-A6C34878D82A}">
                        <a16:rowId xmlns:a16="http://schemas.microsoft.com/office/drawing/2014/main" val="2933871142"/>
                      </a:ext>
                    </a:extLst>
                  </a:tr>
                  <a:tr h="755650">
                    <a:tc gridSpan="6">
                      <a:txBody>
                        <a:bodyPr/>
                        <a:lstStyle/>
                        <a:p>
                          <a:endParaRPr lang="zh-CN"/>
                        </a:p>
                      </a:txBody>
                      <a:tcPr>
                        <a:blipFill>
                          <a:blip r:embed="rId3"/>
                          <a:stretch>
                            <a:fillRect l="-118" t="-393333" r="-237" b="-173333"/>
                          </a:stretch>
                        </a:blipFill>
                      </a:tcPr>
                    </a:tc>
                    <a:tc hMerge="1">
                      <a:txBody>
                        <a:bodyPr/>
                        <a:lstStyle/>
                        <a:p>
                          <a:endParaRPr lang="zh-CN" altLang="en-US" dirty="0"/>
                        </a:p>
                      </a:txBody>
                      <a:tcPr/>
                    </a:tc>
                    <a:tc hMerge="1">
                      <a:txBody>
                        <a:bodyPr/>
                        <a:lstStyle/>
                        <a:p>
                          <a:endParaRPr lang="zh-CN" altLang="en-US" dirty="0"/>
                        </a:p>
                      </a:txBody>
                      <a:tcPr/>
                    </a:tc>
                    <a:tc hMerge="1">
                      <a:txBody>
                        <a:bodyPr/>
                        <a:lstStyle/>
                        <a:p>
                          <a:endParaRPr lang="zh-CN" altLang="en-US" dirty="0"/>
                        </a:p>
                      </a:txBody>
                      <a:tcPr/>
                    </a:tc>
                    <a:tc hMerge="1">
                      <a:txBody>
                        <a:bodyPr/>
                        <a:lstStyle/>
                        <a:p>
                          <a:endParaRPr lang="zh-CN" altLang="en-US" dirty="0"/>
                        </a:p>
                      </a:txBody>
                      <a:tcPr/>
                    </a:tc>
                    <a:tc hMerge="1">
                      <a:txBody>
                        <a:bodyPr/>
                        <a:lstStyle/>
                        <a:p>
                          <a:endParaRPr lang="zh-CN" altLang="en-US" dirty="0"/>
                        </a:p>
                      </a:txBody>
                      <a:tcPr/>
                    </a:tc>
                    <a:extLst>
                      <a:ext uri="{0D108BD9-81ED-4DB2-BD59-A6C34878D82A}">
                        <a16:rowId xmlns:a16="http://schemas.microsoft.com/office/drawing/2014/main" val="627279570"/>
                      </a:ext>
                    </a:extLst>
                  </a:tr>
                </a:tbl>
              </a:graphicData>
            </a:graphic>
          </p:graphicFrame>
        </mc:Fallback>
      </mc:AlternateContent>
    </p:spTree>
    <p:extLst>
      <p:ext uri="{BB962C8B-B14F-4D97-AF65-F5344CB8AC3E}">
        <p14:creationId xmlns:p14="http://schemas.microsoft.com/office/powerpoint/2010/main" val="337044680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E789A3-3077-194C-B833-F1E7A78A3328}"/>
            </a:ext>
          </a:extLst>
        </p:cNvPr>
        <p:cNvGrpSpPr/>
        <p:nvPr/>
      </p:nvGrpSpPr>
      <p:grpSpPr>
        <a:xfrm>
          <a:off x="0" y="0"/>
          <a:ext cx="0" cy="0"/>
          <a:chOff x="0" y="0"/>
          <a:chExt cx="0" cy="0"/>
        </a:xfrm>
      </p:grpSpPr>
      <p:cxnSp>
        <p:nvCxnSpPr>
          <p:cNvPr id="3" name="直线连接符 2">
            <a:extLst>
              <a:ext uri="{FF2B5EF4-FFF2-40B4-BE49-F238E27FC236}">
                <a16:creationId xmlns:a16="http://schemas.microsoft.com/office/drawing/2014/main" id="{284CFF6D-F29C-2158-9137-36D3D135FF7A}"/>
              </a:ext>
            </a:extLst>
          </p:cNvPr>
          <p:cNvCxnSpPr>
            <a:cxnSpLocks/>
          </p:cNvCxnSpPr>
          <p:nvPr/>
        </p:nvCxnSpPr>
        <p:spPr>
          <a:xfrm>
            <a:off x="102093" y="714234"/>
            <a:ext cx="11987814" cy="0"/>
          </a:xfrm>
          <a:prstGeom prst="line">
            <a:avLst/>
          </a:prstGeom>
          <a:ln w="38100">
            <a:solidFill>
              <a:srgbClr val="C00000"/>
            </a:solidFill>
          </a:ln>
        </p:spPr>
        <p:style>
          <a:lnRef idx="2">
            <a:schemeClr val="accent1"/>
          </a:lnRef>
          <a:fillRef idx="0">
            <a:schemeClr val="accent1"/>
          </a:fillRef>
          <a:effectRef idx="1">
            <a:schemeClr val="accent1"/>
          </a:effectRef>
          <a:fontRef idx="minor">
            <a:schemeClr val="tx1"/>
          </a:fontRef>
        </p:style>
      </p:cxnSp>
      <p:sp>
        <p:nvSpPr>
          <p:cNvPr id="4" name="矩形 3">
            <a:extLst>
              <a:ext uri="{FF2B5EF4-FFF2-40B4-BE49-F238E27FC236}">
                <a16:creationId xmlns:a16="http://schemas.microsoft.com/office/drawing/2014/main" id="{C2398F1D-E169-0430-1D58-AD558E3DB644}"/>
              </a:ext>
            </a:extLst>
          </p:cNvPr>
          <p:cNvSpPr/>
          <p:nvPr/>
        </p:nvSpPr>
        <p:spPr>
          <a:xfrm>
            <a:off x="0" y="6492874"/>
            <a:ext cx="12192000" cy="365125"/>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标题 1">
            <a:extLst>
              <a:ext uri="{FF2B5EF4-FFF2-40B4-BE49-F238E27FC236}">
                <a16:creationId xmlns:a16="http://schemas.microsoft.com/office/drawing/2014/main" id="{30182FC3-C08D-B4E5-B129-F843FF1628CE}"/>
              </a:ext>
            </a:extLst>
          </p:cNvPr>
          <p:cNvSpPr>
            <a:spLocks noGrp="1"/>
          </p:cNvSpPr>
          <p:nvPr>
            <p:ph type="title"/>
          </p:nvPr>
        </p:nvSpPr>
        <p:spPr>
          <a:xfrm>
            <a:off x="641636" y="166374"/>
            <a:ext cx="10712164" cy="547860"/>
          </a:xfrm>
        </p:spPr>
        <p:txBody>
          <a:bodyPr>
            <a:normAutofit fontScale="90000"/>
          </a:bodyPr>
          <a:lstStyle/>
          <a:p>
            <a:r>
              <a:rPr kumimoji="1" lang="zh-CN" altLang="en-US" sz="4000" dirty="0">
                <a:latin typeface="Microsoft YaHei" panose="020B0503020204020204" pitchFamily="34" charset="-122"/>
                <a:ea typeface="Microsoft YaHei" panose="020B0503020204020204" pitchFamily="34" charset="-122"/>
              </a:rPr>
              <a:t>用例点估算</a:t>
            </a:r>
          </a:p>
        </p:txBody>
      </p:sp>
      <p:sp>
        <p:nvSpPr>
          <p:cNvPr id="5" name="日期占位符 4">
            <a:extLst>
              <a:ext uri="{FF2B5EF4-FFF2-40B4-BE49-F238E27FC236}">
                <a16:creationId xmlns:a16="http://schemas.microsoft.com/office/drawing/2014/main" id="{01AE7250-A63C-3406-C43C-2346EB9DDDBF}"/>
              </a:ext>
            </a:extLst>
          </p:cNvPr>
          <p:cNvSpPr>
            <a:spLocks noGrp="1"/>
          </p:cNvSpPr>
          <p:nvPr>
            <p:ph type="dt" sz="half" idx="10"/>
          </p:nvPr>
        </p:nvSpPr>
        <p:spPr>
          <a:xfrm>
            <a:off x="838200" y="6492872"/>
            <a:ext cx="2743200" cy="365125"/>
          </a:xfrm>
        </p:spPr>
        <p:txBody>
          <a:bodyPr/>
          <a:lstStyle/>
          <a:p>
            <a:fld id="{E4C2CF94-821F-194A-BC37-ED2010A58F59}" type="datetime1">
              <a:rPr kumimoji="1" lang="zh-CN" altLang="en-US" smtClean="0">
                <a:solidFill>
                  <a:schemeClr val="bg1"/>
                </a:solidFill>
              </a:rPr>
              <a:t>2024/9/18</a:t>
            </a:fld>
            <a:endParaRPr kumimoji="1" lang="zh-CN" altLang="en-US" dirty="0">
              <a:solidFill>
                <a:schemeClr val="bg1"/>
              </a:solidFill>
            </a:endParaRPr>
          </a:p>
        </p:txBody>
      </p:sp>
      <p:sp>
        <p:nvSpPr>
          <p:cNvPr id="6" name="页脚占位符 5">
            <a:extLst>
              <a:ext uri="{FF2B5EF4-FFF2-40B4-BE49-F238E27FC236}">
                <a16:creationId xmlns:a16="http://schemas.microsoft.com/office/drawing/2014/main" id="{6A2197DE-D139-B7D7-87BD-D58B72330F7E}"/>
              </a:ext>
            </a:extLst>
          </p:cNvPr>
          <p:cNvSpPr>
            <a:spLocks noGrp="1"/>
          </p:cNvSpPr>
          <p:nvPr>
            <p:ph type="ftr" sz="quarter" idx="11"/>
          </p:nvPr>
        </p:nvSpPr>
        <p:spPr>
          <a:xfrm>
            <a:off x="4038600" y="6492873"/>
            <a:ext cx="4114800" cy="365125"/>
          </a:xfrm>
        </p:spPr>
        <p:txBody>
          <a:bodyPr/>
          <a:lstStyle/>
          <a:p>
            <a:r>
              <a:rPr kumimoji="1" lang="en-US" altLang="zh-CN" dirty="0">
                <a:solidFill>
                  <a:schemeClr val="bg1"/>
                </a:solidFill>
              </a:rPr>
              <a:t>2024</a:t>
            </a:r>
            <a:r>
              <a:rPr kumimoji="1" lang="zh-CN" altLang="en-US" dirty="0">
                <a:solidFill>
                  <a:schemeClr val="bg1"/>
                </a:solidFill>
              </a:rPr>
              <a:t>秋，软件设计与体系结构</a:t>
            </a:r>
          </a:p>
        </p:txBody>
      </p:sp>
      <p:sp>
        <p:nvSpPr>
          <p:cNvPr id="7" name="灯片编号占位符 6">
            <a:extLst>
              <a:ext uri="{FF2B5EF4-FFF2-40B4-BE49-F238E27FC236}">
                <a16:creationId xmlns:a16="http://schemas.microsoft.com/office/drawing/2014/main" id="{8B2D2CE8-8E57-AD27-8195-90C6F74C9A58}"/>
              </a:ext>
            </a:extLst>
          </p:cNvPr>
          <p:cNvSpPr>
            <a:spLocks noGrp="1"/>
          </p:cNvSpPr>
          <p:nvPr>
            <p:ph type="sldNum" sz="quarter" idx="12"/>
          </p:nvPr>
        </p:nvSpPr>
        <p:spPr>
          <a:xfrm>
            <a:off x="8610600" y="6485074"/>
            <a:ext cx="2743200" cy="365125"/>
          </a:xfrm>
        </p:spPr>
        <p:txBody>
          <a:bodyPr/>
          <a:lstStyle/>
          <a:p>
            <a:fld id="{CE4DB412-8034-E14D-81D5-D45E190EBA3C}" type="slidenum">
              <a:rPr kumimoji="1" lang="zh-CN" altLang="en-US" smtClean="0">
                <a:solidFill>
                  <a:schemeClr val="bg1"/>
                </a:solidFill>
              </a:rPr>
              <a:t>65</a:t>
            </a:fld>
            <a:endParaRPr kumimoji="1" lang="zh-CN" altLang="en-US" dirty="0">
              <a:solidFill>
                <a:schemeClr val="bg1"/>
              </a:solidFill>
            </a:endParaRPr>
          </a:p>
        </p:txBody>
      </p:sp>
      <p:pic>
        <p:nvPicPr>
          <p:cNvPr id="9" name="图片 8" descr="徽标&#10;&#10;描述已自动生成">
            <a:extLst>
              <a:ext uri="{FF2B5EF4-FFF2-40B4-BE49-F238E27FC236}">
                <a16:creationId xmlns:a16="http://schemas.microsoft.com/office/drawing/2014/main" id="{96657247-D836-3A37-5BAF-6524AD693BE9}"/>
              </a:ext>
            </a:extLst>
          </p:cNvPr>
          <p:cNvPicPr>
            <a:picLocks noChangeAspect="1"/>
          </p:cNvPicPr>
          <p:nvPr/>
        </p:nvPicPr>
        <p:blipFill>
          <a:blip r:embed="rId2"/>
          <a:stretch>
            <a:fillRect/>
          </a:stretch>
        </p:blipFill>
        <p:spPr>
          <a:xfrm>
            <a:off x="11353800" y="0"/>
            <a:ext cx="838199" cy="818771"/>
          </a:xfrm>
          <a:prstGeom prst="rect">
            <a:avLst/>
          </a:prstGeom>
        </p:spPr>
      </p:pic>
      <p:sp>
        <p:nvSpPr>
          <p:cNvPr id="13" name="文本框 12">
            <a:extLst>
              <a:ext uri="{FF2B5EF4-FFF2-40B4-BE49-F238E27FC236}">
                <a16:creationId xmlns:a16="http://schemas.microsoft.com/office/drawing/2014/main" id="{91907FDF-7EF3-36BD-01EE-BF1720B46350}"/>
              </a:ext>
            </a:extLst>
          </p:cNvPr>
          <p:cNvSpPr txBox="1"/>
          <p:nvPr/>
        </p:nvSpPr>
        <p:spPr>
          <a:xfrm>
            <a:off x="641636" y="1224346"/>
            <a:ext cx="10712164" cy="499560"/>
          </a:xfrm>
          <a:prstGeom prst="rect">
            <a:avLst/>
          </a:prstGeom>
          <a:solidFill>
            <a:schemeClr val="bg2"/>
          </a:solidFill>
        </p:spPr>
        <p:txBody>
          <a:bodyPr wrap="square">
            <a:spAutoFit/>
          </a:bodyPr>
          <a:lstStyle/>
          <a:p>
            <a:pPr>
              <a:lnSpc>
                <a:spcPct val="150000"/>
              </a:lnSpc>
            </a:pPr>
            <a:r>
              <a:rPr lang="zh-CN" altLang="en-US" sz="2000" dirty="0">
                <a:solidFill>
                  <a:srgbClr val="0018C0"/>
                </a:solidFill>
                <a:latin typeface="+mn-ea"/>
              </a:rPr>
              <a:t>环境复杂度因子</a:t>
            </a:r>
            <a:r>
              <a:rPr lang="en-US" altLang="zh-CN" sz="2000" dirty="0">
                <a:solidFill>
                  <a:srgbClr val="0018C0"/>
                </a:solidFill>
                <a:latin typeface="+mn-ea"/>
              </a:rPr>
              <a:t>TFC</a:t>
            </a:r>
            <a:r>
              <a:rPr lang="zh-CN" altLang="en-US" sz="2000" dirty="0">
                <a:solidFill>
                  <a:srgbClr val="0018C0"/>
                </a:solidFill>
                <a:latin typeface="+mn-ea"/>
              </a:rPr>
              <a:t>，取值</a:t>
            </a:r>
            <a:r>
              <a:rPr lang="en-US" altLang="zh-CN" sz="2000" dirty="0">
                <a:solidFill>
                  <a:srgbClr val="0018C0"/>
                </a:solidFill>
                <a:latin typeface="+mn-ea"/>
              </a:rPr>
              <a:t>0..5</a:t>
            </a:r>
            <a:endParaRPr lang="zh-CN" altLang="en-US" sz="2000" dirty="0">
              <a:solidFill>
                <a:srgbClr val="000000"/>
              </a:solidFill>
              <a:effectLst/>
              <a:latin typeface="+mn-ea"/>
            </a:endParaRPr>
          </a:p>
        </p:txBody>
      </p:sp>
      <mc:AlternateContent xmlns:mc="http://schemas.openxmlformats.org/markup-compatibility/2006">
        <mc:Choice xmlns:a14="http://schemas.microsoft.com/office/drawing/2010/main" Requires="a14">
          <p:graphicFrame>
            <p:nvGraphicFramePr>
              <p:cNvPr id="8" name="表格 7">
                <a:extLst>
                  <a:ext uri="{FF2B5EF4-FFF2-40B4-BE49-F238E27FC236}">
                    <a16:creationId xmlns:a16="http://schemas.microsoft.com/office/drawing/2014/main" id="{24A78EC9-DE1A-CCC0-F8D1-2B72D2A1A8DE}"/>
                  </a:ext>
                </a:extLst>
              </p:cNvPr>
              <p:cNvGraphicFramePr>
                <a:graphicFrameLocks noGrp="1"/>
              </p:cNvGraphicFramePr>
              <p:nvPr>
                <p:extLst>
                  <p:ext uri="{D42A27DB-BD31-4B8C-83A1-F6EECF244321}">
                    <p14:modId xmlns:p14="http://schemas.microsoft.com/office/powerpoint/2010/main" val="1295479838"/>
                  </p:ext>
                </p:extLst>
              </p:nvPr>
            </p:nvGraphicFramePr>
            <p:xfrm>
              <a:off x="641635" y="2048597"/>
              <a:ext cx="10712166" cy="2673541"/>
            </p:xfrm>
            <a:graphic>
              <a:graphicData uri="http://schemas.openxmlformats.org/drawingml/2006/table">
                <a:tbl>
                  <a:tblPr firstRow="1" bandRow="1">
                    <a:tableStyleId>{5C22544A-7EE6-4342-B048-85BDC9FD1C3A}</a:tableStyleId>
                  </a:tblPr>
                  <a:tblGrid>
                    <a:gridCol w="1088553">
                      <a:extLst>
                        <a:ext uri="{9D8B030D-6E8A-4147-A177-3AD203B41FA5}">
                          <a16:colId xmlns:a16="http://schemas.microsoft.com/office/drawing/2014/main" val="1414287639"/>
                        </a:ext>
                      </a:extLst>
                    </a:gridCol>
                    <a:gridCol w="2482169">
                      <a:extLst>
                        <a:ext uri="{9D8B030D-6E8A-4147-A177-3AD203B41FA5}">
                          <a16:colId xmlns:a16="http://schemas.microsoft.com/office/drawing/2014/main" val="2013233732"/>
                        </a:ext>
                      </a:extLst>
                    </a:gridCol>
                    <a:gridCol w="1785361">
                      <a:extLst>
                        <a:ext uri="{9D8B030D-6E8A-4147-A177-3AD203B41FA5}">
                          <a16:colId xmlns:a16="http://schemas.microsoft.com/office/drawing/2014/main" val="3601276629"/>
                        </a:ext>
                      </a:extLst>
                    </a:gridCol>
                    <a:gridCol w="1191976">
                      <a:extLst>
                        <a:ext uri="{9D8B030D-6E8A-4147-A177-3AD203B41FA5}">
                          <a16:colId xmlns:a16="http://schemas.microsoft.com/office/drawing/2014/main" val="898414623"/>
                        </a:ext>
                      </a:extLst>
                    </a:gridCol>
                    <a:gridCol w="2378746">
                      <a:extLst>
                        <a:ext uri="{9D8B030D-6E8A-4147-A177-3AD203B41FA5}">
                          <a16:colId xmlns:a16="http://schemas.microsoft.com/office/drawing/2014/main" val="790041642"/>
                        </a:ext>
                      </a:extLst>
                    </a:gridCol>
                    <a:gridCol w="1785361">
                      <a:extLst>
                        <a:ext uri="{9D8B030D-6E8A-4147-A177-3AD203B41FA5}">
                          <a16:colId xmlns:a16="http://schemas.microsoft.com/office/drawing/2014/main" val="2335530028"/>
                        </a:ext>
                      </a:extLst>
                    </a:gridCol>
                  </a:tblGrid>
                  <a:tr h="370840">
                    <a:tc>
                      <a:txBody>
                        <a:bodyPr/>
                        <a:lstStyle/>
                        <a:p>
                          <a:r>
                            <a:rPr lang="en-US" altLang="zh-CN" dirty="0"/>
                            <a:t>EFC</a:t>
                          </a:r>
                          <a:endParaRPr lang="zh-CN" altLang="en-US" dirty="0"/>
                        </a:p>
                      </a:txBody>
                      <a:tcPr/>
                    </a:tc>
                    <a:tc>
                      <a:txBody>
                        <a:bodyPr/>
                        <a:lstStyle/>
                        <a:p>
                          <a:r>
                            <a:rPr lang="zh-CN" altLang="en-US" dirty="0"/>
                            <a:t>说明</a:t>
                          </a:r>
                        </a:p>
                      </a:txBody>
                      <a:tcPr/>
                    </a:tc>
                    <a:tc>
                      <a:txBody>
                        <a:bodyPr/>
                        <a:lstStyle/>
                        <a:p>
                          <a:r>
                            <a:rPr lang="zh-CN" altLang="en-US" dirty="0"/>
                            <a:t>权重</a:t>
                          </a:r>
                        </a:p>
                      </a:txBody>
                      <a:tcPr/>
                    </a:tc>
                    <a:tc>
                      <a:txBody>
                        <a:bodyPr/>
                        <a:lstStyle/>
                        <a:p>
                          <a:r>
                            <a:rPr lang="en-US" altLang="zh-CN" dirty="0"/>
                            <a:t>EFC</a:t>
                          </a:r>
                          <a:endParaRPr lang="zh-CN" altLang="en-US" dirty="0"/>
                        </a:p>
                      </a:txBody>
                      <a:tcPr/>
                    </a:tc>
                    <a:tc>
                      <a:txBody>
                        <a:bodyPr/>
                        <a:lstStyle/>
                        <a:p>
                          <a:r>
                            <a:rPr lang="zh-CN" altLang="en-US" dirty="0"/>
                            <a:t>说明</a:t>
                          </a:r>
                        </a:p>
                      </a:txBody>
                      <a:tcPr/>
                    </a:tc>
                    <a:tc>
                      <a:txBody>
                        <a:bodyPr/>
                        <a:lstStyle/>
                        <a:p>
                          <a:r>
                            <a:rPr lang="zh-CN" altLang="en-US" dirty="0"/>
                            <a:t>权重</a:t>
                          </a:r>
                        </a:p>
                      </a:txBody>
                      <a:tcPr/>
                    </a:tc>
                    <a:extLst>
                      <a:ext uri="{0D108BD9-81ED-4DB2-BD59-A6C34878D82A}">
                        <a16:rowId xmlns:a16="http://schemas.microsoft.com/office/drawing/2014/main" val="1204185495"/>
                      </a:ext>
                    </a:extLst>
                  </a:tr>
                  <a:tr h="370840">
                    <a:tc>
                      <a:txBody>
                        <a:bodyPr/>
                        <a:lstStyle/>
                        <a:p>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𝐸</m:t>
                                    </m:r>
                                    <m:r>
                                      <a:rPr lang="en-US" altLang="zh-CN" b="0" i="1" smtClean="0">
                                        <a:latin typeface="Cambria Math" panose="02040503050406030204" pitchFamily="18" charset="0"/>
                                      </a:rPr>
                                      <m:t>𝐹</m:t>
                                    </m:r>
                                  </m:e>
                                  <m:sub>
                                    <m:r>
                                      <a:rPr lang="en-US" altLang="zh-CN" b="0" i="1" smtClean="0">
                                        <a:latin typeface="Cambria Math" panose="02040503050406030204" pitchFamily="18" charset="0"/>
                                      </a:rPr>
                                      <m:t>1</m:t>
                                    </m:r>
                                  </m:sub>
                                </m:sSub>
                              </m:oMath>
                            </m:oMathPara>
                          </a14:m>
                          <a:endParaRPr lang="zh-CN" altLang="en-US" dirty="0"/>
                        </a:p>
                      </a:txBody>
                      <a:tcPr/>
                    </a:tc>
                    <a:tc>
                      <a:txBody>
                        <a:bodyPr/>
                        <a:lstStyle/>
                        <a:p>
                          <a:r>
                            <a:rPr lang="en-US" altLang="zh-CN" dirty="0"/>
                            <a:t>UML</a:t>
                          </a:r>
                          <a:r>
                            <a:rPr lang="zh-CN" altLang="en-US" dirty="0"/>
                            <a:t>精通程度</a:t>
                          </a:r>
                          <a:endParaRPr lang="en-US" altLang="zh-CN" dirty="0"/>
                        </a:p>
                      </a:txBody>
                      <a:tcPr/>
                    </a:tc>
                    <a:tc>
                      <a:txBody>
                        <a:bodyPr/>
                        <a:lstStyle/>
                        <a:p>
                          <a:r>
                            <a:rPr lang="en-US" altLang="zh-CN" dirty="0"/>
                            <a:t>1.5</a:t>
                          </a:r>
                          <a:endParaRPr lang="zh-CN" altLang="en-US" dirty="0"/>
                        </a:p>
                      </a:txBody>
                      <a:tcPr/>
                    </a:tc>
                    <a:tc>
                      <a:txBody>
                        <a:bodyPr/>
                        <a:lstStyle/>
                        <a:p>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𝐸</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𝐹</m:t>
                                    </m:r>
                                  </m:e>
                                  <m:sub>
                                    <m:r>
                                      <a:rPr lang="en-US" altLang="zh-CN" b="0" i="1" smtClean="0">
                                        <a:latin typeface="Cambria Math" panose="02040503050406030204" pitchFamily="18" charset="0"/>
                                      </a:rPr>
                                      <m:t>5</m:t>
                                    </m:r>
                                  </m:sub>
                                </m:sSub>
                              </m:oMath>
                            </m:oMathPara>
                          </a14:m>
                          <a:endParaRPr lang="zh-CN" altLang="en-US" dirty="0"/>
                        </a:p>
                      </a:txBody>
                      <a:tcPr/>
                    </a:tc>
                    <a:tc>
                      <a:txBody>
                        <a:bodyPr/>
                        <a:lstStyle/>
                        <a:p>
                          <a:r>
                            <a:rPr lang="zh-CN" altLang="en-US" dirty="0"/>
                            <a:t>团队士气</a:t>
                          </a:r>
                        </a:p>
                      </a:txBody>
                      <a:tcPr/>
                    </a:tc>
                    <a:tc>
                      <a:txBody>
                        <a:bodyPr/>
                        <a:lstStyle/>
                        <a:p>
                          <a:r>
                            <a:rPr lang="en-US" altLang="zh-CN" dirty="0"/>
                            <a:t>1</a:t>
                          </a:r>
                          <a:endParaRPr lang="zh-CN" altLang="en-US" dirty="0"/>
                        </a:p>
                      </a:txBody>
                      <a:tcPr/>
                    </a:tc>
                    <a:extLst>
                      <a:ext uri="{0D108BD9-81ED-4DB2-BD59-A6C34878D82A}">
                        <a16:rowId xmlns:a16="http://schemas.microsoft.com/office/drawing/2014/main" val="2714716056"/>
                      </a:ext>
                    </a:extLst>
                  </a:tr>
                  <a:tr h="370840">
                    <a:tc>
                      <a:txBody>
                        <a:bodyPr/>
                        <a:lstStyle/>
                        <a:p>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𝐸</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𝐹</m:t>
                                    </m:r>
                                  </m:e>
                                  <m:sub>
                                    <m:r>
                                      <a:rPr lang="en-US" altLang="zh-CN" b="0" i="1" smtClean="0">
                                        <a:latin typeface="Cambria Math" panose="02040503050406030204" pitchFamily="18" charset="0"/>
                                      </a:rPr>
                                      <m:t>2</m:t>
                                    </m:r>
                                  </m:sub>
                                </m:sSub>
                              </m:oMath>
                            </m:oMathPara>
                          </a14:m>
                          <a:endParaRPr lang="zh-CN" altLang="en-US" dirty="0"/>
                        </a:p>
                      </a:txBody>
                      <a:tcPr/>
                    </a:tc>
                    <a:tc>
                      <a:txBody>
                        <a:bodyPr/>
                        <a:lstStyle/>
                        <a:p>
                          <a:r>
                            <a:rPr lang="zh-CN" altLang="en-US" dirty="0"/>
                            <a:t>开发应用系统经验</a:t>
                          </a:r>
                        </a:p>
                      </a:txBody>
                      <a:tcPr/>
                    </a:tc>
                    <a:tc>
                      <a:txBody>
                        <a:bodyPr/>
                        <a:lstStyle/>
                        <a:p>
                          <a:r>
                            <a:rPr lang="en-US" altLang="zh-CN" dirty="0"/>
                            <a:t>0.5</a:t>
                          </a:r>
                          <a:endParaRPr lang="zh-CN" altLang="en-US" dirty="0"/>
                        </a:p>
                      </a:txBody>
                      <a:tcPr/>
                    </a:tc>
                    <a:tc>
                      <a:txBody>
                        <a:bodyPr/>
                        <a:lstStyle/>
                        <a:p>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𝐸</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𝐹</m:t>
                                    </m:r>
                                  </m:e>
                                  <m:sub>
                                    <m:r>
                                      <a:rPr lang="en-US" altLang="zh-CN" b="0" i="1" smtClean="0">
                                        <a:latin typeface="Cambria Math" panose="02040503050406030204" pitchFamily="18" charset="0"/>
                                      </a:rPr>
                                      <m:t>6</m:t>
                                    </m:r>
                                  </m:sub>
                                </m:sSub>
                              </m:oMath>
                            </m:oMathPara>
                          </a14:m>
                          <a:endParaRPr lang="zh-CN" altLang="en-US" dirty="0"/>
                        </a:p>
                      </a:txBody>
                      <a:tcPr/>
                    </a:tc>
                    <a:tc>
                      <a:txBody>
                        <a:bodyPr/>
                        <a:lstStyle/>
                        <a:p>
                          <a:r>
                            <a:rPr lang="zh-CN" altLang="en-US" dirty="0"/>
                            <a:t>需求稳定性</a:t>
                          </a:r>
                        </a:p>
                      </a:txBody>
                      <a:tcPr/>
                    </a:tc>
                    <a:tc>
                      <a:txBody>
                        <a:bodyPr/>
                        <a:lstStyle/>
                        <a:p>
                          <a:r>
                            <a:rPr lang="en-US" altLang="zh-CN" dirty="0"/>
                            <a:t>2</a:t>
                          </a:r>
                          <a:endParaRPr lang="zh-CN" altLang="en-US" dirty="0"/>
                        </a:p>
                      </a:txBody>
                      <a:tcPr/>
                    </a:tc>
                    <a:extLst>
                      <a:ext uri="{0D108BD9-81ED-4DB2-BD59-A6C34878D82A}">
                        <a16:rowId xmlns:a16="http://schemas.microsoft.com/office/drawing/2014/main" val="1503713377"/>
                      </a:ext>
                    </a:extLst>
                  </a:tr>
                  <a:tr h="370840">
                    <a:tc>
                      <a:txBody>
                        <a:bodyPr/>
                        <a:lstStyle/>
                        <a:p>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𝐸</m:t>
                                    </m:r>
                                    <m:r>
                                      <a:rPr lang="en-US" altLang="zh-CN" b="0" i="1" smtClean="0">
                                        <a:latin typeface="Cambria Math" panose="02040503050406030204" pitchFamily="18" charset="0"/>
                                      </a:rPr>
                                      <m:t>𝐹</m:t>
                                    </m:r>
                                  </m:e>
                                  <m:sub>
                                    <m:r>
                                      <a:rPr lang="en-US" altLang="zh-CN" b="0" i="1" smtClean="0">
                                        <a:latin typeface="Cambria Math" panose="02040503050406030204" pitchFamily="18" charset="0"/>
                                      </a:rPr>
                                      <m:t>3</m:t>
                                    </m:r>
                                  </m:sub>
                                </m:sSub>
                              </m:oMath>
                            </m:oMathPara>
                          </a14:m>
                          <a:endParaRPr lang="zh-CN" altLang="en-US" dirty="0"/>
                        </a:p>
                      </a:txBody>
                      <a:tcPr/>
                    </a:tc>
                    <a:tc>
                      <a:txBody>
                        <a:bodyPr/>
                        <a:lstStyle/>
                        <a:p>
                          <a:r>
                            <a:rPr lang="zh-CN" altLang="en-US" dirty="0"/>
                            <a:t>面向对象经验</a:t>
                          </a:r>
                        </a:p>
                      </a:txBody>
                      <a:tcPr/>
                    </a:tc>
                    <a:tc>
                      <a:txBody>
                        <a:bodyPr/>
                        <a:lstStyle/>
                        <a:p>
                          <a:r>
                            <a:rPr lang="en-US" altLang="zh-CN" dirty="0"/>
                            <a:t>1</a:t>
                          </a:r>
                          <a:endParaRPr lang="zh-CN" altLang="en-US" dirty="0"/>
                        </a:p>
                      </a:txBody>
                      <a:tcPr/>
                    </a:tc>
                    <a:tc>
                      <a:txBody>
                        <a:bodyPr/>
                        <a:lstStyle/>
                        <a:p>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𝐸</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𝐹</m:t>
                                    </m:r>
                                  </m:e>
                                  <m:sub>
                                    <m:r>
                                      <a:rPr lang="en-US" altLang="zh-CN" b="0" i="1" smtClean="0">
                                        <a:latin typeface="Cambria Math" panose="02040503050406030204" pitchFamily="18" charset="0"/>
                                      </a:rPr>
                                      <m:t>7</m:t>
                                    </m:r>
                                  </m:sub>
                                </m:sSub>
                              </m:oMath>
                            </m:oMathPara>
                          </a14:m>
                          <a:endParaRPr lang="zh-CN" altLang="en-US" dirty="0"/>
                        </a:p>
                      </a:txBody>
                      <a:tcPr/>
                    </a:tc>
                    <a:tc>
                      <a:txBody>
                        <a:bodyPr/>
                        <a:lstStyle/>
                        <a:p>
                          <a:r>
                            <a:rPr lang="zh-CN" altLang="en-US" dirty="0"/>
                            <a:t>兼职人员比例</a:t>
                          </a:r>
                        </a:p>
                      </a:txBody>
                      <a:tcPr/>
                    </a:tc>
                    <a:tc>
                      <a:txBody>
                        <a:bodyPr/>
                        <a:lstStyle/>
                        <a:p>
                          <a:r>
                            <a:rPr lang="en-US" altLang="zh-CN" dirty="0"/>
                            <a:t>-1</a:t>
                          </a:r>
                          <a:endParaRPr lang="zh-CN" altLang="en-US" dirty="0"/>
                        </a:p>
                      </a:txBody>
                      <a:tcPr/>
                    </a:tc>
                    <a:extLst>
                      <a:ext uri="{0D108BD9-81ED-4DB2-BD59-A6C34878D82A}">
                        <a16:rowId xmlns:a16="http://schemas.microsoft.com/office/drawing/2014/main" val="204367093"/>
                      </a:ext>
                    </a:extLst>
                  </a:tr>
                  <a:tr h="370840">
                    <a:tc>
                      <a:txBody>
                        <a:bodyPr/>
                        <a:lstStyle/>
                        <a:p>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𝐸</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𝐹</m:t>
                                    </m:r>
                                  </m:e>
                                  <m:sub>
                                    <m:r>
                                      <a:rPr lang="en-US" altLang="zh-CN" b="0" i="1" smtClean="0">
                                        <a:latin typeface="Cambria Math" panose="02040503050406030204" pitchFamily="18" charset="0"/>
                                      </a:rPr>
                                      <m:t>4</m:t>
                                    </m:r>
                                  </m:sub>
                                </m:sSub>
                              </m:oMath>
                            </m:oMathPara>
                          </a14:m>
                          <a:endParaRPr lang="zh-CN" altLang="en-US" dirty="0"/>
                        </a:p>
                      </a:txBody>
                      <a:tcPr/>
                    </a:tc>
                    <a:tc>
                      <a:txBody>
                        <a:bodyPr/>
                        <a:lstStyle/>
                        <a:p>
                          <a:r>
                            <a:rPr lang="zh-CN" altLang="en-US" dirty="0"/>
                            <a:t>系统分析员能力</a:t>
                          </a:r>
                        </a:p>
                      </a:txBody>
                      <a:tcPr/>
                    </a:tc>
                    <a:tc>
                      <a:txBody>
                        <a:bodyPr/>
                        <a:lstStyle/>
                        <a:p>
                          <a:r>
                            <a:rPr lang="en-US" altLang="zh-CN" dirty="0"/>
                            <a:t>0.5</a:t>
                          </a:r>
                          <a:endParaRPr lang="zh-CN" altLang="en-US" dirty="0"/>
                        </a:p>
                      </a:txBody>
                      <a:tcPr/>
                    </a:tc>
                    <a:tc>
                      <a:txBody>
                        <a:bodyPr/>
                        <a:lstStyle/>
                        <a:p>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𝐸</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𝐹</m:t>
                                    </m:r>
                                  </m:e>
                                  <m:sub>
                                    <m:r>
                                      <a:rPr lang="en-US" altLang="zh-CN" b="0" i="1" smtClean="0">
                                        <a:latin typeface="Cambria Math" panose="02040503050406030204" pitchFamily="18" charset="0"/>
                                      </a:rPr>
                                      <m:t>8</m:t>
                                    </m:r>
                                  </m:sub>
                                </m:sSub>
                              </m:oMath>
                            </m:oMathPara>
                          </a14:m>
                          <a:endParaRPr lang="zh-CN" altLang="en-US" dirty="0"/>
                        </a:p>
                      </a:txBody>
                      <a:tcPr/>
                    </a:tc>
                    <a:tc>
                      <a:txBody>
                        <a:bodyPr/>
                        <a:lstStyle/>
                        <a:p>
                          <a:r>
                            <a:rPr lang="zh-CN" altLang="en-US" dirty="0"/>
                            <a:t>编程语言难易程度</a:t>
                          </a:r>
                        </a:p>
                      </a:txBody>
                      <a:tcPr/>
                    </a:tc>
                    <a:tc>
                      <a:txBody>
                        <a:bodyPr/>
                        <a:lstStyle/>
                        <a:p>
                          <a:r>
                            <a:rPr lang="en-US" altLang="zh-CN" dirty="0"/>
                            <a:t>2</a:t>
                          </a:r>
                          <a:endParaRPr lang="zh-CN" altLang="en-US" dirty="0"/>
                        </a:p>
                      </a:txBody>
                      <a:tcPr/>
                    </a:tc>
                    <a:extLst>
                      <a:ext uri="{0D108BD9-81ED-4DB2-BD59-A6C34878D82A}">
                        <a16:rowId xmlns:a16="http://schemas.microsoft.com/office/drawing/2014/main" val="2906754272"/>
                      </a:ext>
                    </a:extLst>
                  </a:tr>
                  <a:tr h="370840">
                    <a:tc gridSpan="6">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1800" b="0" i="1" kern="1200" dirty="0" smtClean="0">
                                    <a:solidFill>
                                      <a:srgbClr val="C00000"/>
                                    </a:solidFill>
                                    <a:effectLst/>
                                    <a:latin typeface="Cambria Math" panose="02040503050406030204" pitchFamily="18" charset="0"/>
                                    <a:ea typeface="+mn-ea"/>
                                    <a:cs typeface="+mn-cs"/>
                                  </a:rPr>
                                  <m:t>𝐸</m:t>
                                </m:r>
                                <m:r>
                                  <a:rPr lang="en-US" altLang="zh-CN" sz="1800" i="1" kern="1200" dirty="0" smtClean="0">
                                    <a:solidFill>
                                      <a:srgbClr val="C00000"/>
                                    </a:solidFill>
                                    <a:effectLst/>
                                    <a:latin typeface="Cambria Math" panose="02040503050406030204" pitchFamily="18" charset="0"/>
                                    <a:ea typeface="+mn-ea"/>
                                    <a:cs typeface="+mn-cs"/>
                                  </a:rPr>
                                  <m:t>𝐶</m:t>
                                </m:r>
                                <m:r>
                                  <a:rPr lang="en-US" altLang="zh-CN" sz="1800" b="0" i="1" kern="1200" dirty="0" smtClean="0">
                                    <a:solidFill>
                                      <a:srgbClr val="C00000"/>
                                    </a:solidFill>
                                    <a:effectLst/>
                                    <a:latin typeface="Cambria Math" panose="02040503050406030204" pitchFamily="18" charset="0"/>
                                    <a:ea typeface="+mn-ea"/>
                                    <a:cs typeface="+mn-cs"/>
                                  </a:rPr>
                                  <m:t>𝐹</m:t>
                                </m:r>
                                <m:r>
                                  <a:rPr lang="zh-CN" altLang="en-US" sz="1800" i="1" kern="1200" dirty="0" smtClean="0">
                                    <a:solidFill>
                                      <a:srgbClr val="C00000"/>
                                    </a:solidFill>
                                    <a:effectLst/>
                                    <a:latin typeface="Cambria Math" panose="02040503050406030204" pitchFamily="18" charset="0"/>
                                    <a:ea typeface="+mn-ea"/>
                                    <a:cs typeface="+mn-cs"/>
                                  </a:rPr>
                                  <m:t>＝</m:t>
                                </m:r>
                                <m:r>
                                  <a:rPr lang="en-US" altLang="zh-CN" sz="1800" b="0" i="1" kern="1200" dirty="0" smtClean="0">
                                    <a:solidFill>
                                      <a:srgbClr val="C00000"/>
                                    </a:solidFill>
                                    <a:effectLst/>
                                    <a:latin typeface="Cambria Math" panose="02040503050406030204" pitchFamily="18" charset="0"/>
                                    <a:ea typeface="+mn-ea"/>
                                    <a:cs typeface="+mn-cs"/>
                                  </a:rPr>
                                  <m:t>1.4</m:t>
                                </m:r>
                                <m:r>
                                  <a:rPr lang="zh-CN" altLang="en-US" sz="1800" i="1" kern="1200" dirty="0" smtClean="0">
                                    <a:solidFill>
                                      <a:srgbClr val="C00000"/>
                                    </a:solidFill>
                                    <a:effectLst/>
                                    <a:latin typeface="Cambria Math" panose="02040503050406030204" pitchFamily="18" charset="0"/>
                                    <a:ea typeface="+mn-ea"/>
                                    <a:cs typeface="+mn-cs"/>
                                  </a:rPr>
                                  <m:t>＋</m:t>
                                </m:r>
                                <m:d>
                                  <m:dPr>
                                    <m:ctrlPr>
                                      <a:rPr lang="en-US" altLang="zh-CN" sz="1800" b="0" i="1" kern="1200" dirty="0" smtClean="0">
                                        <a:solidFill>
                                          <a:srgbClr val="C00000"/>
                                        </a:solidFill>
                                        <a:effectLst/>
                                        <a:latin typeface="Cambria Math" panose="02040503050406030204" pitchFamily="18" charset="0"/>
                                        <a:ea typeface="+mn-ea"/>
                                        <a:cs typeface="+mn-cs"/>
                                      </a:rPr>
                                    </m:ctrlPr>
                                  </m:dPr>
                                  <m:e>
                                    <m:r>
                                      <a:rPr lang="en-US" altLang="zh-CN" sz="1800" b="0" i="1" kern="1200" dirty="0" smtClean="0">
                                        <a:solidFill>
                                          <a:srgbClr val="C00000"/>
                                        </a:solidFill>
                                        <a:effectLst/>
                                        <a:latin typeface="Cambria Math" panose="02040503050406030204" pitchFamily="18" charset="0"/>
                                        <a:ea typeface="+mn-ea"/>
                                        <a:cs typeface="+mn-cs"/>
                                      </a:rPr>
                                      <m:t>−0.03</m:t>
                                    </m:r>
                                    <m:r>
                                      <a:rPr lang="en-US" altLang="zh-CN" sz="1800" i="1" kern="1200" dirty="0" smtClean="0">
                                        <a:solidFill>
                                          <a:srgbClr val="C00000"/>
                                        </a:solidFill>
                                        <a:effectLst/>
                                        <a:latin typeface="Cambria Math" panose="02040503050406030204" pitchFamily="18" charset="0"/>
                                        <a:ea typeface="+mn-ea"/>
                                        <a:cs typeface="+mn-cs"/>
                                      </a:rPr>
                                      <m:t>×</m:t>
                                    </m:r>
                                    <m:nary>
                                      <m:naryPr>
                                        <m:chr m:val="∑"/>
                                        <m:subHide m:val="on"/>
                                        <m:supHide m:val="on"/>
                                        <m:ctrlPr>
                                          <a:rPr lang="en-US" altLang="zh-CN" sz="1800" b="0" i="1" kern="1200" dirty="0" smtClean="0">
                                            <a:solidFill>
                                              <a:srgbClr val="C00000"/>
                                            </a:solidFill>
                                            <a:effectLst/>
                                            <a:latin typeface="Cambria Math" panose="02040503050406030204" pitchFamily="18" charset="0"/>
                                            <a:ea typeface="+mn-ea"/>
                                            <a:cs typeface="+mn-cs"/>
                                          </a:rPr>
                                        </m:ctrlPr>
                                      </m:naryPr>
                                      <m:sub/>
                                      <m:sup/>
                                      <m:e>
                                        <m:r>
                                          <a:rPr lang="en-US" altLang="zh-CN" sz="1800" b="0" i="1" kern="1200" dirty="0" smtClean="0">
                                            <a:solidFill>
                                              <a:srgbClr val="C00000"/>
                                            </a:solidFill>
                                            <a:effectLst/>
                                            <a:latin typeface="Cambria Math" panose="02040503050406030204" pitchFamily="18" charset="0"/>
                                            <a:ea typeface="+mn-ea"/>
                                            <a:cs typeface="+mn-cs"/>
                                          </a:rPr>
                                          <m:t>𝐸</m:t>
                                        </m:r>
                                        <m:sSub>
                                          <m:sSubPr>
                                            <m:ctrlPr>
                                              <a:rPr lang="en-US" altLang="zh-CN" sz="1800" b="0" i="1" kern="1200" dirty="0" smtClean="0">
                                                <a:solidFill>
                                                  <a:srgbClr val="C00000"/>
                                                </a:solidFill>
                                                <a:effectLst/>
                                                <a:latin typeface="Cambria Math" panose="02040503050406030204" pitchFamily="18" charset="0"/>
                                                <a:ea typeface="+mn-ea"/>
                                                <a:cs typeface="+mn-cs"/>
                                              </a:rPr>
                                            </m:ctrlPr>
                                          </m:sSubPr>
                                          <m:e>
                                            <m:r>
                                              <a:rPr lang="en-US" altLang="zh-CN" sz="1800" i="1" kern="1200" dirty="0" err="1" smtClean="0">
                                                <a:solidFill>
                                                  <a:srgbClr val="C00000"/>
                                                </a:solidFill>
                                                <a:effectLst/>
                                                <a:latin typeface="Cambria Math" panose="02040503050406030204" pitchFamily="18" charset="0"/>
                                                <a:ea typeface="+mn-ea"/>
                                                <a:cs typeface="+mn-cs"/>
                                              </a:rPr>
                                              <m:t>𝐹</m:t>
                                            </m:r>
                                          </m:e>
                                          <m:sub>
                                            <m:r>
                                              <a:rPr lang="en-US" altLang="zh-CN" sz="1800" i="1" kern="1200" dirty="0" err="1" smtClean="0">
                                                <a:solidFill>
                                                  <a:srgbClr val="C00000"/>
                                                </a:solidFill>
                                                <a:effectLst/>
                                                <a:latin typeface="Cambria Math" panose="02040503050406030204" pitchFamily="18" charset="0"/>
                                                <a:ea typeface="+mn-ea"/>
                                                <a:cs typeface="+mn-cs"/>
                                              </a:rPr>
                                              <m:t>𝑖</m:t>
                                            </m:r>
                                          </m:sub>
                                        </m:sSub>
                                      </m:e>
                                    </m:nary>
                                  </m:e>
                                </m:d>
                              </m:oMath>
                            </m:oMathPara>
                          </a14:m>
                          <a:endParaRPr lang="en-US" altLang="zh-CN" sz="1800" kern="1200" dirty="0">
                            <a:solidFill>
                              <a:srgbClr val="C00000"/>
                            </a:solidFill>
                            <a:effectLst/>
                            <a:latin typeface="+mn-lt"/>
                            <a:ea typeface="+mn-ea"/>
                            <a:cs typeface="+mn-cs"/>
                          </a:endParaRPr>
                        </a:p>
                      </a:txBody>
                      <a:tcPr/>
                    </a:tc>
                    <a:tc hMerge="1">
                      <a:txBody>
                        <a:bodyPr/>
                        <a:lstStyle/>
                        <a:p>
                          <a:endParaRPr lang="zh-CN" altLang="en-US" dirty="0"/>
                        </a:p>
                      </a:txBody>
                      <a:tcPr/>
                    </a:tc>
                    <a:tc hMerge="1">
                      <a:txBody>
                        <a:bodyPr/>
                        <a:lstStyle/>
                        <a:p>
                          <a:endParaRPr lang="zh-CN" altLang="en-US" dirty="0"/>
                        </a:p>
                      </a:txBody>
                      <a:tcPr/>
                    </a:tc>
                    <a:tc hMerge="1">
                      <a:txBody>
                        <a:bodyPr/>
                        <a:lstStyle/>
                        <a:p>
                          <a:endParaRPr lang="zh-CN" altLang="en-US" dirty="0"/>
                        </a:p>
                      </a:txBody>
                      <a:tcPr/>
                    </a:tc>
                    <a:tc hMerge="1">
                      <a:txBody>
                        <a:bodyPr/>
                        <a:lstStyle/>
                        <a:p>
                          <a:endParaRPr lang="zh-CN" altLang="en-US" dirty="0"/>
                        </a:p>
                      </a:txBody>
                      <a:tcPr/>
                    </a:tc>
                    <a:tc hMerge="1">
                      <a:txBody>
                        <a:bodyPr/>
                        <a:lstStyle/>
                        <a:p>
                          <a:endParaRPr lang="zh-CN" altLang="en-US" dirty="0"/>
                        </a:p>
                      </a:txBody>
                      <a:tcPr/>
                    </a:tc>
                    <a:extLst>
                      <a:ext uri="{0D108BD9-81ED-4DB2-BD59-A6C34878D82A}">
                        <a16:rowId xmlns:a16="http://schemas.microsoft.com/office/drawing/2014/main" val="627279570"/>
                      </a:ext>
                    </a:extLst>
                  </a:tr>
                </a:tbl>
              </a:graphicData>
            </a:graphic>
          </p:graphicFrame>
        </mc:Choice>
        <mc:Fallback>
          <p:graphicFrame>
            <p:nvGraphicFramePr>
              <p:cNvPr id="8" name="表格 7">
                <a:extLst>
                  <a:ext uri="{FF2B5EF4-FFF2-40B4-BE49-F238E27FC236}">
                    <a16:creationId xmlns:a16="http://schemas.microsoft.com/office/drawing/2014/main" id="{24A78EC9-DE1A-CCC0-F8D1-2B72D2A1A8DE}"/>
                  </a:ext>
                </a:extLst>
              </p:cNvPr>
              <p:cNvGraphicFramePr>
                <a:graphicFrameLocks noGrp="1"/>
              </p:cNvGraphicFramePr>
              <p:nvPr>
                <p:extLst>
                  <p:ext uri="{D42A27DB-BD31-4B8C-83A1-F6EECF244321}">
                    <p14:modId xmlns:p14="http://schemas.microsoft.com/office/powerpoint/2010/main" val="1295479838"/>
                  </p:ext>
                </p:extLst>
              </p:nvPr>
            </p:nvGraphicFramePr>
            <p:xfrm>
              <a:off x="641635" y="2048597"/>
              <a:ext cx="10712166" cy="2673541"/>
            </p:xfrm>
            <a:graphic>
              <a:graphicData uri="http://schemas.openxmlformats.org/drawingml/2006/table">
                <a:tbl>
                  <a:tblPr firstRow="1" bandRow="1">
                    <a:tableStyleId>{5C22544A-7EE6-4342-B048-85BDC9FD1C3A}</a:tableStyleId>
                  </a:tblPr>
                  <a:tblGrid>
                    <a:gridCol w="1088553">
                      <a:extLst>
                        <a:ext uri="{9D8B030D-6E8A-4147-A177-3AD203B41FA5}">
                          <a16:colId xmlns:a16="http://schemas.microsoft.com/office/drawing/2014/main" val="1414287639"/>
                        </a:ext>
                      </a:extLst>
                    </a:gridCol>
                    <a:gridCol w="2482169">
                      <a:extLst>
                        <a:ext uri="{9D8B030D-6E8A-4147-A177-3AD203B41FA5}">
                          <a16:colId xmlns:a16="http://schemas.microsoft.com/office/drawing/2014/main" val="2013233732"/>
                        </a:ext>
                      </a:extLst>
                    </a:gridCol>
                    <a:gridCol w="1785361">
                      <a:extLst>
                        <a:ext uri="{9D8B030D-6E8A-4147-A177-3AD203B41FA5}">
                          <a16:colId xmlns:a16="http://schemas.microsoft.com/office/drawing/2014/main" val="3601276629"/>
                        </a:ext>
                      </a:extLst>
                    </a:gridCol>
                    <a:gridCol w="1191976">
                      <a:extLst>
                        <a:ext uri="{9D8B030D-6E8A-4147-A177-3AD203B41FA5}">
                          <a16:colId xmlns:a16="http://schemas.microsoft.com/office/drawing/2014/main" val="898414623"/>
                        </a:ext>
                      </a:extLst>
                    </a:gridCol>
                    <a:gridCol w="2378746">
                      <a:extLst>
                        <a:ext uri="{9D8B030D-6E8A-4147-A177-3AD203B41FA5}">
                          <a16:colId xmlns:a16="http://schemas.microsoft.com/office/drawing/2014/main" val="790041642"/>
                        </a:ext>
                      </a:extLst>
                    </a:gridCol>
                    <a:gridCol w="1785361">
                      <a:extLst>
                        <a:ext uri="{9D8B030D-6E8A-4147-A177-3AD203B41FA5}">
                          <a16:colId xmlns:a16="http://schemas.microsoft.com/office/drawing/2014/main" val="2335530028"/>
                        </a:ext>
                      </a:extLst>
                    </a:gridCol>
                  </a:tblGrid>
                  <a:tr h="370840">
                    <a:tc>
                      <a:txBody>
                        <a:bodyPr/>
                        <a:lstStyle/>
                        <a:p>
                          <a:r>
                            <a:rPr lang="en-US" altLang="zh-CN" dirty="0"/>
                            <a:t>EFC</a:t>
                          </a:r>
                          <a:endParaRPr lang="zh-CN" altLang="en-US" dirty="0"/>
                        </a:p>
                      </a:txBody>
                      <a:tcPr/>
                    </a:tc>
                    <a:tc>
                      <a:txBody>
                        <a:bodyPr/>
                        <a:lstStyle/>
                        <a:p>
                          <a:r>
                            <a:rPr lang="zh-CN" altLang="en-US" dirty="0"/>
                            <a:t>说明</a:t>
                          </a:r>
                        </a:p>
                      </a:txBody>
                      <a:tcPr/>
                    </a:tc>
                    <a:tc>
                      <a:txBody>
                        <a:bodyPr/>
                        <a:lstStyle/>
                        <a:p>
                          <a:r>
                            <a:rPr lang="zh-CN" altLang="en-US" dirty="0"/>
                            <a:t>权重</a:t>
                          </a:r>
                        </a:p>
                      </a:txBody>
                      <a:tcPr/>
                    </a:tc>
                    <a:tc>
                      <a:txBody>
                        <a:bodyPr/>
                        <a:lstStyle/>
                        <a:p>
                          <a:r>
                            <a:rPr lang="en-US" altLang="zh-CN" dirty="0"/>
                            <a:t>EFC</a:t>
                          </a:r>
                          <a:endParaRPr lang="zh-CN" altLang="en-US" dirty="0"/>
                        </a:p>
                      </a:txBody>
                      <a:tcPr/>
                    </a:tc>
                    <a:tc>
                      <a:txBody>
                        <a:bodyPr/>
                        <a:lstStyle/>
                        <a:p>
                          <a:r>
                            <a:rPr lang="zh-CN" altLang="en-US" dirty="0"/>
                            <a:t>说明</a:t>
                          </a:r>
                        </a:p>
                      </a:txBody>
                      <a:tcPr/>
                    </a:tc>
                    <a:tc>
                      <a:txBody>
                        <a:bodyPr/>
                        <a:lstStyle/>
                        <a:p>
                          <a:r>
                            <a:rPr lang="zh-CN" altLang="en-US" dirty="0"/>
                            <a:t>权重</a:t>
                          </a:r>
                        </a:p>
                      </a:txBody>
                      <a:tcPr/>
                    </a:tc>
                    <a:extLst>
                      <a:ext uri="{0D108BD9-81ED-4DB2-BD59-A6C34878D82A}">
                        <a16:rowId xmlns:a16="http://schemas.microsoft.com/office/drawing/2014/main" val="1204185495"/>
                      </a:ext>
                    </a:extLst>
                  </a:tr>
                  <a:tr h="370840">
                    <a:tc>
                      <a:txBody>
                        <a:bodyPr/>
                        <a:lstStyle/>
                        <a:p>
                          <a:endParaRPr lang="zh-CN"/>
                        </a:p>
                      </a:txBody>
                      <a:tcPr>
                        <a:blipFill>
                          <a:blip r:embed="rId3"/>
                          <a:stretch>
                            <a:fillRect l="-1163" t="-103333" r="-884884" b="-856667"/>
                          </a:stretch>
                        </a:blipFill>
                      </a:tcPr>
                    </a:tc>
                    <a:tc>
                      <a:txBody>
                        <a:bodyPr/>
                        <a:lstStyle/>
                        <a:p>
                          <a:r>
                            <a:rPr lang="en-US" altLang="zh-CN" dirty="0"/>
                            <a:t>UML</a:t>
                          </a:r>
                          <a:r>
                            <a:rPr lang="zh-CN" altLang="en-US" dirty="0"/>
                            <a:t>精通程度</a:t>
                          </a:r>
                          <a:endParaRPr lang="en-US" altLang="zh-CN" dirty="0"/>
                        </a:p>
                      </a:txBody>
                      <a:tcPr/>
                    </a:tc>
                    <a:tc>
                      <a:txBody>
                        <a:bodyPr/>
                        <a:lstStyle/>
                        <a:p>
                          <a:r>
                            <a:rPr lang="en-US" altLang="zh-CN" dirty="0"/>
                            <a:t>1.5</a:t>
                          </a:r>
                          <a:endParaRPr lang="zh-CN" altLang="en-US" dirty="0"/>
                        </a:p>
                      </a:txBody>
                      <a:tcPr/>
                    </a:tc>
                    <a:tc>
                      <a:txBody>
                        <a:bodyPr/>
                        <a:lstStyle/>
                        <a:p>
                          <a:endParaRPr lang="zh-CN"/>
                        </a:p>
                      </a:txBody>
                      <a:tcPr>
                        <a:blipFill>
                          <a:blip r:embed="rId3"/>
                          <a:stretch>
                            <a:fillRect l="-451064" t="-103333" r="-351064" b="-856667"/>
                          </a:stretch>
                        </a:blipFill>
                      </a:tcPr>
                    </a:tc>
                    <a:tc>
                      <a:txBody>
                        <a:bodyPr/>
                        <a:lstStyle/>
                        <a:p>
                          <a:r>
                            <a:rPr lang="zh-CN" altLang="en-US" dirty="0"/>
                            <a:t>团队士气</a:t>
                          </a:r>
                        </a:p>
                      </a:txBody>
                      <a:tcPr/>
                    </a:tc>
                    <a:tc>
                      <a:txBody>
                        <a:bodyPr/>
                        <a:lstStyle/>
                        <a:p>
                          <a:r>
                            <a:rPr lang="en-US" altLang="zh-CN" dirty="0"/>
                            <a:t>1</a:t>
                          </a:r>
                          <a:endParaRPr lang="zh-CN" altLang="en-US" dirty="0"/>
                        </a:p>
                      </a:txBody>
                      <a:tcPr/>
                    </a:tc>
                    <a:extLst>
                      <a:ext uri="{0D108BD9-81ED-4DB2-BD59-A6C34878D82A}">
                        <a16:rowId xmlns:a16="http://schemas.microsoft.com/office/drawing/2014/main" val="2714716056"/>
                      </a:ext>
                    </a:extLst>
                  </a:tr>
                  <a:tr h="370840">
                    <a:tc>
                      <a:txBody>
                        <a:bodyPr/>
                        <a:lstStyle/>
                        <a:p>
                          <a:endParaRPr lang="zh-CN"/>
                        </a:p>
                      </a:txBody>
                      <a:tcPr>
                        <a:blipFill>
                          <a:blip r:embed="rId3"/>
                          <a:stretch>
                            <a:fillRect l="-1163" t="-210345" r="-884884" b="-786207"/>
                          </a:stretch>
                        </a:blipFill>
                      </a:tcPr>
                    </a:tc>
                    <a:tc>
                      <a:txBody>
                        <a:bodyPr/>
                        <a:lstStyle/>
                        <a:p>
                          <a:r>
                            <a:rPr lang="zh-CN" altLang="en-US" dirty="0"/>
                            <a:t>开发应用系统经验</a:t>
                          </a:r>
                        </a:p>
                      </a:txBody>
                      <a:tcPr/>
                    </a:tc>
                    <a:tc>
                      <a:txBody>
                        <a:bodyPr/>
                        <a:lstStyle/>
                        <a:p>
                          <a:r>
                            <a:rPr lang="en-US" altLang="zh-CN" dirty="0"/>
                            <a:t>0.5</a:t>
                          </a:r>
                          <a:endParaRPr lang="zh-CN" altLang="en-US" dirty="0"/>
                        </a:p>
                      </a:txBody>
                      <a:tcPr/>
                    </a:tc>
                    <a:tc>
                      <a:txBody>
                        <a:bodyPr/>
                        <a:lstStyle/>
                        <a:p>
                          <a:endParaRPr lang="zh-CN"/>
                        </a:p>
                      </a:txBody>
                      <a:tcPr>
                        <a:blipFill>
                          <a:blip r:embed="rId3"/>
                          <a:stretch>
                            <a:fillRect l="-451064" t="-210345" r="-351064" b="-786207"/>
                          </a:stretch>
                        </a:blipFill>
                      </a:tcPr>
                    </a:tc>
                    <a:tc>
                      <a:txBody>
                        <a:bodyPr/>
                        <a:lstStyle/>
                        <a:p>
                          <a:r>
                            <a:rPr lang="zh-CN" altLang="en-US" dirty="0"/>
                            <a:t>需求稳定性</a:t>
                          </a:r>
                        </a:p>
                      </a:txBody>
                      <a:tcPr/>
                    </a:tc>
                    <a:tc>
                      <a:txBody>
                        <a:bodyPr/>
                        <a:lstStyle/>
                        <a:p>
                          <a:r>
                            <a:rPr lang="en-US" altLang="zh-CN" dirty="0"/>
                            <a:t>2</a:t>
                          </a:r>
                          <a:endParaRPr lang="zh-CN" altLang="en-US" dirty="0"/>
                        </a:p>
                      </a:txBody>
                      <a:tcPr/>
                    </a:tc>
                    <a:extLst>
                      <a:ext uri="{0D108BD9-81ED-4DB2-BD59-A6C34878D82A}">
                        <a16:rowId xmlns:a16="http://schemas.microsoft.com/office/drawing/2014/main" val="1503713377"/>
                      </a:ext>
                    </a:extLst>
                  </a:tr>
                  <a:tr h="370840">
                    <a:tc>
                      <a:txBody>
                        <a:bodyPr/>
                        <a:lstStyle/>
                        <a:p>
                          <a:endParaRPr lang="zh-CN"/>
                        </a:p>
                      </a:txBody>
                      <a:tcPr>
                        <a:blipFill>
                          <a:blip r:embed="rId3"/>
                          <a:stretch>
                            <a:fillRect l="-1163" t="-310345" r="-884884" b="-686207"/>
                          </a:stretch>
                        </a:blipFill>
                      </a:tcPr>
                    </a:tc>
                    <a:tc>
                      <a:txBody>
                        <a:bodyPr/>
                        <a:lstStyle/>
                        <a:p>
                          <a:r>
                            <a:rPr lang="zh-CN" altLang="en-US" dirty="0"/>
                            <a:t>面向对象经验</a:t>
                          </a:r>
                        </a:p>
                      </a:txBody>
                      <a:tcPr/>
                    </a:tc>
                    <a:tc>
                      <a:txBody>
                        <a:bodyPr/>
                        <a:lstStyle/>
                        <a:p>
                          <a:r>
                            <a:rPr lang="en-US" altLang="zh-CN" dirty="0"/>
                            <a:t>1</a:t>
                          </a:r>
                          <a:endParaRPr lang="zh-CN" altLang="en-US" dirty="0"/>
                        </a:p>
                      </a:txBody>
                      <a:tcPr/>
                    </a:tc>
                    <a:tc>
                      <a:txBody>
                        <a:bodyPr/>
                        <a:lstStyle/>
                        <a:p>
                          <a:endParaRPr lang="zh-CN"/>
                        </a:p>
                      </a:txBody>
                      <a:tcPr>
                        <a:blipFill>
                          <a:blip r:embed="rId3"/>
                          <a:stretch>
                            <a:fillRect l="-451064" t="-310345" r="-351064" b="-686207"/>
                          </a:stretch>
                        </a:blipFill>
                      </a:tcPr>
                    </a:tc>
                    <a:tc>
                      <a:txBody>
                        <a:bodyPr/>
                        <a:lstStyle/>
                        <a:p>
                          <a:r>
                            <a:rPr lang="zh-CN" altLang="en-US" dirty="0"/>
                            <a:t>兼职人员比例</a:t>
                          </a:r>
                        </a:p>
                      </a:txBody>
                      <a:tcPr/>
                    </a:tc>
                    <a:tc>
                      <a:txBody>
                        <a:bodyPr/>
                        <a:lstStyle/>
                        <a:p>
                          <a:r>
                            <a:rPr lang="en-US" altLang="zh-CN" dirty="0"/>
                            <a:t>-1</a:t>
                          </a:r>
                          <a:endParaRPr lang="zh-CN" altLang="en-US" dirty="0"/>
                        </a:p>
                      </a:txBody>
                      <a:tcPr/>
                    </a:tc>
                    <a:extLst>
                      <a:ext uri="{0D108BD9-81ED-4DB2-BD59-A6C34878D82A}">
                        <a16:rowId xmlns:a16="http://schemas.microsoft.com/office/drawing/2014/main" val="204367093"/>
                      </a:ext>
                    </a:extLst>
                  </a:tr>
                  <a:tr h="370840">
                    <a:tc>
                      <a:txBody>
                        <a:bodyPr/>
                        <a:lstStyle/>
                        <a:p>
                          <a:endParaRPr lang="zh-CN"/>
                        </a:p>
                      </a:txBody>
                      <a:tcPr>
                        <a:blipFill>
                          <a:blip r:embed="rId3"/>
                          <a:stretch>
                            <a:fillRect l="-1163" t="-410345" r="-884884" b="-586207"/>
                          </a:stretch>
                        </a:blipFill>
                      </a:tcPr>
                    </a:tc>
                    <a:tc>
                      <a:txBody>
                        <a:bodyPr/>
                        <a:lstStyle/>
                        <a:p>
                          <a:r>
                            <a:rPr lang="zh-CN" altLang="en-US" dirty="0"/>
                            <a:t>系统分析员能力</a:t>
                          </a:r>
                        </a:p>
                      </a:txBody>
                      <a:tcPr/>
                    </a:tc>
                    <a:tc>
                      <a:txBody>
                        <a:bodyPr/>
                        <a:lstStyle/>
                        <a:p>
                          <a:r>
                            <a:rPr lang="en-US" altLang="zh-CN" dirty="0"/>
                            <a:t>0.5</a:t>
                          </a:r>
                          <a:endParaRPr lang="zh-CN" altLang="en-US" dirty="0"/>
                        </a:p>
                      </a:txBody>
                      <a:tcPr/>
                    </a:tc>
                    <a:tc>
                      <a:txBody>
                        <a:bodyPr/>
                        <a:lstStyle/>
                        <a:p>
                          <a:endParaRPr lang="zh-CN"/>
                        </a:p>
                      </a:txBody>
                      <a:tcPr>
                        <a:blipFill>
                          <a:blip r:embed="rId3"/>
                          <a:stretch>
                            <a:fillRect l="-451064" t="-410345" r="-351064" b="-586207"/>
                          </a:stretch>
                        </a:blipFill>
                      </a:tcPr>
                    </a:tc>
                    <a:tc>
                      <a:txBody>
                        <a:bodyPr/>
                        <a:lstStyle/>
                        <a:p>
                          <a:r>
                            <a:rPr lang="zh-CN" altLang="en-US" dirty="0"/>
                            <a:t>编程语言难易程度</a:t>
                          </a:r>
                        </a:p>
                      </a:txBody>
                      <a:tcPr/>
                    </a:tc>
                    <a:tc>
                      <a:txBody>
                        <a:bodyPr/>
                        <a:lstStyle/>
                        <a:p>
                          <a:r>
                            <a:rPr lang="en-US" altLang="zh-CN" dirty="0"/>
                            <a:t>2</a:t>
                          </a:r>
                          <a:endParaRPr lang="zh-CN" altLang="en-US" dirty="0"/>
                        </a:p>
                      </a:txBody>
                      <a:tcPr/>
                    </a:tc>
                    <a:extLst>
                      <a:ext uri="{0D108BD9-81ED-4DB2-BD59-A6C34878D82A}">
                        <a16:rowId xmlns:a16="http://schemas.microsoft.com/office/drawing/2014/main" val="2906754272"/>
                      </a:ext>
                    </a:extLst>
                  </a:tr>
                  <a:tr h="819341">
                    <a:tc gridSpan="6">
                      <a:txBody>
                        <a:bodyPr/>
                        <a:lstStyle/>
                        <a:p>
                          <a:endParaRPr lang="zh-CN"/>
                        </a:p>
                      </a:txBody>
                      <a:tcPr>
                        <a:blipFill>
                          <a:blip r:embed="rId3"/>
                          <a:stretch>
                            <a:fillRect l="-118" t="-227692" r="-237" b="-161538"/>
                          </a:stretch>
                        </a:blipFill>
                      </a:tcPr>
                    </a:tc>
                    <a:tc hMerge="1">
                      <a:txBody>
                        <a:bodyPr/>
                        <a:lstStyle/>
                        <a:p>
                          <a:endParaRPr lang="zh-CN" altLang="en-US" dirty="0"/>
                        </a:p>
                      </a:txBody>
                      <a:tcPr/>
                    </a:tc>
                    <a:tc hMerge="1">
                      <a:txBody>
                        <a:bodyPr/>
                        <a:lstStyle/>
                        <a:p>
                          <a:endParaRPr lang="zh-CN" altLang="en-US" dirty="0"/>
                        </a:p>
                      </a:txBody>
                      <a:tcPr/>
                    </a:tc>
                    <a:tc hMerge="1">
                      <a:txBody>
                        <a:bodyPr/>
                        <a:lstStyle/>
                        <a:p>
                          <a:endParaRPr lang="zh-CN" altLang="en-US" dirty="0"/>
                        </a:p>
                      </a:txBody>
                      <a:tcPr/>
                    </a:tc>
                    <a:tc hMerge="1">
                      <a:txBody>
                        <a:bodyPr/>
                        <a:lstStyle/>
                        <a:p>
                          <a:endParaRPr lang="zh-CN" altLang="en-US" dirty="0"/>
                        </a:p>
                      </a:txBody>
                      <a:tcPr/>
                    </a:tc>
                    <a:tc hMerge="1">
                      <a:txBody>
                        <a:bodyPr/>
                        <a:lstStyle/>
                        <a:p>
                          <a:endParaRPr lang="zh-CN" altLang="en-US" dirty="0"/>
                        </a:p>
                      </a:txBody>
                      <a:tcPr/>
                    </a:tc>
                    <a:extLst>
                      <a:ext uri="{0D108BD9-81ED-4DB2-BD59-A6C34878D82A}">
                        <a16:rowId xmlns:a16="http://schemas.microsoft.com/office/drawing/2014/main" val="627279570"/>
                      </a:ext>
                    </a:extLst>
                  </a:tr>
                </a:tbl>
              </a:graphicData>
            </a:graphic>
          </p:graphicFrame>
        </mc:Fallback>
      </mc:AlternateContent>
    </p:spTree>
    <p:extLst>
      <p:ext uri="{BB962C8B-B14F-4D97-AF65-F5344CB8AC3E}">
        <p14:creationId xmlns:p14="http://schemas.microsoft.com/office/powerpoint/2010/main" val="417771857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9DB7AB-B6FF-B293-FEE3-09D006E4A9E3}"/>
            </a:ext>
          </a:extLst>
        </p:cNvPr>
        <p:cNvGrpSpPr/>
        <p:nvPr/>
      </p:nvGrpSpPr>
      <p:grpSpPr>
        <a:xfrm>
          <a:off x="0" y="0"/>
          <a:ext cx="0" cy="0"/>
          <a:chOff x="0" y="0"/>
          <a:chExt cx="0" cy="0"/>
        </a:xfrm>
      </p:grpSpPr>
      <p:cxnSp>
        <p:nvCxnSpPr>
          <p:cNvPr id="3" name="直线连接符 2">
            <a:extLst>
              <a:ext uri="{FF2B5EF4-FFF2-40B4-BE49-F238E27FC236}">
                <a16:creationId xmlns:a16="http://schemas.microsoft.com/office/drawing/2014/main" id="{C8A153E8-5464-C5EC-CA1F-F38DE3DA92DE}"/>
              </a:ext>
            </a:extLst>
          </p:cNvPr>
          <p:cNvCxnSpPr>
            <a:cxnSpLocks/>
          </p:cNvCxnSpPr>
          <p:nvPr/>
        </p:nvCxnSpPr>
        <p:spPr>
          <a:xfrm>
            <a:off x="102093" y="714234"/>
            <a:ext cx="11987814" cy="0"/>
          </a:xfrm>
          <a:prstGeom prst="line">
            <a:avLst/>
          </a:prstGeom>
          <a:ln w="38100">
            <a:solidFill>
              <a:srgbClr val="C00000"/>
            </a:solidFill>
          </a:ln>
        </p:spPr>
        <p:style>
          <a:lnRef idx="2">
            <a:schemeClr val="accent1"/>
          </a:lnRef>
          <a:fillRef idx="0">
            <a:schemeClr val="accent1"/>
          </a:fillRef>
          <a:effectRef idx="1">
            <a:schemeClr val="accent1"/>
          </a:effectRef>
          <a:fontRef idx="minor">
            <a:schemeClr val="tx1"/>
          </a:fontRef>
        </p:style>
      </p:cxnSp>
      <p:sp>
        <p:nvSpPr>
          <p:cNvPr id="4" name="矩形 3">
            <a:extLst>
              <a:ext uri="{FF2B5EF4-FFF2-40B4-BE49-F238E27FC236}">
                <a16:creationId xmlns:a16="http://schemas.microsoft.com/office/drawing/2014/main" id="{15C43354-A6E7-264D-61B2-F071D8BCA3C7}"/>
              </a:ext>
            </a:extLst>
          </p:cNvPr>
          <p:cNvSpPr/>
          <p:nvPr/>
        </p:nvSpPr>
        <p:spPr>
          <a:xfrm>
            <a:off x="0" y="6492874"/>
            <a:ext cx="12192000" cy="365125"/>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标题 1">
            <a:extLst>
              <a:ext uri="{FF2B5EF4-FFF2-40B4-BE49-F238E27FC236}">
                <a16:creationId xmlns:a16="http://schemas.microsoft.com/office/drawing/2014/main" id="{C3BB268F-9343-5DB6-7E15-B2F63DB3AF0B}"/>
              </a:ext>
            </a:extLst>
          </p:cNvPr>
          <p:cNvSpPr>
            <a:spLocks noGrp="1"/>
          </p:cNvSpPr>
          <p:nvPr>
            <p:ph type="title"/>
          </p:nvPr>
        </p:nvSpPr>
        <p:spPr>
          <a:xfrm>
            <a:off x="641636" y="166374"/>
            <a:ext cx="10712164" cy="547860"/>
          </a:xfrm>
        </p:spPr>
        <p:txBody>
          <a:bodyPr>
            <a:normAutofit fontScale="90000"/>
          </a:bodyPr>
          <a:lstStyle/>
          <a:p>
            <a:r>
              <a:rPr kumimoji="1" lang="zh-CN" altLang="en-US" sz="4000" dirty="0">
                <a:latin typeface="Microsoft YaHei" panose="020B0503020204020204" pitchFamily="34" charset="-122"/>
                <a:ea typeface="Microsoft YaHei" panose="020B0503020204020204" pitchFamily="34" charset="-122"/>
              </a:rPr>
              <a:t>机器学习方法</a:t>
            </a:r>
          </a:p>
        </p:txBody>
      </p:sp>
      <p:sp>
        <p:nvSpPr>
          <p:cNvPr id="5" name="日期占位符 4">
            <a:extLst>
              <a:ext uri="{FF2B5EF4-FFF2-40B4-BE49-F238E27FC236}">
                <a16:creationId xmlns:a16="http://schemas.microsoft.com/office/drawing/2014/main" id="{0F078322-483B-11E9-CE8B-653D8C8B165D}"/>
              </a:ext>
            </a:extLst>
          </p:cNvPr>
          <p:cNvSpPr>
            <a:spLocks noGrp="1"/>
          </p:cNvSpPr>
          <p:nvPr>
            <p:ph type="dt" sz="half" idx="10"/>
          </p:nvPr>
        </p:nvSpPr>
        <p:spPr>
          <a:xfrm>
            <a:off x="838200" y="6492872"/>
            <a:ext cx="2743200" cy="365125"/>
          </a:xfrm>
        </p:spPr>
        <p:txBody>
          <a:bodyPr/>
          <a:lstStyle/>
          <a:p>
            <a:fld id="{E4C2CF94-821F-194A-BC37-ED2010A58F59}" type="datetime1">
              <a:rPr kumimoji="1" lang="zh-CN" altLang="en-US" smtClean="0">
                <a:solidFill>
                  <a:schemeClr val="bg1"/>
                </a:solidFill>
              </a:rPr>
              <a:t>2024/9/18</a:t>
            </a:fld>
            <a:endParaRPr kumimoji="1" lang="zh-CN" altLang="en-US" dirty="0">
              <a:solidFill>
                <a:schemeClr val="bg1"/>
              </a:solidFill>
            </a:endParaRPr>
          </a:p>
        </p:txBody>
      </p:sp>
      <p:sp>
        <p:nvSpPr>
          <p:cNvPr id="6" name="页脚占位符 5">
            <a:extLst>
              <a:ext uri="{FF2B5EF4-FFF2-40B4-BE49-F238E27FC236}">
                <a16:creationId xmlns:a16="http://schemas.microsoft.com/office/drawing/2014/main" id="{88EBA1B2-300C-5785-3DD6-616AE70F60F1}"/>
              </a:ext>
            </a:extLst>
          </p:cNvPr>
          <p:cNvSpPr>
            <a:spLocks noGrp="1"/>
          </p:cNvSpPr>
          <p:nvPr>
            <p:ph type="ftr" sz="quarter" idx="11"/>
          </p:nvPr>
        </p:nvSpPr>
        <p:spPr>
          <a:xfrm>
            <a:off x="4038600" y="6492873"/>
            <a:ext cx="4114800" cy="365125"/>
          </a:xfrm>
        </p:spPr>
        <p:txBody>
          <a:bodyPr/>
          <a:lstStyle/>
          <a:p>
            <a:r>
              <a:rPr kumimoji="1" lang="en-US" altLang="zh-CN" dirty="0">
                <a:solidFill>
                  <a:schemeClr val="bg1"/>
                </a:solidFill>
              </a:rPr>
              <a:t>2024</a:t>
            </a:r>
            <a:r>
              <a:rPr kumimoji="1" lang="zh-CN" altLang="en-US" dirty="0">
                <a:solidFill>
                  <a:schemeClr val="bg1"/>
                </a:solidFill>
              </a:rPr>
              <a:t>秋，软件设计与体系结构</a:t>
            </a:r>
          </a:p>
        </p:txBody>
      </p:sp>
      <p:sp>
        <p:nvSpPr>
          <p:cNvPr id="7" name="灯片编号占位符 6">
            <a:extLst>
              <a:ext uri="{FF2B5EF4-FFF2-40B4-BE49-F238E27FC236}">
                <a16:creationId xmlns:a16="http://schemas.microsoft.com/office/drawing/2014/main" id="{2E8C34D1-F90F-FCD2-6738-36A7EC8B4C7D}"/>
              </a:ext>
            </a:extLst>
          </p:cNvPr>
          <p:cNvSpPr>
            <a:spLocks noGrp="1"/>
          </p:cNvSpPr>
          <p:nvPr>
            <p:ph type="sldNum" sz="quarter" idx="12"/>
          </p:nvPr>
        </p:nvSpPr>
        <p:spPr>
          <a:xfrm>
            <a:off x="8610600" y="6485074"/>
            <a:ext cx="2743200" cy="365125"/>
          </a:xfrm>
        </p:spPr>
        <p:txBody>
          <a:bodyPr/>
          <a:lstStyle/>
          <a:p>
            <a:fld id="{CE4DB412-8034-E14D-81D5-D45E190EBA3C}" type="slidenum">
              <a:rPr kumimoji="1" lang="zh-CN" altLang="en-US" smtClean="0">
                <a:solidFill>
                  <a:schemeClr val="bg1"/>
                </a:solidFill>
              </a:rPr>
              <a:t>66</a:t>
            </a:fld>
            <a:endParaRPr kumimoji="1" lang="zh-CN" altLang="en-US" dirty="0">
              <a:solidFill>
                <a:schemeClr val="bg1"/>
              </a:solidFill>
            </a:endParaRPr>
          </a:p>
        </p:txBody>
      </p:sp>
      <p:pic>
        <p:nvPicPr>
          <p:cNvPr id="9" name="图片 8" descr="徽标&#10;&#10;描述已自动生成">
            <a:extLst>
              <a:ext uri="{FF2B5EF4-FFF2-40B4-BE49-F238E27FC236}">
                <a16:creationId xmlns:a16="http://schemas.microsoft.com/office/drawing/2014/main" id="{94130C1A-67D5-EF6D-E957-70384DBF9AED}"/>
              </a:ext>
            </a:extLst>
          </p:cNvPr>
          <p:cNvPicPr>
            <a:picLocks noChangeAspect="1"/>
          </p:cNvPicPr>
          <p:nvPr/>
        </p:nvPicPr>
        <p:blipFill>
          <a:blip r:embed="rId2"/>
          <a:stretch>
            <a:fillRect/>
          </a:stretch>
        </p:blipFill>
        <p:spPr>
          <a:xfrm>
            <a:off x="11353800" y="0"/>
            <a:ext cx="838199" cy="818771"/>
          </a:xfrm>
          <a:prstGeom prst="rect">
            <a:avLst/>
          </a:prstGeom>
        </p:spPr>
      </p:pic>
      <p:sp>
        <p:nvSpPr>
          <p:cNvPr id="13" name="文本框 12">
            <a:extLst>
              <a:ext uri="{FF2B5EF4-FFF2-40B4-BE49-F238E27FC236}">
                <a16:creationId xmlns:a16="http://schemas.microsoft.com/office/drawing/2014/main" id="{B3AE7EEA-C741-46BC-0736-D4D11F45DFAD}"/>
              </a:ext>
            </a:extLst>
          </p:cNvPr>
          <p:cNvSpPr txBox="1"/>
          <p:nvPr/>
        </p:nvSpPr>
        <p:spPr>
          <a:xfrm>
            <a:off x="641636" y="1224346"/>
            <a:ext cx="10712164" cy="968791"/>
          </a:xfrm>
          <a:prstGeom prst="rect">
            <a:avLst/>
          </a:prstGeom>
          <a:solidFill>
            <a:schemeClr val="bg2"/>
          </a:solidFill>
        </p:spPr>
        <p:txBody>
          <a:bodyPr wrap="square">
            <a:spAutoFit/>
          </a:bodyPr>
          <a:lstStyle/>
          <a:p>
            <a:pPr>
              <a:lnSpc>
                <a:spcPct val="150000"/>
              </a:lnSpc>
            </a:pPr>
            <a:r>
              <a:rPr lang="zh-CN" altLang="en-US" sz="2000" dirty="0">
                <a:solidFill>
                  <a:srgbClr val="0018C0"/>
                </a:solidFill>
                <a:effectLst/>
                <a:latin typeface="Helvetica" pitchFamily="2" charset="0"/>
              </a:rPr>
              <a:t>神经网络</a:t>
            </a:r>
            <a:r>
              <a:rPr lang="zh-CN" altLang="en-US" sz="2000" dirty="0">
                <a:solidFill>
                  <a:srgbClr val="000000"/>
                </a:solidFill>
                <a:effectLst/>
                <a:latin typeface="Helvetica" pitchFamily="2" charset="0"/>
              </a:rPr>
              <a:t>是采用一种学习方法导出一种预测模型，这种方法使用历史项目数据训练网络，通过不断学习找出数据中的规律，再用其估算新项目的工作量。</a:t>
            </a:r>
          </a:p>
        </p:txBody>
      </p:sp>
      <p:pic>
        <p:nvPicPr>
          <p:cNvPr id="11" name="图片 10" descr="图示&#10;&#10;描述已自动生成">
            <a:extLst>
              <a:ext uri="{FF2B5EF4-FFF2-40B4-BE49-F238E27FC236}">
                <a16:creationId xmlns:a16="http://schemas.microsoft.com/office/drawing/2014/main" id="{3C9E660F-A922-CACD-F155-28D1A6131BE3}"/>
              </a:ext>
            </a:extLst>
          </p:cNvPr>
          <p:cNvPicPr>
            <a:picLocks noChangeAspect="1"/>
          </p:cNvPicPr>
          <p:nvPr/>
        </p:nvPicPr>
        <p:blipFill>
          <a:blip r:embed="rId3"/>
          <a:stretch>
            <a:fillRect/>
          </a:stretch>
        </p:blipFill>
        <p:spPr>
          <a:xfrm>
            <a:off x="2111518" y="2703248"/>
            <a:ext cx="7772400" cy="3147500"/>
          </a:xfrm>
          <a:prstGeom prst="rect">
            <a:avLst/>
          </a:prstGeom>
        </p:spPr>
      </p:pic>
    </p:spTree>
    <p:extLst>
      <p:ext uri="{BB962C8B-B14F-4D97-AF65-F5344CB8AC3E}">
        <p14:creationId xmlns:p14="http://schemas.microsoft.com/office/powerpoint/2010/main" val="308436531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FE7ABA-CA39-1160-6B02-82048265F59D}"/>
            </a:ext>
          </a:extLst>
        </p:cNvPr>
        <p:cNvGrpSpPr/>
        <p:nvPr/>
      </p:nvGrpSpPr>
      <p:grpSpPr>
        <a:xfrm>
          <a:off x="0" y="0"/>
          <a:ext cx="0" cy="0"/>
          <a:chOff x="0" y="0"/>
          <a:chExt cx="0" cy="0"/>
        </a:xfrm>
      </p:grpSpPr>
      <p:cxnSp>
        <p:nvCxnSpPr>
          <p:cNvPr id="3" name="直线连接符 2">
            <a:extLst>
              <a:ext uri="{FF2B5EF4-FFF2-40B4-BE49-F238E27FC236}">
                <a16:creationId xmlns:a16="http://schemas.microsoft.com/office/drawing/2014/main" id="{700421B6-1F7F-FB0A-CDCE-E7D7BDA7CF47}"/>
              </a:ext>
            </a:extLst>
          </p:cNvPr>
          <p:cNvCxnSpPr>
            <a:cxnSpLocks/>
          </p:cNvCxnSpPr>
          <p:nvPr/>
        </p:nvCxnSpPr>
        <p:spPr>
          <a:xfrm>
            <a:off x="102093" y="714234"/>
            <a:ext cx="11987814" cy="0"/>
          </a:xfrm>
          <a:prstGeom prst="line">
            <a:avLst/>
          </a:prstGeom>
          <a:ln w="38100">
            <a:solidFill>
              <a:srgbClr val="C00000"/>
            </a:solidFill>
          </a:ln>
        </p:spPr>
        <p:style>
          <a:lnRef idx="2">
            <a:schemeClr val="accent1"/>
          </a:lnRef>
          <a:fillRef idx="0">
            <a:schemeClr val="accent1"/>
          </a:fillRef>
          <a:effectRef idx="1">
            <a:schemeClr val="accent1"/>
          </a:effectRef>
          <a:fontRef idx="minor">
            <a:schemeClr val="tx1"/>
          </a:fontRef>
        </p:style>
      </p:cxnSp>
      <p:sp>
        <p:nvSpPr>
          <p:cNvPr id="4" name="矩形 3">
            <a:extLst>
              <a:ext uri="{FF2B5EF4-FFF2-40B4-BE49-F238E27FC236}">
                <a16:creationId xmlns:a16="http://schemas.microsoft.com/office/drawing/2014/main" id="{1E00AECE-D242-E948-BD68-BCBF42FE4043}"/>
              </a:ext>
            </a:extLst>
          </p:cNvPr>
          <p:cNvSpPr/>
          <p:nvPr/>
        </p:nvSpPr>
        <p:spPr>
          <a:xfrm>
            <a:off x="0" y="6492874"/>
            <a:ext cx="12192000" cy="365125"/>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标题 1">
            <a:extLst>
              <a:ext uri="{FF2B5EF4-FFF2-40B4-BE49-F238E27FC236}">
                <a16:creationId xmlns:a16="http://schemas.microsoft.com/office/drawing/2014/main" id="{0E7DCB38-EEC2-5298-57B8-BCDE2FF4A2B2}"/>
              </a:ext>
            </a:extLst>
          </p:cNvPr>
          <p:cNvSpPr>
            <a:spLocks noGrp="1"/>
          </p:cNvSpPr>
          <p:nvPr>
            <p:ph type="title"/>
          </p:nvPr>
        </p:nvSpPr>
        <p:spPr>
          <a:xfrm>
            <a:off x="641636" y="166374"/>
            <a:ext cx="10712164" cy="547860"/>
          </a:xfrm>
        </p:spPr>
        <p:txBody>
          <a:bodyPr>
            <a:normAutofit fontScale="90000"/>
          </a:bodyPr>
          <a:lstStyle/>
          <a:p>
            <a:r>
              <a:rPr kumimoji="1" lang="zh-CN" altLang="en-US" sz="4000" dirty="0">
                <a:latin typeface="Microsoft YaHei" panose="020B0503020204020204" pitchFamily="34" charset="-122"/>
                <a:ea typeface="Microsoft YaHei" panose="020B0503020204020204" pitchFamily="34" charset="-122"/>
              </a:rPr>
              <a:t>机器学习方法</a:t>
            </a:r>
          </a:p>
        </p:txBody>
      </p:sp>
      <p:sp>
        <p:nvSpPr>
          <p:cNvPr id="5" name="日期占位符 4">
            <a:extLst>
              <a:ext uri="{FF2B5EF4-FFF2-40B4-BE49-F238E27FC236}">
                <a16:creationId xmlns:a16="http://schemas.microsoft.com/office/drawing/2014/main" id="{D4EB837E-1136-DC93-C177-64954F40C5D3}"/>
              </a:ext>
            </a:extLst>
          </p:cNvPr>
          <p:cNvSpPr>
            <a:spLocks noGrp="1"/>
          </p:cNvSpPr>
          <p:nvPr>
            <p:ph type="dt" sz="half" idx="10"/>
          </p:nvPr>
        </p:nvSpPr>
        <p:spPr>
          <a:xfrm>
            <a:off x="838200" y="6492872"/>
            <a:ext cx="2743200" cy="365125"/>
          </a:xfrm>
        </p:spPr>
        <p:txBody>
          <a:bodyPr/>
          <a:lstStyle/>
          <a:p>
            <a:fld id="{E4C2CF94-821F-194A-BC37-ED2010A58F59}" type="datetime1">
              <a:rPr kumimoji="1" lang="zh-CN" altLang="en-US" smtClean="0">
                <a:solidFill>
                  <a:schemeClr val="bg1"/>
                </a:solidFill>
              </a:rPr>
              <a:t>2024/9/18</a:t>
            </a:fld>
            <a:endParaRPr kumimoji="1" lang="zh-CN" altLang="en-US" dirty="0">
              <a:solidFill>
                <a:schemeClr val="bg1"/>
              </a:solidFill>
            </a:endParaRPr>
          </a:p>
        </p:txBody>
      </p:sp>
      <p:sp>
        <p:nvSpPr>
          <p:cNvPr id="6" name="页脚占位符 5">
            <a:extLst>
              <a:ext uri="{FF2B5EF4-FFF2-40B4-BE49-F238E27FC236}">
                <a16:creationId xmlns:a16="http://schemas.microsoft.com/office/drawing/2014/main" id="{D4D58BA4-6085-69C2-9CB4-615A5A869321}"/>
              </a:ext>
            </a:extLst>
          </p:cNvPr>
          <p:cNvSpPr>
            <a:spLocks noGrp="1"/>
          </p:cNvSpPr>
          <p:nvPr>
            <p:ph type="ftr" sz="quarter" idx="11"/>
          </p:nvPr>
        </p:nvSpPr>
        <p:spPr>
          <a:xfrm>
            <a:off x="4038600" y="6492873"/>
            <a:ext cx="4114800" cy="365125"/>
          </a:xfrm>
        </p:spPr>
        <p:txBody>
          <a:bodyPr/>
          <a:lstStyle/>
          <a:p>
            <a:r>
              <a:rPr kumimoji="1" lang="en-US" altLang="zh-CN" dirty="0">
                <a:solidFill>
                  <a:schemeClr val="bg1"/>
                </a:solidFill>
              </a:rPr>
              <a:t>2024</a:t>
            </a:r>
            <a:r>
              <a:rPr kumimoji="1" lang="zh-CN" altLang="en-US" dirty="0">
                <a:solidFill>
                  <a:schemeClr val="bg1"/>
                </a:solidFill>
              </a:rPr>
              <a:t>秋，软件设计与体系结构</a:t>
            </a:r>
          </a:p>
        </p:txBody>
      </p:sp>
      <p:sp>
        <p:nvSpPr>
          <p:cNvPr id="7" name="灯片编号占位符 6">
            <a:extLst>
              <a:ext uri="{FF2B5EF4-FFF2-40B4-BE49-F238E27FC236}">
                <a16:creationId xmlns:a16="http://schemas.microsoft.com/office/drawing/2014/main" id="{1EE46750-8C88-FA05-51C8-2FB217808AB2}"/>
              </a:ext>
            </a:extLst>
          </p:cNvPr>
          <p:cNvSpPr>
            <a:spLocks noGrp="1"/>
          </p:cNvSpPr>
          <p:nvPr>
            <p:ph type="sldNum" sz="quarter" idx="12"/>
          </p:nvPr>
        </p:nvSpPr>
        <p:spPr>
          <a:xfrm>
            <a:off x="8610600" y="6485074"/>
            <a:ext cx="2743200" cy="365125"/>
          </a:xfrm>
        </p:spPr>
        <p:txBody>
          <a:bodyPr/>
          <a:lstStyle/>
          <a:p>
            <a:fld id="{CE4DB412-8034-E14D-81D5-D45E190EBA3C}" type="slidenum">
              <a:rPr kumimoji="1" lang="zh-CN" altLang="en-US" smtClean="0">
                <a:solidFill>
                  <a:schemeClr val="bg1"/>
                </a:solidFill>
              </a:rPr>
              <a:t>67</a:t>
            </a:fld>
            <a:endParaRPr kumimoji="1" lang="zh-CN" altLang="en-US" dirty="0">
              <a:solidFill>
                <a:schemeClr val="bg1"/>
              </a:solidFill>
            </a:endParaRPr>
          </a:p>
        </p:txBody>
      </p:sp>
      <p:pic>
        <p:nvPicPr>
          <p:cNvPr id="9" name="图片 8" descr="徽标&#10;&#10;描述已自动生成">
            <a:extLst>
              <a:ext uri="{FF2B5EF4-FFF2-40B4-BE49-F238E27FC236}">
                <a16:creationId xmlns:a16="http://schemas.microsoft.com/office/drawing/2014/main" id="{74BBE64F-C16F-AAA2-581F-C2E35EC589BB}"/>
              </a:ext>
            </a:extLst>
          </p:cNvPr>
          <p:cNvPicPr>
            <a:picLocks noChangeAspect="1"/>
          </p:cNvPicPr>
          <p:nvPr/>
        </p:nvPicPr>
        <p:blipFill>
          <a:blip r:embed="rId2"/>
          <a:stretch>
            <a:fillRect/>
          </a:stretch>
        </p:blipFill>
        <p:spPr>
          <a:xfrm>
            <a:off x="11353800" y="0"/>
            <a:ext cx="838199" cy="818771"/>
          </a:xfrm>
          <a:prstGeom prst="rect">
            <a:avLst/>
          </a:prstGeom>
        </p:spPr>
      </p:pic>
      <p:sp>
        <p:nvSpPr>
          <p:cNvPr id="13" name="文本框 12">
            <a:extLst>
              <a:ext uri="{FF2B5EF4-FFF2-40B4-BE49-F238E27FC236}">
                <a16:creationId xmlns:a16="http://schemas.microsoft.com/office/drawing/2014/main" id="{776FD8A2-2001-00B5-D00E-088F4BC7885E}"/>
              </a:ext>
            </a:extLst>
          </p:cNvPr>
          <p:cNvSpPr txBox="1"/>
          <p:nvPr/>
        </p:nvSpPr>
        <p:spPr>
          <a:xfrm>
            <a:off x="641636" y="1224346"/>
            <a:ext cx="10712164" cy="968791"/>
          </a:xfrm>
          <a:prstGeom prst="rect">
            <a:avLst/>
          </a:prstGeom>
          <a:solidFill>
            <a:schemeClr val="bg2"/>
          </a:solidFill>
        </p:spPr>
        <p:txBody>
          <a:bodyPr wrap="square">
            <a:spAutoFit/>
          </a:bodyPr>
          <a:lstStyle/>
          <a:p>
            <a:pPr>
              <a:lnSpc>
                <a:spcPct val="150000"/>
              </a:lnSpc>
            </a:pPr>
            <a:r>
              <a:rPr lang="zh-CN" altLang="en-US" sz="2000" dirty="0">
                <a:solidFill>
                  <a:srgbClr val="0018C0"/>
                </a:solidFill>
                <a:effectLst/>
                <a:latin typeface="Helvetica" pitchFamily="2" charset="0"/>
              </a:rPr>
              <a:t>基于案例的推理方法</a:t>
            </a:r>
            <a:r>
              <a:rPr lang="zh-CN" altLang="en-US" sz="2000" dirty="0">
                <a:solidFill>
                  <a:srgbClr val="000000"/>
                </a:solidFill>
                <a:effectLst/>
                <a:latin typeface="Helvetica" pitchFamily="2" charset="0"/>
              </a:rPr>
              <a:t>可以用于基于类推的估算，即识别出与新项目类似的案例，再调整这些案例，使其适合新项目的参数。</a:t>
            </a:r>
          </a:p>
        </p:txBody>
      </p:sp>
      <p:pic>
        <p:nvPicPr>
          <p:cNvPr id="10" name="图片 9" descr="图示&#10;&#10;描述已自动生成">
            <a:extLst>
              <a:ext uri="{FF2B5EF4-FFF2-40B4-BE49-F238E27FC236}">
                <a16:creationId xmlns:a16="http://schemas.microsoft.com/office/drawing/2014/main" id="{C27FC86D-C9F4-2C3D-33C9-6DF8B2E8504C}"/>
              </a:ext>
            </a:extLst>
          </p:cNvPr>
          <p:cNvPicPr>
            <a:picLocks noChangeAspect="1"/>
          </p:cNvPicPr>
          <p:nvPr/>
        </p:nvPicPr>
        <p:blipFill>
          <a:blip r:embed="rId3"/>
          <a:stretch>
            <a:fillRect/>
          </a:stretch>
        </p:blipFill>
        <p:spPr>
          <a:xfrm>
            <a:off x="1244013" y="2498852"/>
            <a:ext cx="9703974" cy="2933759"/>
          </a:xfrm>
          <a:prstGeom prst="rect">
            <a:avLst/>
          </a:prstGeom>
        </p:spPr>
      </p:pic>
    </p:spTree>
    <p:extLst>
      <p:ext uri="{BB962C8B-B14F-4D97-AF65-F5344CB8AC3E}">
        <p14:creationId xmlns:p14="http://schemas.microsoft.com/office/powerpoint/2010/main" val="303135273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B1E844-C6CA-3401-0087-3D4DDF28F795}"/>
            </a:ext>
          </a:extLst>
        </p:cNvPr>
        <p:cNvGrpSpPr/>
        <p:nvPr/>
      </p:nvGrpSpPr>
      <p:grpSpPr>
        <a:xfrm>
          <a:off x="0" y="0"/>
          <a:ext cx="0" cy="0"/>
          <a:chOff x="0" y="0"/>
          <a:chExt cx="0" cy="0"/>
        </a:xfrm>
      </p:grpSpPr>
      <p:sp>
        <p:nvSpPr>
          <p:cNvPr id="4" name="矩形 3">
            <a:extLst>
              <a:ext uri="{FF2B5EF4-FFF2-40B4-BE49-F238E27FC236}">
                <a16:creationId xmlns:a16="http://schemas.microsoft.com/office/drawing/2014/main" id="{92AC62ED-762D-940A-4C63-A6D3A035DEA9}"/>
              </a:ext>
            </a:extLst>
          </p:cNvPr>
          <p:cNvSpPr/>
          <p:nvPr/>
        </p:nvSpPr>
        <p:spPr>
          <a:xfrm>
            <a:off x="0" y="2530136"/>
            <a:ext cx="12192000" cy="97982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标题 1">
            <a:extLst>
              <a:ext uri="{FF2B5EF4-FFF2-40B4-BE49-F238E27FC236}">
                <a16:creationId xmlns:a16="http://schemas.microsoft.com/office/drawing/2014/main" id="{EBCB9532-C003-369B-E896-03BC805BCB5E}"/>
              </a:ext>
            </a:extLst>
          </p:cNvPr>
          <p:cNvSpPr>
            <a:spLocks noGrp="1"/>
          </p:cNvSpPr>
          <p:nvPr>
            <p:ph type="ctrTitle"/>
          </p:nvPr>
        </p:nvSpPr>
        <p:spPr/>
        <p:txBody>
          <a:bodyPr>
            <a:normAutofit/>
          </a:bodyPr>
          <a:lstStyle/>
          <a:p>
            <a:r>
              <a:rPr kumimoji="1" lang="zh-CN" altLang="en-US" sz="4000" dirty="0">
                <a:latin typeface="+mn-ea"/>
                <a:ea typeface="+mn-ea"/>
              </a:rPr>
              <a:t>软件项目计划</a:t>
            </a:r>
          </a:p>
        </p:txBody>
      </p:sp>
      <p:sp>
        <p:nvSpPr>
          <p:cNvPr id="3" name="副标题 2">
            <a:extLst>
              <a:ext uri="{FF2B5EF4-FFF2-40B4-BE49-F238E27FC236}">
                <a16:creationId xmlns:a16="http://schemas.microsoft.com/office/drawing/2014/main" id="{E160F00B-2B06-8B0A-4F79-F07F39590F11}"/>
              </a:ext>
            </a:extLst>
          </p:cNvPr>
          <p:cNvSpPr>
            <a:spLocks noGrp="1"/>
          </p:cNvSpPr>
          <p:nvPr>
            <p:ph type="subTitle" idx="1"/>
          </p:nvPr>
        </p:nvSpPr>
        <p:spPr>
          <a:xfrm>
            <a:off x="3810000" y="3720317"/>
            <a:ext cx="4572000" cy="1655762"/>
          </a:xfrm>
        </p:spPr>
        <p:txBody>
          <a:bodyPr>
            <a:normAutofit/>
          </a:bodyPr>
          <a:lstStyle/>
          <a:p>
            <a:pPr marL="342900" indent="-342900" algn="l">
              <a:lnSpc>
                <a:spcPct val="100000"/>
              </a:lnSpc>
              <a:buClr>
                <a:srgbClr val="C00000"/>
              </a:buClr>
              <a:buFont typeface="Wingdings" pitchFamily="2" charset="2"/>
              <a:buChar char="n"/>
            </a:pPr>
            <a:r>
              <a:rPr kumimoji="1" lang="zh-CN" altLang="en-US" sz="2000" dirty="0"/>
              <a:t>项目管理活动</a:t>
            </a:r>
            <a:endParaRPr kumimoji="1" lang="en-US" altLang="zh-CN" sz="2000" dirty="0"/>
          </a:p>
          <a:p>
            <a:pPr marL="342900" indent="-342900" algn="l">
              <a:lnSpc>
                <a:spcPct val="100000"/>
              </a:lnSpc>
              <a:buClr>
                <a:srgbClr val="C00000"/>
              </a:buClr>
              <a:buFont typeface="Wingdings" pitchFamily="2" charset="2"/>
              <a:buChar char="n"/>
            </a:pPr>
            <a:r>
              <a:rPr kumimoji="1" lang="zh-CN" altLang="en-US" sz="2000" dirty="0"/>
              <a:t>软件项目管理计划</a:t>
            </a:r>
            <a:endParaRPr kumimoji="1" lang="en-US" altLang="zh-CN" sz="2000" dirty="0"/>
          </a:p>
          <a:p>
            <a:pPr marL="342900" indent="-342900" algn="l">
              <a:lnSpc>
                <a:spcPct val="100000"/>
              </a:lnSpc>
              <a:buClr>
                <a:srgbClr val="C00000"/>
              </a:buClr>
              <a:buFont typeface="Wingdings" pitchFamily="2" charset="2"/>
              <a:buChar char="n"/>
            </a:pPr>
            <a:r>
              <a:rPr kumimoji="1" lang="zh-CN" altLang="en-US" sz="2000" dirty="0"/>
              <a:t>风险管理与进展跟踪</a:t>
            </a:r>
          </a:p>
        </p:txBody>
      </p:sp>
      <p:cxnSp>
        <p:nvCxnSpPr>
          <p:cNvPr id="8" name="直线连接符 7">
            <a:extLst>
              <a:ext uri="{FF2B5EF4-FFF2-40B4-BE49-F238E27FC236}">
                <a16:creationId xmlns:a16="http://schemas.microsoft.com/office/drawing/2014/main" id="{A7480B9B-4BCF-5020-23D2-414C01DF5054}"/>
              </a:ext>
            </a:extLst>
          </p:cNvPr>
          <p:cNvCxnSpPr/>
          <p:nvPr/>
        </p:nvCxnSpPr>
        <p:spPr>
          <a:xfrm>
            <a:off x="3509818" y="3509963"/>
            <a:ext cx="5200073" cy="0"/>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pic>
        <p:nvPicPr>
          <p:cNvPr id="6" name="图形 5" descr="徽章 4 纯色填充">
            <a:extLst>
              <a:ext uri="{FF2B5EF4-FFF2-40B4-BE49-F238E27FC236}">
                <a16:creationId xmlns:a16="http://schemas.microsoft.com/office/drawing/2014/main" id="{44A6728E-898F-BC6F-639D-19A7BDD0897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810000" y="2828646"/>
            <a:ext cx="681317" cy="681317"/>
          </a:xfrm>
          <a:prstGeom prst="rect">
            <a:avLst/>
          </a:prstGeom>
        </p:spPr>
      </p:pic>
    </p:spTree>
    <p:extLst>
      <p:ext uri="{BB962C8B-B14F-4D97-AF65-F5344CB8AC3E}">
        <p14:creationId xmlns:p14="http://schemas.microsoft.com/office/powerpoint/2010/main" val="60751136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DB6141-FD69-72A3-1D3C-4CD7972A3C4E}"/>
            </a:ext>
          </a:extLst>
        </p:cNvPr>
        <p:cNvGrpSpPr/>
        <p:nvPr/>
      </p:nvGrpSpPr>
      <p:grpSpPr>
        <a:xfrm>
          <a:off x="0" y="0"/>
          <a:ext cx="0" cy="0"/>
          <a:chOff x="0" y="0"/>
          <a:chExt cx="0" cy="0"/>
        </a:xfrm>
      </p:grpSpPr>
      <p:sp>
        <p:nvSpPr>
          <p:cNvPr id="11" name="十字箭头 10">
            <a:extLst>
              <a:ext uri="{FF2B5EF4-FFF2-40B4-BE49-F238E27FC236}">
                <a16:creationId xmlns:a16="http://schemas.microsoft.com/office/drawing/2014/main" id="{5DCF2687-D4E4-AA6A-9920-257DA8F66BD5}"/>
              </a:ext>
            </a:extLst>
          </p:cNvPr>
          <p:cNvSpPr>
            <a:spLocks noChangeAspect="1"/>
          </p:cNvSpPr>
          <p:nvPr/>
        </p:nvSpPr>
        <p:spPr>
          <a:xfrm rot="2701839">
            <a:off x="4477478" y="2037300"/>
            <a:ext cx="3237043" cy="3237043"/>
          </a:xfrm>
          <a:prstGeom prst="quadArrow">
            <a:avLst>
              <a:gd name="adj1" fmla="val 11533"/>
              <a:gd name="adj2" fmla="val 20535"/>
              <a:gd name="adj3" fmla="val 22500"/>
            </a:avLst>
          </a:prstGeom>
          <a:solidFill>
            <a:schemeClr val="bg2">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3" name="直线连接符 2">
            <a:extLst>
              <a:ext uri="{FF2B5EF4-FFF2-40B4-BE49-F238E27FC236}">
                <a16:creationId xmlns:a16="http://schemas.microsoft.com/office/drawing/2014/main" id="{64F1F890-AF7D-8D84-6074-8394D268D62C}"/>
              </a:ext>
            </a:extLst>
          </p:cNvPr>
          <p:cNvCxnSpPr>
            <a:cxnSpLocks/>
          </p:cNvCxnSpPr>
          <p:nvPr/>
        </p:nvCxnSpPr>
        <p:spPr>
          <a:xfrm>
            <a:off x="102093" y="714234"/>
            <a:ext cx="11987814" cy="0"/>
          </a:xfrm>
          <a:prstGeom prst="line">
            <a:avLst/>
          </a:prstGeom>
          <a:ln w="38100">
            <a:solidFill>
              <a:srgbClr val="C00000"/>
            </a:solidFill>
          </a:ln>
        </p:spPr>
        <p:style>
          <a:lnRef idx="2">
            <a:schemeClr val="accent1"/>
          </a:lnRef>
          <a:fillRef idx="0">
            <a:schemeClr val="accent1"/>
          </a:fillRef>
          <a:effectRef idx="1">
            <a:schemeClr val="accent1"/>
          </a:effectRef>
          <a:fontRef idx="minor">
            <a:schemeClr val="tx1"/>
          </a:fontRef>
        </p:style>
      </p:cxnSp>
      <p:sp>
        <p:nvSpPr>
          <p:cNvPr id="4" name="矩形 3">
            <a:extLst>
              <a:ext uri="{FF2B5EF4-FFF2-40B4-BE49-F238E27FC236}">
                <a16:creationId xmlns:a16="http://schemas.microsoft.com/office/drawing/2014/main" id="{8DDC0592-A0DF-F0D1-3002-AD35EB35D083}"/>
              </a:ext>
            </a:extLst>
          </p:cNvPr>
          <p:cNvSpPr/>
          <p:nvPr/>
        </p:nvSpPr>
        <p:spPr>
          <a:xfrm>
            <a:off x="0" y="6492874"/>
            <a:ext cx="12192000" cy="365125"/>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标题 1">
            <a:extLst>
              <a:ext uri="{FF2B5EF4-FFF2-40B4-BE49-F238E27FC236}">
                <a16:creationId xmlns:a16="http://schemas.microsoft.com/office/drawing/2014/main" id="{87B1D087-DCCD-DC8F-DED7-D7D52485C5B4}"/>
              </a:ext>
            </a:extLst>
          </p:cNvPr>
          <p:cNvSpPr>
            <a:spLocks noGrp="1"/>
          </p:cNvSpPr>
          <p:nvPr>
            <p:ph type="title"/>
          </p:nvPr>
        </p:nvSpPr>
        <p:spPr>
          <a:xfrm>
            <a:off x="641636" y="166374"/>
            <a:ext cx="10712164" cy="547860"/>
          </a:xfrm>
        </p:spPr>
        <p:txBody>
          <a:bodyPr>
            <a:normAutofit fontScale="90000"/>
          </a:bodyPr>
          <a:lstStyle/>
          <a:p>
            <a:r>
              <a:rPr kumimoji="1" lang="zh-CN" altLang="en-US" sz="4000" dirty="0">
                <a:latin typeface="Microsoft YaHei" panose="020B0503020204020204" pitchFamily="34" charset="-122"/>
                <a:ea typeface="Microsoft YaHei" panose="020B0503020204020204" pitchFamily="34" charset="-122"/>
              </a:rPr>
              <a:t>项目的基本要素</a:t>
            </a:r>
          </a:p>
        </p:txBody>
      </p:sp>
      <p:sp>
        <p:nvSpPr>
          <p:cNvPr id="5" name="日期占位符 4">
            <a:extLst>
              <a:ext uri="{FF2B5EF4-FFF2-40B4-BE49-F238E27FC236}">
                <a16:creationId xmlns:a16="http://schemas.microsoft.com/office/drawing/2014/main" id="{A7C0D0E1-AACB-2AE5-E423-AC2526AE3A00}"/>
              </a:ext>
            </a:extLst>
          </p:cNvPr>
          <p:cNvSpPr>
            <a:spLocks noGrp="1"/>
          </p:cNvSpPr>
          <p:nvPr>
            <p:ph type="dt" sz="half" idx="10"/>
          </p:nvPr>
        </p:nvSpPr>
        <p:spPr>
          <a:xfrm>
            <a:off x="838200" y="6492872"/>
            <a:ext cx="2743200" cy="365125"/>
          </a:xfrm>
        </p:spPr>
        <p:txBody>
          <a:bodyPr/>
          <a:lstStyle/>
          <a:p>
            <a:fld id="{E4C2CF94-821F-194A-BC37-ED2010A58F59}" type="datetime1">
              <a:rPr kumimoji="1" lang="zh-CN" altLang="en-US" smtClean="0">
                <a:solidFill>
                  <a:schemeClr val="bg1"/>
                </a:solidFill>
              </a:rPr>
              <a:t>2024/9/18</a:t>
            </a:fld>
            <a:endParaRPr kumimoji="1" lang="zh-CN" altLang="en-US" dirty="0">
              <a:solidFill>
                <a:schemeClr val="bg1"/>
              </a:solidFill>
            </a:endParaRPr>
          </a:p>
        </p:txBody>
      </p:sp>
      <p:sp>
        <p:nvSpPr>
          <p:cNvPr id="6" name="页脚占位符 5">
            <a:extLst>
              <a:ext uri="{FF2B5EF4-FFF2-40B4-BE49-F238E27FC236}">
                <a16:creationId xmlns:a16="http://schemas.microsoft.com/office/drawing/2014/main" id="{1E5BEEF2-6628-DCA9-CA8D-9A3611E58EEC}"/>
              </a:ext>
            </a:extLst>
          </p:cNvPr>
          <p:cNvSpPr>
            <a:spLocks noGrp="1"/>
          </p:cNvSpPr>
          <p:nvPr>
            <p:ph type="ftr" sz="quarter" idx="11"/>
          </p:nvPr>
        </p:nvSpPr>
        <p:spPr>
          <a:xfrm>
            <a:off x="4038600" y="6492873"/>
            <a:ext cx="4114800" cy="365125"/>
          </a:xfrm>
        </p:spPr>
        <p:txBody>
          <a:bodyPr/>
          <a:lstStyle/>
          <a:p>
            <a:r>
              <a:rPr kumimoji="1" lang="en-US" altLang="zh-CN" dirty="0">
                <a:solidFill>
                  <a:schemeClr val="bg1"/>
                </a:solidFill>
              </a:rPr>
              <a:t>2024</a:t>
            </a:r>
            <a:r>
              <a:rPr kumimoji="1" lang="zh-CN" altLang="en-US" dirty="0">
                <a:solidFill>
                  <a:schemeClr val="bg1"/>
                </a:solidFill>
              </a:rPr>
              <a:t>秋，软件设计与体系结构</a:t>
            </a:r>
          </a:p>
        </p:txBody>
      </p:sp>
      <p:sp>
        <p:nvSpPr>
          <p:cNvPr id="7" name="灯片编号占位符 6">
            <a:extLst>
              <a:ext uri="{FF2B5EF4-FFF2-40B4-BE49-F238E27FC236}">
                <a16:creationId xmlns:a16="http://schemas.microsoft.com/office/drawing/2014/main" id="{CE98D42F-B199-8C92-E4EC-B1CA022FA5F0}"/>
              </a:ext>
            </a:extLst>
          </p:cNvPr>
          <p:cNvSpPr>
            <a:spLocks noGrp="1"/>
          </p:cNvSpPr>
          <p:nvPr>
            <p:ph type="sldNum" sz="quarter" idx="12"/>
          </p:nvPr>
        </p:nvSpPr>
        <p:spPr>
          <a:xfrm>
            <a:off x="8610600" y="6485074"/>
            <a:ext cx="2743200" cy="365125"/>
          </a:xfrm>
        </p:spPr>
        <p:txBody>
          <a:bodyPr/>
          <a:lstStyle/>
          <a:p>
            <a:fld id="{CE4DB412-8034-E14D-81D5-D45E190EBA3C}" type="slidenum">
              <a:rPr kumimoji="1" lang="zh-CN" altLang="en-US" smtClean="0">
                <a:solidFill>
                  <a:schemeClr val="bg1"/>
                </a:solidFill>
              </a:rPr>
              <a:t>69</a:t>
            </a:fld>
            <a:endParaRPr kumimoji="1" lang="zh-CN" altLang="en-US" dirty="0">
              <a:solidFill>
                <a:schemeClr val="bg1"/>
              </a:solidFill>
            </a:endParaRPr>
          </a:p>
        </p:txBody>
      </p:sp>
      <p:pic>
        <p:nvPicPr>
          <p:cNvPr id="9" name="图片 8" descr="徽标&#10;&#10;描述已自动生成">
            <a:extLst>
              <a:ext uri="{FF2B5EF4-FFF2-40B4-BE49-F238E27FC236}">
                <a16:creationId xmlns:a16="http://schemas.microsoft.com/office/drawing/2014/main" id="{73EB1CFE-0786-BF0E-7CAF-6626F2984AFD}"/>
              </a:ext>
            </a:extLst>
          </p:cNvPr>
          <p:cNvPicPr>
            <a:picLocks noChangeAspect="1"/>
          </p:cNvPicPr>
          <p:nvPr/>
        </p:nvPicPr>
        <p:blipFill>
          <a:blip r:embed="rId2"/>
          <a:stretch>
            <a:fillRect/>
          </a:stretch>
        </p:blipFill>
        <p:spPr>
          <a:xfrm>
            <a:off x="11353800" y="0"/>
            <a:ext cx="838199" cy="818771"/>
          </a:xfrm>
          <a:prstGeom prst="rect">
            <a:avLst/>
          </a:prstGeom>
        </p:spPr>
      </p:pic>
      <p:sp>
        <p:nvSpPr>
          <p:cNvPr id="8" name="菱形 7">
            <a:extLst>
              <a:ext uri="{FF2B5EF4-FFF2-40B4-BE49-F238E27FC236}">
                <a16:creationId xmlns:a16="http://schemas.microsoft.com/office/drawing/2014/main" id="{F71752EF-56BA-88C5-1F77-450AC4B067AE}"/>
              </a:ext>
            </a:extLst>
          </p:cNvPr>
          <p:cNvSpPr>
            <a:spLocks noChangeAspect="1"/>
          </p:cNvSpPr>
          <p:nvPr/>
        </p:nvSpPr>
        <p:spPr>
          <a:xfrm>
            <a:off x="5114364" y="2680446"/>
            <a:ext cx="1963271" cy="1963271"/>
          </a:xfrm>
          <a:prstGeom prst="diamond">
            <a:avLst/>
          </a:prstGeom>
          <a:solidFill>
            <a:schemeClr val="bg2">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2400" dirty="0">
                <a:solidFill>
                  <a:schemeClr val="tx1"/>
                </a:solidFill>
              </a:rPr>
              <a:t>项目</a:t>
            </a:r>
          </a:p>
        </p:txBody>
      </p:sp>
      <p:sp>
        <p:nvSpPr>
          <p:cNvPr id="12" name="椭圆 11">
            <a:extLst>
              <a:ext uri="{FF2B5EF4-FFF2-40B4-BE49-F238E27FC236}">
                <a16:creationId xmlns:a16="http://schemas.microsoft.com/office/drawing/2014/main" id="{2558C148-7572-8458-7BF3-CB78F81B8DE4}"/>
              </a:ext>
            </a:extLst>
          </p:cNvPr>
          <p:cNvSpPr>
            <a:spLocks noChangeAspect="1"/>
          </p:cNvSpPr>
          <p:nvPr/>
        </p:nvSpPr>
        <p:spPr>
          <a:xfrm>
            <a:off x="3581400" y="1163482"/>
            <a:ext cx="1353671" cy="1353671"/>
          </a:xfrm>
          <a:prstGeom prst="ellipse">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2400" dirty="0"/>
              <a:t>结果</a:t>
            </a:r>
          </a:p>
        </p:txBody>
      </p:sp>
      <p:sp>
        <p:nvSpPr>
          <p:cNvPr id="14" name="椭圆 13">
            <a:extLst>
              <a:ext uri="{FF2B5EF4-FFF2-40B4-BE49-F238E27FC236}">
                <a16:creationId xmlns:a16="http://schemas.microsoft.com/office/drawing/2014/main" id="{7445C1E8-D2FF-866B-D383-74050F5FDEAF}"/>
              </a:ext>
            </a:extLst>
          </p:cNvPr>
          <p:cNvSpPr>
            <a:spLocks noChangeAspect="1"/>
          </p:cNvSpPr>
          <p:nvPr/>
        </p:nvSpPr>
        <p:spPr>
          <a:xfrm>
            <a:off x="3581400" y="4591086"/>
            <a:ext cx="1353671" cy="1353671"/>
          </a:xfrm>
          <a:prstGeom prst="ellipse">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2000" dirty="0"/>
              <a:t>进度表</a:t>
            </a:r>
          </a:p>
        </p:txBody>
      </p:sp>
      <p:sp>
        <p:nvSpPr>
          <p:cNvPr id="15" name="椭圆 14">
            <a:extLst>
              <a:ext uri="{FF2B5EF4-FFF2-40B4-BE49-F238E27FC236}">
                <a16:creationId xmlns:a16="http://schemas.microsoft.com/office/drawing/2014/main" id="{2558C148-7572-8458-7BF3-CB78F81B8DE4}"/>
              </a:ext>
            </a:extLst>
          </p:cNvPr>
          <p:cNvSpPr>
            <a:spLocks noChangeAspect="1"/>
          </p:cNvSpPr>
          <p:nvPr/>
        </p:nvSpPr>
        <p:spPr>
          <a:xfrm>
            <a:off x="7256931" y="1163481"/>
            <a:ext cx="1353671" cy="1353671"/>
          </a:xfrm>
          <a:prstGeom prst="ellipse">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kumimoji="1" lang="zh-CN" altLang="en-US" sz="2400" dirty="0"/>
              <a:t>工作</a:t>
            </a:r>
          </a:p>
        </p:txBody>
      </p:sp>
      <p:sp>
        <p:nvSpPr>
          <p:cNvPr id="16" name="椭圆 15">
            <a:extLst>
              <a:ext uri="{FF2B5EF4-FFF2-40B4-BE49-F238E27FC236}">
                <a16:creationId xmlns:a16="http://schemas.microsoft.com/office/drawing/2014/main" id="{2558C148-7572-8458-7BF3-CB78F81B8DE4}"/>
              </a:ext>
            </a:extLst>
          </p:cNvPr>
          <p:cNvSpPr>
            <a:spLocks noChangeAspect="1"/>
          </p:cNvSpPr>
          <p:nvPr/>
        </p:nvSpPr>
        <p:spPr>
          <a:xfrm>
            <a:off x="7256930" y="4591085"/>
            <a:ext cx="1353671" cy="1353671"/>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kumimoji="1" lang="zh-CN" altLang="en-US" sz="2400" dirty="0"/>
              <a:t>资源</a:t>
            </a:r>
          </a:p>
        </p:txBody>
      </p:sp>
      <p:sp>
        <p:nvSpPr>
          <p:cNvPr id="18" name="文本框 17">
            <a:extLst>
              <a:ext uri="{FF2B5EF4-FFF2-40B4-BE49-F238E27FC236}">
                <a16:creationId xmlns:a16="http://schemas.microsoft.com/office/drawing/2014/main" id="{AAF86549-0E09-B931-D4EA-1680E13DFA76}"/>
              </a:ext>
            </a:extLst>
          </p:cNvPr>
          <p:cNvSpPr txBox="1"/>
          <p:nvPr/>
        </p:nvSpPr>
        <p:spPr>
          <a:xfrm>
            <a:off x="721656" y="1243369"/>
            <a:ext cx="2859741" cy="1015663"/>
          </a:xfrm>
          <a:prstGeom prst="rect">
            <a:avLst/>
          </a:prstGeom>
          <a:noFill/>
        </p:spPr>
        <p:txBody>
          <a:bodyPr wrap="square">
            <a:spAutoFit/>
          </a:bodyPr>
          <a:lstStyle/>
          <a:p>
            <a:r>
              <a:rPr lang="zh-CN" altLang="en-US" sz="2000" dirty="0">
                <a:solidFill>
                  <a:srgbClr val="000000"/>
                </a:solidFill>
                <a:effectLst/>
                <a:latin typeface="+mn-ea"/>
              </a:rPr>
              <a:t>一个或一组满足客户需求的工作产品，通常称作可交付物。</a:t>
            </a:r>
          </a:p>
        </p:txBody>
      </p:sp>
      <p:sp>
        <p:nvSpPr>
          <p:cNvPr id="19" name="文本框 18">
            <a:extLst>
              <a:ext uri="{FF2B5EF4-FFF2-40B4-BE49-F238E27FC236}">
                <a16:creationId xmlns:a16="http://schemas.microsoft.com/office/drawing/2014/main" id="{9638A803-97D0-DCBD-496E-C119D0426F6E}"/>
              </a:ext>
            </a:extLst>
          </p:cNvPr>
          <p:cNvSpPr txBox="1"/>
          <p:nvPr/>
        </p:nvSpPr>
        <p:spPr>
          <a:xfrm>
            <a:off x="641636" y="4760088"/>
            <a:ext cx="2859741" cy="1015663"/>
          </a:xfrm>
          <a:prstGeom prst="rect">
            <a:avLst/>
          </a:prstGeom>
          <a:noFill/>
        </p:spPr>
        <p:txBody>
          <a:bodyPr wrap="square">
            <a:spAutoFit/>
          </a:bodyPr>
          <a:lstStyle/>
          <a:p>
            <a:r>
              <a:rPr lang="zh-CN" altLang="en-US" sz="2000" dirty="0">
                <a:solidFill>
                  <a:srgbClr val="000000"/>
                </a:solidFill>
                <a:effectLst/>
                <a:latin typeface="+mn-ea"/>
              </a:rPr>
              <a:t>安排工作单元的执行顺序，确定完成期限、开始时间和结束时间。</a:t>
            </a:r>
          </a:p>
        </p:txBody>
      </p:sp>
      <p:sp>
        <p:nvSpPr>
          <p:cNvPr id="23" name="文本框 22">
            <a:extLst>
              <a:ext uri="{FF2B5EF4-FFF2-40B4-BE49-F238E27FC236}">
                <a16:creationId xmlns:a16="http://schemas.microsoft.com/office/drawing/2014/main" id="{B0EAFCEC-B534-6E21-6303-715C5092308C}"/>
              </a:ext>
            </a:extLst>
          </p:cNvPr>
          <p:cNvSpPr txBox="1"/>
          <p:nvPr/>
        </p:nvSpPr>
        <p:spPr>
          <a:xfrm>
            <a:off x="8821270" y="1242349"/>
            <a:ext cx="2743200" cy="1015663"/>
          </a:xfrm>
          <a:prstGeom prst="rect">
            <a:avLst/>
          </a:prstGeom>
          <a:noFill/>
        </p:spPr>
        <p:txBody>
          <a:bodyPr wrap="square">
            <a:spAutoFit/>
          </a:bodyPr>
          <a:lstStyle/>
          <a:p>
            <a:r>
              <a:rPr lang="zh-CN" altLang="en-US" sz="2000" dirty="0">
                <a:solidFill>
                  <a:srgbClr val="000000"/>
                </a:solidFill>
                <a:effectLst/>
                <a:latin typeface="+mn-ea"/>
              </a:rPr>
              <a:t>为获得结果而必须做的工作，被分为任务或活动的更小单元。</a:t>
            </a:r>
          </a:p>
        </p:txBody>
      </p:sp>
      <p:sp>
        <p:nvSpPr>
          <p:cNvPr id="25" name="文本框 24">
            <a:extLst>
              <a:ext uri="{FF2B5EF4-FFF2-40B4-BE49-F238E27FC236}">
                <a16:creationId xmlns:a16="http://schemas.microsoft.com/office/drawing/2014/main" id="{3E3D4938-6EE8-17BC-BAFA-12394F604656}"/>
              </a:ext>
            </a:extLst>
          </p:cNvPr>
          <p:cNvSpPr txBox="1"/>
          <p:nvPr/>
        </p:nvSpPr>
        <p:spPr>
          <a:xfrm>
            <a:off x="8821270" y="4682156"/>
            <a:ext cx="2743200" cy="1015663"/>
          </a:xfrm>
          <a:prstGeom prst="rect">
            <a:avLst/>
          </a:prstGeom>
          <a:noFill/>
        </p:spPr>
        <p:txBody>
          <a:bodyPr wrap="square">
            <a:spAutoFit/>
          </a:bodyPr>
          <a:lstStyle/>
          <a:p>
            <a:r>
              <a:rPr lang="zh-CN" altLang="en-US" sz="2000" dirty="0">
                <a:solidFill>
                  <a:srgbClr val="000000"/>
                </a:solidFill>
                <a:effectLst/>
                <a:latin typeface="+mn-ea"/>
              </a:rPr>
              <a:t>完成工作需要的人员、资金、设备等，人员通常按照角色分工。</a:t>
            </a:r>
          </a:p>
        </p:txBody>
      </p:sp>
    </p:spTree>
    <p:extLst>
      <p:ext uri="{BB962C8B-B14F-4D97-AF65-F5344CB8AC3E}">
        <p14:creationId xmlns:p14="http://schemas.microsoft.com/office/powerpoint/2010/main" val="29879107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0D2A61-626E-0CE7-7A40-281B4AB92BEC}"/>
            </a:ext>
          </a:extLst>
        </p:cNvPr>
        <p:cNvGrpSpPr/>
        <p:nvPr/>
      </p:nvGrpSpPr>
      <p:grpSpPr>
        <a:xfrm>
          <a:off x="0" y="0"/>
          <a:ext cx="0" cy="0"/>
          <a:chOff x="0" y="0"/>
          <a:chExt cx="0" cy="0"/>
        </a:xfrm>
      </p:grpSpPr>
      <p:cxnSp>
        <p:nvCxnSpPr>
          <p:cNvPr id="3" name="直线连接符 2">
            <a:extLst>
              <a:ext uri="{FF2B5EF4-FFF2-40B4-BE49-F238E27FC236}">
                <a16:creationId xmlns:a16="http://schemas.microsoft.com/office/drawing/2014/main" id="{1CCEC8DE-FE2C-6C6F-3E0D-11019062A663}"/>
              </a:ext>
            </a:extLst>
          </p:cNvPr>
          <p:cNvCxnSpPr>
            <a:cxnSpLocks/>
          </p:cNvCxnSpPr>
          <p:nvPr/>
        </p:nvCxnSpPr>
        <p:spPr>
          <a:xfrm>
            <a:off x="102093" y="714234"/>
            <a:ext cx="11987814" cy="0"/>
          </a:xfrm>
          <a:prstGeom prst="line">
            <a:avLst/>
          </a:prstGeom>
          <a:ln w="38100">
            <a:solidFill>
              <a:srgbClr val="C00000"/>
            </a:solidFill>
          </a:ln>
        </p:spPr>
        <p:style>
          <a:lnRef idx="2">
            <a:schemeClr val="accent1"/>
          </a:lnRef>
          <a:fillRef idx="0">
            <a:schemeClr val="accent1"/>
          </a:fillRef>
          <a:effectRef idx="1">
            <a:schemeClr val="accent1"/>
          </a:effectRef>
          <a:fontRef idx="minor">
            <a:schemeClr val="tx1"/>
          </a:fontRef>
        </p:style>
      </p:cxnSp>
      <p:sp>
        <p:nvSpPr>
          <p:cNvPr id="4" name="矩形 3">
            <a:extLst>
              <a:ext uri="{FF2B5EF4-FFF2-40B4-BE49-F238E27FC236}">
                <a16:creationId xmlns:a16="http://schemas.microsoft.com/office/drawing/2014/main" id="{D036F2FD-4DDE-D979-8F17-11B4BF9A34CB}"/>
              </a:ext>
            </a:extLst>
          </p:cNvPr>
          <p:cNvSpPr/>
          <p:nvPr/>
        </p:nvSpPr>
        <p:spPr>
          <a:xfrm>
            <a:off x="0" y="6492874"/>
            <a:ext cx="12192000" cy="365125"/>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标题 1">
            <a:extLst>
              <a:ext uri="{FF2B5EF4-FFF2-40B4-BE49-F238E27FC236}">
                <a16:creationId xmlns:a16="http://schemas.microsoft.com/office/drawing/2014/main" id="{CDFE4C2A-D5EE-ADBC-22C9-ACBC34DEC8AE}"/>
              </a:ext>
            </a:extLst>
          </p:cNvPr>
          <p:cNvSpPr>
            <a:spLocks noGrp="1"/>
          </p:cNvSpPr>
          <p:nvPr>
            <p:ph type="title"/>
          </p:nvPr>
        </p:nvSpPr>
        <p:spPr>
          <a:xfrm>
            <a:off x="641636" y="166374"/>
            <a:ext cx="10712164" cy="547860"/>
          </a:xfrm>
        </p:spPr>
        <p:txBody>
          <a:bodyPr>
            <a:normAutofit fontScale="90000"/>
          </a:bodyPr>
          <a:lstStyle/>
          <a:p>
            <a:r>
              <a:rPr kumimoji="1" lang="zh-CN" altLang="en-US" sz="4000" dirty="0">
                <a:latin typeface="Microsoft YaHei" panose="020B0503020204020204" pitchFamily="34" charset="-122"/>
                <a:ea typeface="Microsoft YaHei" panose="020B0503020204020204" pitchFamily="34" charset="-122"/>
              </a:rPr>
              <a:t>人力资源</a:t>
            </a:r>
          </a:p>
        </p:txBody>
      </p:sp>
      <p:sp>
        <p:nvSpPr>
          <p:cNvPr id="5" name="日期占位符 4">
            <a:extLst>
              <a:ext uri="{FF2B5EF4-FFF2-40B4-BE49-F238E27FC236}">
                <a16:creationId xmlns:a16="http://schemas.microsoft.com/office/drawing/2014/main" id="{316D3547-1E7B-E0CD-9A7D-6B1402162FE7}"/>
              </a:ext>
            </a:extLst>
          </p:cNvPr>
          <p:cNvSpPr>
            <a:spLocks noGrp="1"/>
          </p:cNvSpPr>
          <p:nvPr>
            <p:ph type="dt" sz="half" idx="10"/>
          </p:nvPr>
        </p:nvSpPr>
        <p:spPr>
          <a:xfrm>
            <a:off x="838200" y="6492872"/>
            <a:ext cx="2743200" cy="365125"/>
          </a:xfrm>
        </p:spPr>
        <p:txBody>
          <a:bodyPr/>
          <a:lstStyle/>
          <a:p>
            <a:fld id="{E4C2CF94-821F-194A-BC37-ED2010A58F59}" type="datetime1">
              <a:rPr kumimoji="1" lang="zh-CN" altLang="en-US" smtClean="0">
                <a:solidFill>
                  <a:schemeClr val="bg1"/>
                </a:solidFill>
              </a:rPr>
              <a:t>2024/9/18</a:t>
            </a:fld>
            <a:endParaRPr kumimoji="1" lang="zh-CN" altLang="en-US" dirty="0">
              <a:solidFill>
                <a:schemeClr val="bg1"/>
              </a:solidFill>
            </a:endParaRPr>
          </a:p>
        </p:txBody>
      </p:sp>
      <p:sp>
        <p:nvSpPr>
          <p:cNvPr id="6" name="页脚占位符 5">
            <a:extLst>
              <a:ext uri="{FF2B5EF4-FFF2-40B4-BE49-F238E27FC236}">
                <a16:creationId xmlns:a16="http://schemas.microsoft.com/office/drawing/2014/main" id="{1CEA8F43-B401-A556-035E-D1100A776519}"/>
              </a:ext>
            </a:extLst>
          </p:cNvPr>
          <p:cNvSpPr>
            <a:spLocks noGrp="1"/>
          </p:cNvSpPr>
          <p:nvPr>
            <p:ph type="ftr" sz="quarter" idx="11"/>
          </p:nvPr>
        </p:nvSpPr>
        <p:spPr>
          <a:xfrm>
            <a:off x="4038600" y="6492873"/>
            <a:ext cx="4114800" cy="365125"/>
          </a:xfrm>
        </p:spPr>
        <p:txBody>
          <a:bodyPr/>
          <a:lstStyle/>
          <a:p>
            <a:r>
              <a:rPr kumimoji="1" lang="en-US" altLang="zh-CN" dirty="0">
                <a:solidFill>
                  <a:schemeClr val="bg1"/>
                </a:solidFill>
              </a:rPr>
              <a:t>2024</a:t>
            </a:r>
            <a:r>
              <a:rPr kumimoji="1" lang="zh-CN" altLang="en-US" dirty="0">
                <a:solidFill>
                  <a:schemeClr val="bg1"/>
                </a:solidFill>
              </a:rPr>
              <a:t>秋，软件设计与体系结构</a:t>
            </a:r>
          </a:p>
        </p:txBody>
      </p:sp>
      <p:sp>
        <p:nvSpPr>
          <p:cNvPr id="7" name="灯片编号占位符 6">
            <a:extLst>
              <a:ext uri="{FF2B5EF4-FFF2-40B4-BE49-F238E27FC236}">
                <a16:creationId xmlns:a16="http://schemas.microsoft.com/office/drawing/2014/main" id="{2EE94C76-9DB3-75EA-BC6F-3FD4677C05D1}"/>
              </a:ext>
            </a:extLst>
          </p:cNvPr>
          <p:cNvSpPr>
            <a:spLocks noGrp="1"/>
          </p:cNvSpPr>
          <p:nvPr>
            <p:ph type="sldNum" sz="quarter" idx="12"/>
          </p:nvPr>
        </p:nvSpPr>
        <p:spPr>
          <a:xfrm>
            <a:off x="8610600" y="6485074"/>
            <a:ext cx="2743200" cy="365125"/>
          </a:xfrm>
        </p:spPr>
        <p:txBody>
          <a:bodyPr/>
          <a:lstStyle/>
          <a:p>
            <a:fld id="{CE4DB412-8034-E14D-81D5-D45E190EBA3C}" type="slidenum">
              <a:rPr kumimoji="1" lang="zh-CN" altLang="en-US" smtClean="0">
                <a:solidFill>
                  <a:schemeClr val="bg1"/>
                </a:solidFill>
              </a:rPr>
              <a:t>7</a:t>
            </a:fld>
            <a:endParaRPr kumimoji="1" lang="zh-CN" altLang="en-US" dirty="0">
              <a:solidFill>
                <a:schemeClr val="bg1"/>
              </a:solidFill>
            </a:endParaRPr>
          </a:p>
        </p:txBody>
      </p:sp>
      <p:pic>
        <p:nvPicPr>
          <p:cNvPr id="9" name="图片 8" descr="徽标&#10;&#10;描述已自动生成">
            <a:extLst>
              <a:ext uri="{FF2B5EF4-FFF2-40B4-BE49-F238E27FC236}">
                <a16:creationId xmlns:a16="http://schemas.microsoft.com/office/drawing/2014/main" id="{59B707B8-BD7B-F0C6-6CE3-763A2A2BC04E}"/>
              </a:ext>
            </a:extLst>
          </p:cNvPr>
          <p:cNvPicPr>
            <a:picLocks noChangeAspect="1"/>
          </p:cNvPicPr>
          <p:nvPr/>
        </p:nvPicPr>
        <p:blipFill>
          <a:blip r:embed="rId2"/>
          <a:stretch>
            <a:fillRect/>
          </a:stretch>
        </p:blipFill>
        <p:spPr>
          <a:xfrm>
            <a:off x="11353800" y="0"/>
            <a:ext cx="838199" cy="818771"/>
          </a:xfrm>
          <a:prstGeom prst="rect">
            <a:avLst/>
          </a:prstGeom>
        </p:spPr>
      </p:pic>
      <p:graphicFrame>
        <p:nvGraphicFramePr>
          <p:cNvPr id="14" name="表格 13">
            <a:extLst>
              <a:ext uri="{FF2B5EF4-FFF2-40B4-BE49-F238E27FC236}">
                <a16:creationId xmlns:a16="http://schemas.microsoft.com/office/drawing/2014/main" id="{AD372F3E-39ED-9A98-197B-8E1570B3CA24}"/>
              </a:ext>
            </a:extLst>
          </p:cNvPr>
          <p:cNvGraphicFramePr>
            <a:graphicFrameLocks noGrp="1"/>
          </p:cNvGraphicFramePr>
          <p:nvPr>
            <p:extLst>
              <p:ext uri="{D42A27DB-BD31-4B8C-83A1-F6EECF244321}">
                <p14:modId xmlns:p14="http://schemas.microsoft.com/office/powerpoint/2010/main" val="880506627"/>
              </p:ext>
            </p:extLst>
          </p:nvPr>
        </p:nvGraphicFramePr>
        <p:xfrm>
          <a:off x="601945" y="1076674"/>
          <a:ext cx="10988110" cy="4942840"/>
        </p:xfrm>
        <a:graphic>
          <a:graphicData uri="http://schemas.openxmlformats.org/drawingml/2006/table">
            <a:tbl>
              <a:tblPr firstRow="1" bandRow="1">
                <a:tableStyleId>{5C22544A-7EE6-4342-B048-85BDC9FD1C3A}</a:tableStyleId>
              </a:tblPr>
              <a:tblGrid>
                <a:gridCol w="738583">
                  <a:extLst>
                    <a:ext uri="{9D8B030D-6E8A-4147-A177-3AD203B41FA5}">
                      <a16:colId xmlns:a16="http://schemas.microsoft.com/office/drawing/2014/main" val="3581607149"/>
                    </a:ext>
                  </a:extLst>
                </a:gridCol>
                <a:gridCol w="1233996">
                  <a:extLst>
                    <a:ext uri="{9D8B030D-6E8A-4147-A177-3AD203B41FA5}">
                      <a16:colId xmlns:a16="http://schemas.microsoft.com/office/drawing/2014/main" val="489716905"/>
                    </a:ext>
                  </a:extLst>
                </a:gridCol>
                <a:gridCol w="727969">
                  <a:extLst>
                    <a:ext uri="{9D8B030D-6E8A-4147-A177-3AD203B41FA5}">
                      <a16:colId xmlns:a16="http://schemas.microsoft.com/office/drawing/2014/main" val="3183438157"/>
                    </a:ext>
                  </a:extLst>
                </a:gridCol>
                <a:gridCol w="1713390">
                  <a:extLst>
                    <a:ext uri="{9D8B030D-6E8A-4147-A177-3AD203B41FA5}">
                      <a16:colId xmlns:a16="http://schemas.microsoft.com/office/drawing/2014/main" val="1831521211"/>
                    </a:ext>
                  </a:extLst>
                </a:gridCol>
                <a:gridCol w="1633492">
                  <a:extLst>
                    <a:ext uri="{9D8B030D-6E8A-4147-A177-3AD203B41FA5}">
                      <a16:colId xmlns:a16="http://schemas.microsoft.com/office/drawing/2014/main" val="2379909052"/>
                    </a:ext>
                  </a:extLst>
                </a:gridCol>
                <a:gridCol w="3370950">
                  <a:extLst>
                    <a:ext uri="{9D8B030D-6E8A-4147-A177-3AD203B41FA5}">
                      <a16:colId xmlns:a16="http://schemas.microsoft.com/office/drawing/2014/main" val="1129976828"/>
                    </a:ext>
                  </a:extLst>
                </a:gridCol>
                <a:gridCol w="1569730">
                  <a:extLst>
                    <a:ext uri="{9D8B030D-6E8A-4147-A177-3AD203B41FA5}">
                      <a16:colId xmlns:a16="http://schemas.microsoft.com/office/drawing/2014/main" val="1640430557"/>
                    </a:ext>
                  </a:extLst>
                </a:gridCol>
              </a:tblGrid>
              <a:tr h="370840">
                <a:tc>
                  <a:txBody>
                    <a:bodyPr/>
                    <a:lstStyle/>
                    <a:p>
                      <a:r>
                        <a:rPr lang="zh-CN" altLang="en-US" dirty="0"/>
                        <a:t>序号</a:t>
                      </a:r>
                    </a:p>
                  </a:txBody>
                  <a:tcPr/>
                </a:tc>
                <a:tc>
                  <a:txBody>
                    <a:bodyPr/>
                    <a:lstStyle/>
                    <a:p>
                      <a:r>
                        <a:rPr lang="zh-CN" altLang="en-US" dirty="0"/>
                        <a:t>人员类型</a:t>
                      </a:r>
                    </a:p>
                  </a:txBody>
                  <a:tcPr/>
                </a:tc>
                <a:tc>
                  <a:txBody>
                    <a:bodyPr/>
                    <a:lstStyle/>
                    <a:p>
                      <a:r>
                        <a:rPr lang="zh-CN" altLang="en-US" dirty="0"/>
                        <a:t>数量</a:t>
                      </a:r>
                    </a:p>
                  </a:txBody>
                  <a:tcPr/>
                </a:tc>
                <a:tc>
                  <a:txBody>
                    <a:bodyPr/>
                    <a:lstStyle/>
                    <a:p>
                      <a:r>
                        <a:rPr lang="zh-CN" altLang="en-US" dirty="0"/>
                        <a:t>到位时间要求</a:t>
                      </a:r>
                    </a:p>
                  </a:txBody>
                  <a:tcPr/>
                </a:tc>
                <a:tc>
                  <a:txBody>
                    <a:bodyPr/>
                    <a:lstStyle/>
                    <a:p>
                      <a:r>
                        <a:rPr lang="zh-CN" altLang="en-US" dirty="0"/>
                        <a:t>退出时间安排</a:t>
                      </a:r>
                    </a:p>
                  </a:txBody>
                  <a:tcPr/>
                </a:tc>
                <a:tc>
                  <a:txBody>
                    <a:bodyPr/>
                    <a:lstStyle/>
                    <a:p>
                      <a:r>
                        <a:rPr lang="zh-CN" altLang="en-US" dirty="0"/>
                        <a:t>技能要求</a:t>
                      </a:r>
                    </a:p>
                  </a:txBody>
                  <a:tcPr/>
                </a:tc>
                <a:tc>
                  <a:txBody>
                    <a:bodyPr/>
                    <a:lstStyle/>
                    <a:p>
                      <a:r>
                        <a:rPr lang="zh-CN" altLang="en-US" dirty="0"/>
                        <a:t>如何获取</a:t>
                      </a:r>
                    </a:p>
                  </a:txBody>
                  <a:tcPr/>
                </a:tc>
                <a:extLst>
                  <a:ext uri="{0D108BD9-81ED-4DB2-BD59-A6C34878D82A}">
                    <a16:rowId xmlns:a16="http://schemas.microsoft.com/office/drawing/2014/main" val="2916123869"/>
                  </a:ext>
                </a:extLst>
              </a:tr>
              <a:tr h="370840">
                <a:tc>
                  <a:txBody>
                    <a:bodyPr/>
                    <a:lstStyle/>
                    <a:p>
                      <a:r>
                        <a:rPr lang="en-US" altLang="zh-CN" dirty="0"/>
                        <a:t>1</a:t>
                      </a:r>
                      <a:endParaRPr lang="zh-CN" altLang="en-US" dirty="0"/>
                    </a:p>
                  </a:txBody>
                  <a:tcPr/>
                </a:tc>
                <a:tc>
                  <a:txBody>
                    <a:bodyPr/>
                    <a:lstStyle/>
                    <a:p>
                      <a:r>
                        <a:rPr lang="zh-CN" altLang="en-US" dirty="0"/>
                        <a:t>需求分析</a:t>
                      </a:r>
                    </a:p>
                  </a:txBody>
                  <a:tcPr/>
                </a:tc>
                <a:tc>
                  <a:txBody>
                    <a:bodyPr/>
                    <a:lstStyle/>
                    <a:p>
                      <a:r>
                        <a:rPr lang="en-US" altLang="zh-CN" dirty="0"/>
                        <a:t>2</a:t>
                      </a:r>
                      <a:endParaRPr lang="zh-CN" altLang="en-US" dirty="0"/>
                    </a:p>
                  </a:txBody>
                  <a:tcPr/>
                </a:tc>
                <a:tc>
                  <a:txBody>
                    <a:bodyPr/>
                    <a:lstStyle/>
                    <a:p>
                      <a:r>
                        <a:rPr lang="en-US" altLang="zh-CN" dirty="0"/>
                        <a:t>2009.1</a:t>
                      </a:r>
                      <a:endParaRPr lang="zh-CN" altLang="en-US" dirty="0"/>
                    </a:p>
                  </a:txBody>
                  <a:tcPr/>
                </a:tc>
                <a:tc>
                  <a:txBody>
                    <a:bodyPr/>
                    <a:lstStyle/>
                    <a:p>
                      <a:r>
                        <a:rPr lang="en-US" altLang="zh-CN" dirty="0"/>
                        <a:t>2009.6</a:t>
                      </a:r>
                      <a:endParaRPr lang="zh-CN" altLang="en-US" dirty="0"/>
                    </a:p>
                  </a:txBody>
                  <a:tcPr/>
                </a:tc>
                <a:tc>
                  <a:txBody>
                    <a:bodyPr/>
                    <a:lstStyle/>
                    <a:p>
                      <a:pPr marL="342900" indent="-342900">
                        <a:buAutoNum type="arabicPeriod"/>
                      </a:pPr>
                      <a:r>
                        <a:rPr lang="zh-CN" altLang="en-US" dirty="0"/>
                        <a:t>熟悉</a:t>
                      </a:r>
                      <a:r>
                        <a:rPr lang="en-US" altLang="zh-CN" dirty="0"/>
                        <a:t>ERP</a:t>
                      </a:r>
                      <a:r>
                        <a:rPr lang="zh-CN" altLang="en-US" dirty="0"/>
                        <a:t>业务理念</a:t>
                      </a:r>
                      <a:endParaRPr lang="en-US" altLang="zh-CN" dirty="0"/>
                    </a:p>
                    <a:p>
                      <a:pPr marL="342900" indent="-342900">
                        <a:buAutoNum type="arabicPeriod"/>
                      </a:pPr>
                      <a:r>
                        <a:rPr lang="zh-CN" altLang="en-US" dirty="0"/>
                        <a:t>熟悉公司的研发业务流程</a:t>
                      </a:r>
                    </a:p>
                  </a:txBody>
                  <a:tcPr/>
                </a:tc>
                <a:tc>
                  <a:txBody>
                    <a:bodyPr/>
                    <a:lstStyle/>
                    <a:p>
                      <a:r>
                        <a:rPr lang="zh-CN" altLang="en-US" dirty="0"/>
                        <a:t>外部招聘</a:t>
                      </a:r>
                      <a:r>
                        <a:rPr lang="en-US" altLang="zh-CN" dirty="0"/>
                        <a:t>1</a:t>
                      </a:r>
                      <a:r>
                        <a:rPr lang="zh-CN" altLang="en-US" dirty="0"/>
                        <a:t>人</a:t>
                      </a:r>
                    </a:p>
                  </a:txBody>
                  <a:tcPr/>
                </a:tc>
                <a:extLst>
                  <a:ext uri="{0D108BD9-81ED-4DB2-BD59-A6C34878D82A}">
                    <a16:rowId xmlns:a16="http://schemas.microsoft.com/office/drawing/2014/main" val="2300464429"/>
                  </a:ext>
                </a:extLst>
              </a:tr>
              <a:tr h="370840">
                <a:tc>
                  <a:txBody>
                    <a:bodyPr/>
                    <a:lstStyle/>
                    <a:p>
                      <a:r>
                        <a:rPr lang="en-US" altLang="zh-CN" dirty="0"/>
                        <a:t>2</a:t>
                      </a:r>
                      <a:endParaRPr lang="zh-CN" altLang="en-US" dirty="0"/>
                    </a:p>
                  </a:txBody>
                  <a:tcPr/>
                </a:tc>
                <a:tc>
                  <a:txBody>
                    <a:bodyPr/>
                    <a:lstStyle/>
                    <a:p>
                      <a:r>
                        <a:rPr lang="zh-CN" altLang="en-US" dirty="0"/>
                        <a:t>架构设计</a:t>
                      </a:r>
                    </a:p>
                  </a:txBody>
                  <a:tcPr/>
                </a:tc>
                <a:tc>
                  <a:txBody>
                    <a:bodyPr/>
                    <a:lstStyle/>
                    <a:p>
                      <a:r>
                        <a:rPr lang="en-US" altLang="zh-CN" dirty="0"/>
                        <a:t>1</a:t>
                      </a:r>
                      <a:endParaRPr lang="zh-CN" altLang="en-US" dirty="0"/>
                    </a:p>
                  </a:txBody>
                  <a:tcPr/>
                </a:tc>
                <a:tc>
                  <a:txBody>
                    <a:bodyPr/>
                    <a:lstStyle/>
                    <a:p>
                      <a:r>
                        <a:rPr lang="en-US" altLang="zh-CN" dirty="0"/>
                        <a:t>2009.1</a:t>
                      </a:r>
                      <a:endParaRPr lang="zh-CN" altLang="en-US" dirty="0"/>
                    </a:p>
                  </a:txBody>
                  <a:tcPr/>
                </a:tc>
                <a:tc>
                  <a:txBody>
                    <a:bodyPr/>
                    <a:lstStyle/>
                    <a:p>
                      <a:r>
                        <a:rPr lang="en-US" altLang="zh-CN" dirty="0"/>
                        <a:t>2009.6</a:t>
                      </a:r>
                      <a:endParaRPr lang="zh-CN" altLang="en-US" dirty="0"/>
                    </a:p>
                  </a:txBody>
                  <a:tcPr/>
                </a:tc>
                <a:tc>
                  <a:txBody>
                    <a:bodyPr/>
                    <a:lstStyle/>
                    <a:p>
                      <a:pPr marL="342900" indent="-342900">
                        <a:buAutoNum type="arabicPeriod"/>
                      </a:pPr>
                      <a:r>
                        <a:rPr lang="zh-CN" altLang="en-US" dirty="0"/>
                        <a:t>熟悉架构设计</a:t>
                      </a:r>
                      <a:endParaRPr lang="en-US" altLang="zh-CN" dirty="0"/>
                    </a:p>
                    <a:p>
                      <a:pPr marL="342900" indent="-342900">
                        <a:buAutoNum type="arabicPeriod"/>
                      </a:pPr>
                      <a:r>
                        <a:rPr lang="zh-CN" altLang="en-US" dirty="0"/>
                        <a:t>熟悉权限模型和工作流原理</a:t>
                      </a:r>
                    </a:p>
                  </a:txBody>
                  <a:tcPr/>
                </a:tc>
                <a:tc>
                  <a:txBody>
                    <a:bodyPr/>
                    <a:lstStyle/>
                    <a:p>
                      <a:endParaRPr lang="zh-CN" altLang="en-US" dirty="0"/>
                    </a:p>
                  </a:txBody>
                  <a:tcPr/>
                </a:tc>
                <a:extLst>
                  <a:ext uri="{0D108BD9-81ED-4DB2-BD59-A6C34878D82A}">
                    <a16:rowId xmlns:a16="http://schemas.microsoft.com/office/drawing/2014/main" val="2004739597"/>
                  </a:ext>
                </a:extLst>
              </a:tr>
              <a:tr h="370840">
                <a:tc>
                  <a:txBody>
                    <a:bodyPr/>
                    <a:lstStyle/>
                    <a:p>
                      <a:r>
                        <a:rPr lang="en-US" altLang="zh-CN" dirty="0"/>
                        <a:t>3</a:t>
                      </a:r>
                      <a:endParaRPr lang="zh-CN" altLang="en-US" dirty="0"/>
                    </a:p>
                  </a:txBody>
                  <a:tcPr/>
                </a:tc>
                <a:tc>
                  <a:txBody>
                    <a:bodyPr/>
                    <a:lstStyle/>
                    <a:p>
                      <a:r>
                        <a:rPr lang="zh-CN" altLang="en-US" dirty="0"/>
                        <a:t>设计人员</a:t>
                      </a:r>
                    </a:p>
                  </a:txBody>
                  <a:tcPr/>
                </a:tc>
                <a:tc>
                  <a:txBody>
                    <a:bodyPr/>
                    <a:lstStyle/>
                    <a:p>
                      <a:r>
                        <a:rPr lang="en-US" altLang="zh-CN" dirty="0"/>
                        <a:t>5</a:t>
                      </a:r>
                      <a:endParaRPr lang="zh-CN" altLang="en-US" dirty="0"/>
                    </a:p>
                  </a:txBody>
                  <a:tcPr/>
                </a:tc>
                <a:tc>
                  <a:txBody>
                    <a:bodyPr/>
                    <a:lstStyle/>
                    <a:p>
                      <a:r>
                        <a:rPr lang="en-US" altLang="zh-CN" dirty="0"/>
                        <a:t>2009.1</a:t>
                      </a:r>
                      <a:endParaRPr lang="zh-CN" altLang="en-US" dirty="0"/>
                    </a:p>
                  </a:txBody>
                  <a:tcPr/>
                </a:tc>
                <a:tc>
                  <a:txBody>
                    <a:bodyPr/>
                    <a:lstStyle/>
                    <a:p>
                      <a:r>
                        <a:rPr lang="en-US" altLang="zh-CN" dirty="0"/>
                        <a:t>2009.6</a:t>
                      </a:r>
                      <a:endParaRPr lang="zh-CN" altLang="en-US" dirty="0"/>
                    </a:p>
                  </a:txBody>
                  <a:tcPr/>
                </a:tc>
                <a:tc>
                  <a:txBody>
                    <a:bodyPr/>
                    <a:lstStyle/>
                    <a:p>
                      <a:pPr marL="342900" indent="-342900">
                        <a:buAutoNum type="arabicPeriod"/>
                      </a:pPr>
                      <a:r>
                        <a:rPr lang="zh-CN" altLang="en-US" dirty="0"/>
                        <a:t>熟悉</a:t>
                      </a:r>
                      <a:r>
                        <a:rPr lang="en-US" altLang="zh-CN" dirty="0"/>
                        <a:t>Java</a:t>
                      </a:r>
                    </a:p>
                    <a:p>
                      <a:pPr marL="342900" indent="-342900">
                        <a:buAutoNum type="arabicPeriod"/>
                      </a:pPr>
                      <a:r>
                        <a:rPr lang="zh-CN" altLang="en-US" dirty="0"/>
                        <a:t>熟悉</a:t>
                      </a:r>
                      <a:r>
                        <a:rPr lang="en-US" altLang="zh-CN" dirty="0"/>
                        <a:t>UML</a:t>
                      </a:r>
                      <a:endParaRPr lang="zh-CN" altLang="en-US" dirty="0"/>
                    </a:p>
                  </a:txBody>
                  <a:tcPr/>
                </a:tc>
                <a:tc>
                  <a:txBody>
                    <a:bodyPr/>
                    <a:lstStyle/>
                    <a:p>
                      <a:r>
                        <a:rPr lang="zh-CN" altLang="en-US" dirty="0"/>
                        <a:t>部门协调</a:t>
                      </a:r>
                    </a:p>
                  </a:txBody>
                  <a:tcPr/>
                </a:tc>
                <a:extLst>
                  <a:ext uri="{0D108BD9-81ED-4DB2-BD59-A6C34878D82A}">
                    <a16:rowId xmlns:a16="http://schemas.microsoft.com/office/drawing/2014/main" val="703647309"/>
                  </a:ext>
                </a:extLst>
              </a:tr>
              <a:tr h="370840">
                <a:tc>
                  <a:txBody>
                    <a:bodyPr/>
                    <a:lstStyle/>
                    <a:p>
                      <a:r>
                        <a:rPr lang="en-US" altLang="zh-CN" dirty="0"/>
                        <a:t>4</a:t>
                      </a:r>
                      <a:endParaRPr lang="zh-CN" altLang="en-US" dirty="0"/>
                    </a:p>
                  </a:txBody>
                  <a:tcPr/>
                </a:tc>
                <a:tc>
                  <a:txBody>
                    <a:bodyPr/>
                    <a:lstStyle/>
                    <a:p>
                      <a:r>
                        <a:rPr lang="zh-CN" altLang="en-US" dirty="0"/>
                        <a:t>编程人员</a:t>
                      </a:r>
                    </a:p>
                  </a:txBody>
                  <a:tcPr/>
                </a:tc>
                <a:tc>
                  <a:txBody>
                    <a:bodyPr/>
                    <a:lstStyle/>
                    <a:p>
                      <a:r>
                        <a:rPr lang="en-US" altLang="zh-CN" dirty="0"/>
                        <a:t>10</a:t>
                      </a:r>
                      <a:endParaRPr lang="zh-CN" altLang="en-US" dirty="0"/>
                    </a:p>
                  </a:txBody>
                  <a:tcPr/>
                </a:tc>
                <a:tc>
                  <a:txBody>
                    <a:bodyPr/>
                    <a:lstStyle/>
                    <a:p>
                      <a:r>
                        <a:rPr lang="en-US" altLang="zh-CN" dirty="0"/>
                        <a:t>2009.3</a:t>
                      </a:r>
                      <a:endParaRPr lang="zh-CN" altLang="en-US" dirty="0"/>
                    </a:p>
                  </a:txBody>
                  <a:tcPr/>
                </a:tc>
                <a:tc>
                  <a:txBody>
                    <a:bodyPr/>
                    <a:lstStyle/>
                    <a:p>
                      <a:r>
                        <a:rPr lang="en-US" altLang="zh-CN" dirty="0"/>
                        <a:t>2009.6</a:t>
                      </a:r>
                      <a:endParaRPr lang="zh-CN" altLang="en-US" dirty="0"/>
                    </a:p>
                  </a:txBody>
                  <a:tcPr/>
                </a:tc>
                <a:tc>
                  <a:txBody>
                    <a:bodyPr/>
                    <a:lstStyle/>
                    <a:p>
                      <a:pPr marL="342900" indent="-342900">
                        <a:buAutoNum type="arabicPeriod"/>
                      </a:pPr>
                      <a:r>
                        <a:rPr lang="zh-CN" altLang="en-US" dirty="0"/>
                        <a:t>使用过</a:t>
                      </a:r>
                      <a:r>
                        <a:rPr lang="en-US" altLang="zh-CN" dirty="0"/>
                        <a:t>Oracle</a:t>
                      </a:r>
                      <a:r>
                        <a:rPr lang="zh-CN" altLang="en-US" dirty="0"/>
                        <a:t>数据库，熟练掌握</a:t>
                      </a:r>
                      <a:r>
                        <a:rPr lang="en-US" altLang="zh-CN" dirty="0"/>
                        <a:t>PL/SQL</a:t>
                      </a:r>
                      <a:r>
                        <a:rPr lang="zh-CN" altLang="en-US" dirty="0"/>
                        <a:t>语法，熟悉</a:t>
                      </a:r>
                      <a:r>
                        <a:rPr lang="en-US" altLang="zh-CN" dirty="0"/>
                        <a:t>Oracle</a:t>
                      </a:r>
                      <a:r>
                        <a:rPr lang="zh-CN" altLang="en-US" dirty="0"/>
                        <a:t>包和存储过程的使用</a:t>
                      </a:r>
                      <a:endParaRPr lang="en-US" altLang="zh-CN" dirty="0"/>
                    </a:p>
                    <a:p>
                      <a:pPr marL="342900" indent="-342900">
                        <a:buAutoNum type="arabicPeriod"/>
                      </a:pPr>
                      <a:r>
                        <a:rPr lang="zh-CN" altLang="en-US" dirty="0"/>
                        <a:t>熟悉</a:t>
                      </a:r>
                      <a:r>
                        <a:rPr lang="en-US" altLang="zh-CN" dirty="0"/>
                        <a:t>UML</a:t>
                      </a:r>
                      <a:r>
                        <a:rPr lang="zh-CN" altLang="en-US" dirty="0"/>
                        <a:t>基础知识，能够根据设计人员的设计模型编码</a:t>
                      </a:r>
                      <a:endParaRPr lang="en-US" altLang="zh-CN" dirty="0"/>
                    </a:p>
                    <a:p>
                      <a:pPr marL="342900" indent="-342900">
                        <a:buAutoNum type="arabicPeriod"/>
                      </a:pPr>
                      <a:r>
                        <a:rPr lang="zh-CN" altLang="en-US" dirty="0"/>
                        <a:t>掌握面向对象基础知识，对</a:t>
                      </a:r>
                      <a:r>
                        <a:rPr lang="en-US" altLang="zh-CN" dirty="0"/>
                        <a:t>OOD</a:t>
                      </a:r>
                      <a:r>
                        <a:rPr lang="zh-CN" altLang="en-US" dirty="0"/>
                        <a:t>有一定程度理解</a:t>
                      </a:r>
                    </a:p>
                  </a:txBody>
                  <a:tcPr/>
                </a:tc>
                <a:tc>
                  <a:txBody>
                    <a:bodyPr/>
                    <a:lstStyle/>
                    <a:p>
                      <a:r>
                        <a:rPr lang="zh-CN" altLang="en-US" dirty="0"/>
                        <a:t>外协</a:t>
                      </a:r>
                      <a:r>
                        <a:rPr lang="en-US" altLang="zh-CN" dirty="0"/>
                        <a:t>3</a:t>
                      </a:r>
                      <a:r>
                        <a:rPr lang="zh-CN" altLang="en-US" dirty="0"/>
                        <a:t>人</a:t>
                      </a:r>
                    </a:p>
                  </a:txBody>
                  <a:tcPr/>
                </a:tc>
                <a:extLst>
                  <a:ext uri="{0D108BD9-81ED-4DB2-BD59-A6C34878D82A}">
                    <a16:rowId xmlns:a16="http://schemas.microsoft.com/office/drawing/2014/main" val="3788978369"/>
                  </a:ext>
                </a:extLst>
              </a:tr>
              <a:tr h="370840">
                <a:tc>
                  <a:txBody>
                    <a:bodyPr/>
                    <a:lstStyle/>
                    <a:p>
                      <a:r>
                        <a:rPr lang="en-US" altLang="zh-CN" dirty="0"/>
                        <a:t>5</a:t>
                      </a:r>
                      <a:endParaRPr lang="zh-CN" altLang="en-US" dirty="0"/>
                    </a:p>
                  </a:txBody>
                  <a:tcPr/>
                </a:tc>
                <a:tc>
                  <a:txBody>
                    <a:bodyPr/>
                    <a:lstStyle/>
                    <a:p>
                      <a:r>
                        <a:rPr lang="zh-CN" altLang="en-US" dirty="0"/>
                        <a:t>测试人员</a:t>
                      </a:r>
                    </a:p>
                  </a:txBody>
                  <a:tcPr/>
                </a:tc>
                <a:tc>
                  <a:txBody>
                    <a:bodyPr/>
                    <a:lstStyle/>
                    <a:p>
                      <a:r>
                        <a:rPr lang="en-US" altLang="zh-CN" dirty="0"/>
                        <a:t>3</a:t>
                      </a:r>
                      <a:endParaRPr lang="zh-CN" altLang="en-US" dirty="0"/>
                    </a:p>
                  </a:txBody>
                  <a:tcPr/>
                </a:tc>
                <a:tc>
                  <a:txBody>
                    <a:bodyPr/>
                    <a:lstStyle/>
                    <a:p>
                      <a:r>
                        <a:rPr lang="en-US" altLang="zh-CN" dirty="0"/>
                        <a:t>2009.3</a:t>
                      </a:r>
                      <a:endParaRPr lang="zh-CN" altLang="en-US" dirty="0"/>
                    </a:p>
                  </a:txBody>
                  <a:tcPr/>
                </a:tc>
                <a:tc>
                  <a:txBody>
                    <a:bodyPr/>
                    <a:lstStyle/>
                    <a:p>
                      <a:r>
                        <a:rPr lang="en-US" altLang="zh-CN" dirty="0"/>
                        <a:t>2009.6</a:t>
                      </a:r>
                      <a:endParaRPr lang="zh-CN" altLang="en-US" dirty="0"/>
                    </a:p>
                  </a:txBody>
                  <a:tcPr/>
                </a:tc>
                <a:tc>
                  <a:txBody>
                    <a:bodyPr/>
                    <a:lstStyle/>
                    <a:p>
                      <a:pPr marL="342900" indent="-342900">
                        <a:buAutoNum type="arabicPeriod"/>
                      </a:pPr>
                      <a:r>
                        <a:rPr lang="zh-CN" altLang="en-US" dirty="0"/>
                        <a:t>熟悉</a:t>
                      </a:r>
                      <a:r>
                        <a:rPr lang="en-US" altLang="zh-CN" dirty="0"/>
                        <a:t>ERP</a:t>
                      </a:r>
                      <a:r>
                        <a:rPr lang="zh-CN" altLang="en-US" dirty="0"/>
                        <a:t>业务理念，具备测试基础知识</a:t>
                      </a:r>
                    </a:p>
                  </a:txBody>
                  <a:tcPr/>
                </a:tc>
                <a:tc>
                  <a:txBody>
                    <a:bodyPr/>
                    <a:lstStyle/>
                    <a:p>
                      <a:endParaRPr lang="zh-CN" altLang="en-US" dirty="0"/>
                    </a:p>
                  </a:txBody>
                  <a:tcPr/>
                </a:tc>
                <a:extLst>
                  <a:ext uri="{0D108BD9-81ED-4DB2-BD59-A6C34878D82A}">
                    <a16:rowId xmlns:a16="http://schemas.microsoft.com/office/drawing/2014/main" val="2850379318"/>
                  </a:ext>
                </a:extLst>
              </a:tr>
            </a:tbl>
          </a:graphicData>
        </a:graphic>
      </p:graphicFrame>
    </p:spTree>
    <p:extLst>
      <p:ext uri="{BB962C8B-B14F-4D97-AF65-F5344CB8AC3E}">
        <p14:creationId xmlns:p14="http://schemas.microsoft.com/office/powerpoint/2010/main" val="71309600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B7D444-230B-293A-2E9F-FB5A9BFBEA11}"/>
            </a:ext>
          </a:extLst>
        </p:cNvPr>
        <p:cNvGrpSpPr/>
        <p:nvPr/>
      </p:nvGrpSpPr>
      <p:grpSpPr>
        <a:xfrm>
          <a:off x="0" y="0"/>
          <a:ext cx="0" cy="0"/>
          <a:chOff x="0" y="0"/>
          <a:chExt cx="0" cy="0"/>
        </a:xfrm>
      </p:grpSpPr>
      <p:cxnSp>
        <p:nvCxnSpPr>
          <p:cNvPr id="3" name="直线连接符 2">
            <a:extLst>
              <a:ext uri="{FF2B5EF4-FFF2-40B4-BE49-F238E27FC236}">
                <a16:creationId xmlns:a16="http://schemas.microsoft.com/office/drawing/2014/main" id="{2B54FF60-4ADD-21D2-DB86-48CB3A73D3D6}"/>
              </a:ext>
            </a:extLst>
          </p:cNvPr>
          <p:cNvCxnSpPr>
            <a:cxnSpLocks/>
          </p:cNvCxnSpPr>
          <p:nvPr/>
        </p:nvCxnSpPr>
        <p:spPr>
          <a:xfrm>
            <a:off x="102093" y="714234"/>
            <a:ext cx="11987814" cy="0"/>
          </a:xfrm>
          <a:prstGeom prst="line">
            <a:avLst/>
          </a:prstGeom>
          <a:ln w="38100">
            <a:solidFill>
              <a:srgbClr val="C00000"/>
            </a:solidFill>
          </a:ln>
        </p:spPr>
        <p:style>
          <a:lnRef idx="2">
            <a:schemeClr val="accent1"/>
          </a:lnRef>
          <a:fillRef idx="0">
            <a:schemeClr val="accent1"/>
          </a:fillRef>
          <a:effectRef idx="1">
            <a:schemeClr val="accent1"/>
          </a:effectRef>
          <a:fontRef idx="minor">
            <a:schemeClr val="tx1"/>
          </a:fontRef>
        </p:style>
      </p:cxnSp>
      <p:sp>
        <p:nvSpPr>
          <p:cNvPr id="4" name="矩形 3">
            <a:extLst>
              <a:ext uri="{FF2B5EF4-FFF2-40B4-BE49-F238E27FC236}">
                <a16:creationId xmlns:a16="http://schemas.microsoft.com/office/drawing/2014/main" id="{349AF2D5-A372-1A3B-F6F6-F1F21B047EAD}"/>
              </a:ext>
            </a:extLst>
          </p:cNvPr>
          <p:cNvSpPr/>
          <p:nvPr/>
        </p:nvSpPr>
        <p:spPr>
          <a:xfrm>
            <a:off x="0" y="6492874"/>
            <a:ext cx="12192000" cy="365125"/>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标题 1">
            <a:extLst>
              <a:ext uri="{FF2B5EF4-FFF2-40B4-BE49-F238E27FC236}">
                <a16:creationId xmlns:a16="http://schemas.microsoft.com/office/drawing/2014/main" id="{0956C8D1-550C-08E5-ED89-730AFE981141}"/>
              </a:ext>
            </a:extLst>
          </p:cNvPr>
          <p:cNvSpPr>
            <a:spLocks noGrp="1"/>
          </p:cNvSpPr>
          <p:nvPr>
            <p:ph type="title"/>
          </p:nvPr>
        </p:nvSpPr>
        <p:spPr>
          <a:xfrm>
            <a:off x="641636" y="166374"/>
            <a:ext cx="10712164" cy="547860"/>
          </a:xfrm>
        </p:spPr>
        <p:txBody>
          <a:bodyPr>
            <a:normAutofit fontScale="90000"/>
          </a:bodyPr>
          <a:lstStyle/>
          <a:p>
            <a:r>
              <a:rPr kumimoji="1" lang="zh-CN" altLang="en-US" sz="4000" dirty="0">
                <a:latin typeface="Microsoft YaHei" panose="020B0503020204020204" pitchFamily="34" charset="-122"/>
                <a:ea typeface="Microsoft YaHei" panose="020B0503020204020204" pitchFamily="34" charset="-122"/>
              </a:rPr>
              <a:t>项目管理活动</a:t>
            </a:r>
          </a:p>
        </p:txBody>
      </p:sp>
      <p:sp>
        <p:nvSpPr>
          <p:cNvPr id="5" name="日期占位符 4">
            <a:extLst>
              <a:ext uri="{FF2B5EF4-FFF2-40B4-BE49-F238E27FC236}">
                <a16:creationId xmlns:a16="http://schemas.microsoft.com/office/drawing/2014/main" id="{91FAE01F-570B-C4EF-82B4-A9067AF2D910}"/>
              </a:ext>
            </a:extLst>
          </p:cNvPr>
          <p:cNvSpPr>
            <a:spLocks noGrp="1"/>
          </p:cNvSpPr>
          <p:nvPr>
            <p:ph type="dt" sz="half" idx="10"/>
          </p:nvPr>
        </p:nvSpPr>
        <p:spPr>
          <a:xfrm>
            <a:off x="838200" y="6492872"/>
            <a:ext cx="2743200" cy="365125"/>
          </a:xfrm>
        </p:spPr>
        <p:txBody>
          <a:bodyPr/>
          <a:lstStyle/>
          <a:p>
            <a:fld id="{E4C2CF94-821F-194A-BC37-ED2010A58F59}" type="datetime1">
              <a:rPr kumimoji="1" lang="zh-CN" altLang="en-US" smtClean="0">
                <a:solidFill>
                  <a:schemeClr val="bg1"/>
                </a:solidFill>
              </a:rPr>
              <a:t>2024/9/18</a:t>
            </a:fld>
            <a:endParaRPr kumimoji="1" lang="zh-CN" altLang="en-US" dirty="0">
              <a:solidFill>
                <a:schemeClr val="bg1"/>
              </a:solidFill>
            </a:endParaRPr>
          </a:p>
        </p:txBody>
      </p:sp>
      <p:sp>
        <p:nvSpPr>
          <p:cNvPr id="6" name="页脚占位符 5">
            <a:extLst>
              <a:ext uri="{FF2B5EF4-FFF2-40B4-BE49-F238E27FC236}">
                <a16:creationId xmlns:a16="http://schemas.microsoft.com/office/drawing/2014/main" id="{8FDA0B03-57E3-FE7A-6BFA-B3BEC7709D2F}"/>
              </a:ext>
            </a:extLst>
          </p:cNvPr>
          <p:cNvSpPr>
            <a:spLocks noGrp="1"/>
          </p:cNvSpPr>
          <p:nvPr>
            <p:ph type="ftr" sz="quarter" idx="11"/>
          </p:nvPr>
        </p:nvSpPr>
        <p:spPr>
          <a:xfrm>
            <a:off x="4038600" y="6492873"/>
            <a:ext cx="4114800" cy="365125"/>
          </a:xfrm>
        </p:spPr>
        <p:txBody>
          <a:bodyPr/>
          <a:lstStyle/>
          <a:p>
            <a:r>
              <a:rPr kumimoji="1" lang="en-US" altLang="zh-CN" dirty="0">
                <a:solidFill>
                  <a:schemeClr val="bg1"/>
                </a:solidFill>
              </a:rPr>
              <a:t>2024</a:t>
            </a:r>
            <a:r>
              <a:rPr kumimoji="1" lang="zh-CN" altLang="en-US" dirty="0">
                <a:solidFill>
                  <a:schemeClr val="bg1"/>
                </a:solidFill>
              </a:rPr>
              <a:t>秋，软件设计与体系结构</a:t>
            </a:r>
          </a:p>
        </p:txBody>
      </p:sp>
      <p:sp>
        <p:nvSpPr>
          <p:cNvPr id="7" name="灯片编号占位符 6">
            <a:extLst>
              <a:ext uri="{FF2B5EF4-FFF2-40B4-BE49-F238E27FC236}">
                <a16:creationId xmlns:a16="http://schemas.microsoft.com/office/drawing/2014/main" id="{B88F30FD-B98F-00AD-763B-A4829B7DCCDE}"/>
              </a:ext>
            </a:extLst>
          </p:cNvPr>
          <p:cNvSpPr>
            <a:spLocks noGrp="1"/>
          </p:cNvSpPr>
          <p:nvPr>
            <p:ph type="sldNum" sz="quarter" idx="12"/>
          </p:nvPr>
        </p:nvSpPr>
        <p:spPr>
          <a:xfrm>
            <a:off x="8610600" y="6485074"/>
            <a:ext cx="2743200" cy="365125"/>
          </a:xfrm>
        </p:spPr>
        <p:txBody>
          <a:bodyPr/>
          <a:lstStyle/>
          <a:p>
            <a:fld id="{CE4DB412-8034-E14D-81D5-D45E190EBA3C}" type="slidenum">
              <a:rPr kumimoji="1" lang="zh-CN" altLang="en-US" smtClean="0">
                <a:solidFill>
                  <a:schemeClr val="bg1"/>
                </a:solidFill>
              </a:rPr>
              <a:t>70</a:t>
            </a:fld>
            <a:endParaRPr kumimoji="1" lang="zh-CN" altLang="en-US" dirty="0">
              <a:solidFill>
                <a:schemeClr val="bg1"/>
              </a:solidFill>
            </a:endParaRPr>
          </a:p>
        </p:txBody>
      </p:sp>
      <p:pic>
        <p:nvPicPr>
          <p:cNvPr id="9" name="图片 8" descr="徽标&#10;&#10;描述已自动生成">
            <a:extLst>
              <a:ext uri="{FF2B5EF4-FFF2-40B4-BE49-F238E27FC236}">
                <a16:creationId xmlns:a16="http://schemas.microsoft.com/office/drawing/2014/main" id="{1624072B-5A2A-0C1D-134A-DBF139811272}"/>
              </a:ext>
            </a:extLst>
          </p:cNvPr>
          <p:cNvPicPr>
            <a:picLocks noChangeAspect="1"/>
          </p:cNvPicPr>
          <p:nvPr/>
        </p:nvPicPr>
        <p:blipFill>
          <a:blip r:embed="rId2"/>
          <a:stretch>
            <a:fillRect/>
          </a:stretch>
        </p:blipFill>
        <p:spPr>
          <a:xfrm>
            <a:off x="11353800" y="0"/>
            <a:ext cx="838199" cy="818771"/>
          </a:xfrm>
          <a:prstGeom prst="rect">
            <a:avLst/>
          </a:prstGeom>
        </p:spPr>
      </p:pic>
      <p:sp>
        <p:nvSpPr>
          <p:cNvPr id="13" name="文本框 12">
            <a:extLst>
              <a:ext uri="{FF2B5EF4-FFF2-40B4-BE49-F238E27FC236}">
                <a16:creationId xmlns:a16="http://schemas.microsoft.com/office/drawing/2014/main" id="{8709B175-C45F-2E7E-9085-3671ECE6D125}"/>
              </a:ext>
            </a:extLst>
          </p:cNvPr>
          <p:cNvSpPr txBox="1"/>
          <p:nvPr/>
        </p:nvSpPr>
        <p:spPr>
          <a:xfrm>
            <a:off x="641636" y="1018017"/>
            <a:ext cx="10712164" cy="5116209"/>
          </a:xfrm>
          <a:prstGeom prst="rect">
            <a:avLst/>
          </a:prstGeom>
          <a:noFill/>
        </p:spPr>
        <p:txBody>
          <a:bodyPr wrap="square">
            <a:spAutoFit/>
          </a:bodyPr>
          <a:lstStyle/>
          <a:p>
            <a:pPr>
              <a:lnSpc>
                <a:spcPct val="150000"/>
              </a:lnSpc>
            </a:pPr>
            <a:r>
              <a:rPr lang="zh-CN" altLang="en-US" sz="2000" dirty="0">
                <a:solidFill>
                  <a:srgbClr val="0018C0"/>
                </a:solidFill>
                <a:effectLst/>
                <a:latin typeface="+mn-ea"/>
              </a:rPr>
              <a:t>计划：</a:t>
            </a:r>
          </a:p>
          <a:p>
            <a:pPr>
              <a:lnSpc>
                <a:spcPct val="150000"/>
              </a:lnSpc>
            </a:pPr>
            <a:r>
              <a:rPr lang="en-US" altLang="zh-CN" sz="2000" dirty="0">
                <a:solidFill>
                  <a:srgbClr val="000000"/>
                </a:solidFill>
                <a:effectLst/>
                <a:latin typeface="+mn-ea"/>
              </a:rPr>
              <a:t>• </a:t>
            </a:r>
            <a:r>
              <a:rPr lang="zh-CN" altLang="en-US" sz="2000" dirty="0">
                <a:solidFill>
                  <a:srgbClr val="000000"/>
                </a:solidFill>
                <a:effectLst/>
                <a:latin typeface="+mn-ea"/>
              </a:rPr>
              <a:t>明确项目目标，并取得管理层与客户的一致意见；</a:t>
            </a:r>
          </a:p>
          <a:p>
            <a:pPr>
              <a:lnSpc>
                <a:spcPct val="150000"/>
              </a:lnSpc>
            </a:pPr>
            <a:r>
              <a:rPr lang="en-US" altLang="zh-CN" sz="2000" dirty="0">
                <a:solidFill>
                  <a:srgbClr val="000000"/>
                </a:solidFill>
                <a:effectLst/>
                <a:latin typeface="+mn-ea"/>
              </a:rPr>
              <a:t>• </a:t>
            </a:r>
            <a:r>
              <a:rPr lang="zh-CN" altLang="en-US" sz="2000" dirty="0">
                <a:solidFill>
                  <a:srgbClr val="000000"/>
                </a:solidFill>
                <a:effectLst/>
                <a:latin typeface="+mn-ea"/>
              </a:rPr>
              <a:t>制定项目计划，并取得管理层的批准；</a:t>
            </a:r>
          </a:p>
          <a:p>
            <a:pPr>
              <a:lnSpc>
                <a:spcPct val="150000"/>
              </a:lnSpc>
            </a:pPr>
            <a:r>
              <a:rPr lang="en-US" altLang="zh-CN" sz="2000" dirty="0">
                <a:solidFill>
                  <a:srgbClr val="000000"/>
                </a:solidFill>
                <a:effectLst/>
                <a:latin typeface="+mn-ea"/>
              </a:rPr>
              <a:t>• </a:t>
            </a:r>
            <a:r>
              <a:rPr lang="zh-CN" altLang="en-US" sz="2000" dirty="0">
                <a:solidFill>
                  <a:srgbClr val="000000"/>
                </a:solidFill>
                <a:effectLst/>
                <a:latin typeface="+mn-ea"/>
              </a:rPr>
              <a:t>确定项目所需要的资源；</a:t>
            </a:r>
          </a:p>
          <a:p>
            <a:pPr>
              <a:lnSpc>
                <a:spcPct val="150000"/>
              </a:lnSpc>
            </a:pPr>
            <a:r>
              <a:rPr lang="en-US" altLang="zh-CN" sz="2000" dirty="0">
                <a:solidFill>
                  <a:srgbClr val="000000"/>
                </a:solidFill>
                <a:effectLst/>
                <a:latin typeface="+mn-ea"/>
              </a:rPr>
              <a:t>• </a:t>
            </a:r>
            <a:r>
              <a:rPr lang="zh-CN" altLang="en-US" sz="2000" dirty="0">
                <a:solidFill>
                  <a:srgbClr val="000000"/>
                </a:solidFill>
                <a:effectLst/>
                <a:latin typeface="+mn-ea"/>
              </a:rPr>
              <a:t>制定项目管理所用技术、方法及程序，建立相关信息管理系统。</a:t>
            </a:r>
          </a:p>
          <a:p>
            <a:pPr>
              <a:lnSpc>
                <a:spcPct val="150000"/>
              </a:lnSpc>
            </a:pPr>
            <a:r>
              <a:rPr lang="zh-CN" altLang="en-US" sz="2000" dirty="0">
                <a:solidFill>
                  <a:srgbClr val="0018C0"/>
                </a:solidFill>
                <a:effectLst/>
                <a:latin typeface="+mn-ea"/>
              </a:rPr>
              <a:t>组织：</a:t>
            </a:r>
          </a:p>
          <a:p>
            <a:pPr>
              <a:lnSpc>
                <a:spcPct val="150000"/>
              </a:lnSpc>
            </a:pPr>
            <a:r>
              <a:rPr lang="en-US" altLang="zh-CN" sz="2000" dirty="0">
                <a:solidFill>
                  <a:srgbClr val="000000"/>
                </a:solidFill>
                <a:effectLst/>
                <a:latin typeface="+mn-ea"/>
              </a:rPr>
              <a:t>• </a:t>
            </a:r>
            <a:r>
              <a:rPr lang="zh-CN" altLang="en-US" sz="2000" dirty="0">
                <a:solidFill>
                  <a:srgbClr val="000000"/>
                </a:solidFill>
                <a:effectLst/>
                <a:latin typeface="+mn-ea"/>
              </a:rPr>
              <a:t>开发项目所需人力资源，组建项目小组，建立适当组织机构图；</a:t>
            </a:r>
          </a:p>
          <a:p>
            <a:pPr>
              <a:lnSpc>
                <a:spcPct val="150000"/>
              </a:lnSpc>
            </a:pPr>
            <a:r>
              <a:rPr lang="en-US" altLang="zh-CN" sz="2000" dirty="0">
                <a:solidFill>
                  <a:srgbClr val="000000"/>
                </a:solidFill>
                <a:effectLst/>
                <a:latin typeface="+mn-ea"/>
              </a:rPr>
              <a:t>• </a:t>
            </a:r>
            <a:r>
              <a:rPr lang="zh-CN" altLang="en-US" sz="2000" dirty="0">
                <a:solidFill>
                  <a:srgbClr val="000000"/>
                </a:solidFill>
                <a:effectLst/>
                <a:latin typeface="+mn-ea"/>
              </a:rPr>
              <a:t>对项目各职位进行描述，制定项目管理责任矩阵；</a:t>
            </a:r>
          </a:p>
          <a:p>
            <a:pPr>
              <a:lnSpc>
                <a:spcPct val="150000"/>
              </a:lnSpc>
            </a:pPr>
            <a:r>
              <a:rPr lang="en-US" altLang="zh-CN" sz="2000" dirty="0">
                <a:solidFill>
                  <a:srgbClr val="000000"/>
                </a:solidFill>
                <a:effectLst/>
                <a:latin typeface="+mn-ea"/>
              </a:rPr>
              <a:t>• </a:t>
            </a:r>
            <a:r>
              <a:rPr lang="zh-CN" altLang="en-US" sz="2000" dirty="0">
                <a:solidFill>
                  <a:srgbClr val="000000"/>
                </a:solidFill>
                <a:effectLst/>
                <a:latin typeface="+mn-ea"/>
              </a:rPr>
              <a:t>确保项目小组成员理解和接受他们的职责；</a:t>
            </a:r>
          </a:p>
          <a:p>
            <a:pPr>
              <a:lnSpc>
                <a:spcPct val="150000"/>
              </a:lnSpc>
            </a:pPr>
            <a:r>
              <a:rPr lang="en-US" altLang="zh-CN" sz="2000" dirty="0">
                <a:solidFill>
                  <a:srgbClr val="000000"/>
                </a:solidFill>
                <a:effectLst/>
                <a:latin typeface="+mn-ea"/>
              </a:rPr>
              <a:t>• </a:t>
            </a:r>
            <a:r>
              <a:rPr lang="zh-CN" altLang="en-US" sz="2000" dirty="0">
                <a:solidFill>
                  <a:srgbClr val="000000"/>
                </a:solidFill>
                <a:effectLst/>
                <a:latin typeface="+mn-ea"/>
              </a:rPr>
              <a:t>组织小组成员制定项目计划，促进项目团队内外部的有效沟通；</a:t>
            </a:r>
          </a:p>
          <a:p>
            <a:pPr>
              <a:lnSpc>
                <a:spcPct val="150000"/>
              </a:lnSpc>
            </a:pPr>
            <a:r>
              <a:rPr lang="en-US" altLang="zh-CN" sz="2000" dirty="0">
                <a:solidFill>
                  <a:srgbClr val="000000"/>
                </a:solidFill>
                <a:effectLst/>
                <a:latin typeface="+mn-ea"/>
              </a:rPr>
              <a:t>• </a:t>
            </a:r>
            <a:r>
              <a:rPr lang="zh-CN" altLang="en-US" sz="2000" dirty="0">
                <a:solidFill>
                  <a:srgbClr val="000000"/>
                </a:solidFill>
                <a:effectLst/>
                <a:latin typeface="+mn-ea"/>
              </a:rPr>
              <a:t>根据批准的项目计划，配置各种资源。</a:t>
            </a:r>
          </a:p>
        </p:txBody>
      </p:sp>
    </p:spTree>
    <p:extLst>
      <p:ext uri="{BB962C8B-B14F-4D97-AF65-F5344CB8AC3E}">
        <p14:creationId xmlns:p14="http://schemas.microsoft.com/office/powerpoint/2010/main" val="143711241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D92184-3523-A34F-5EA2-988E92723A93}"/>
            </a:ext>
          </a:extLst>
        </p:cNvPr>
        <p:cNvGrpSpPr/>
        <p:nvPr/>
      </p:nvGrpSpPr>
      <p:grpSpPr>
        <a:xfrm>
          <a:off x="0" y="0"/>
          <a:ext cx="0" cy="0"/>
          <a:chOff x="0" y="0"/>
          <a:chExt cx="0" cy="0"/>
        </a:xfrm>
      </p:grpSpPr>
      <p:cxnSp>
        <p:nvCxnSpPr>
          <p:cNvPr id="3" name="直线连接符 2">
            <a:extLst>
              <a:ext uri="{FF2B5EF4-FFF2-40B4-BE49-F238E27FC236}">
                <a16:creationId xmlns:a16="http://schemas.microsoft.com/office/drawing/2014/main" id="{437E41B5-AE22-EE9D-8CD5-BB7EE1B6015E}"/>
              </a:ext>
            </a:extLst>
          </p:cNvPr>
          <p:cNvCxnSpPr>
            <a:cxnSpLocks/>
          </p:cNvCxnSpPr>
          <p:nvPr/>
        </p:nvCxnSpPr>
        <p:spPr>
          <a:xfrm>
            <a:off x="102093" y="714234"/>
            <a:ext cx="11987814" cy="0"/>
          </a:xfrm>
          <a:prstGeom prst="line">
            <a:avLst/>
          </a:prstGeom>
          <a:ln w="38100">
            <a:solidFill>
              <a:srgbClr val="C00000"/>
            </a:solidFill>
          </a:ln>
        </p:spPr>
        <p:style>
          <a:lnRef idx="2">
            <a:schemeClr val="accent1"/>
          </a:lnRef>
          <a:fillRef idx="0">
            <a:schemeClr val="accent1"/>
          </a:fillRef>
          <a:effectRef idx="1">
            <a:schemeClr val="accent1"/>
          </a:effectRef>
          <a:fontRef idx="minor">
            <a:schemeClr val="tx1"/>
          </a:fontRef>
        </p:style>
      </p:cxnSp>
      <p:sp>
        <p:nvSpPr>
          <p:cNvPr id="4" name="矩形 3">
            <a:extLst>
              <a:ext uri="{FF2B5EF4-FFF2-40B4-BE49-F238E27FC236}">
                <a16:creationId xmlns:a16="http://schemas.microsoft.com/office/drawing/2014/main" id="{F60596CD-7C8D-5F27-9037-3053EE8FE773}"/>
              </a:ext>
            </a:extLst>
          </p:cNvPr>
          <p:cNvSpPr/>
          <p:nvPr/>
        </p:nvSpPr>
        <p:spPr>
          <a:xfrm>
            <a:off x="0" y="6492874"/>
            <a:ext cx="12192000" cy="365125"/>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标题 1">
            <a:extLst>
              <a:ext uri="{FF2B5EF4-FFF2-40B4-BE49-F238E27FC236}">
                <a16:creationId xmlns:a16="http://schemas.microsoft.com/office/drawing/2014/main" id="{8E655C73-A6C0-6509-B600-4C00DBDC6B4E}"/>
              </a:ext>
            </a:extLst>
          </p:cNvPr>
          <p:cNvSpPr>
            <a:spLocks noGrp="1"/>
          </p:cNvSpPr>
          <p:nvPr>
            <p:ph type="title"/>
          </p:nvPr>
        </p:nvSpPr>
        <p:spPr>
          <a:xfrm>
            <a:off x="641636" y="166374"/>
            <a:ext cx="10712164" cy="547860"/>
          </a:xfrm>
        </p:spPr>
        <p:txBody>
          <a:bodyPr>
            <a:normAutofit fontScale="90000"/>
          </a:bodyPr>
          <a:lstStyle/>
          <a:p>
            <a:r>
              <a:rPr kumimoji="1" lang="zh-CN" altLang="en-US" sz="4000" dirty="0">
                <a:latin typeface="Microsoft YaHei" panose="020B0503020204020204" pitchFamily="34" charset="-122"/>
                <a:ea typeface="Microsoft YaHei" panose="020B0503020204020204" pitchFamily="34" charset="-122"/>
              </a:rPr>
              <a:t>项目管理活动</a:t>
            </a:r>
          </a:p>
        </p:txBody>
      </p:sp>
      <p:sp>
        <p:nvSpPr>
          <p:cNvPr id="5" name="日期占位符 4">
            <a:extLst>
              <a:ext uri="{FF2B5EF4-FFF2-40B4-BE49-F238E27FC236}">
                <a16:creationId xmlns:a16="http://schemas.microsoft.com/office/drawing/2014/main" id="{C714BA37-EA76-A631-D463-9F25A8C066E1}"/>
              </a:ext>
            </a:extLst>
          </p:cNvPr>
          <p:cNvSpPr>
            <a:spLocks noGrp="1"/>
          </p:cNvSpPr>
          <p:nvPr>
            <p:ph type="dt" sz="half" idx="10"/>
          </p:nvPr>
        </p:nvSpPr>
        <p:spPr>
          <a:xfrm>
            <a:off x="838200" y="6492872"/>
            <a:ext cx="2743200" cy="365125"/>
          </a:xfrm>
        </p:spPr>
        <p:txBody>
          <a:bodyPr/>
          <a:lstStyle/>
          <a:p>
            <a:fld id="{E4C2CF94-821F-194A-BC37-ED2010A58F59}" type="datetime1">
              <a:rPr kumimoji="1" lang="zh-CN" altLang="en-US" smtClean="0">
                <a:solidFill>
                  <a:schemeClr val="bg1"/>
                </a:solidFill>
              </a:rPr>
              <a:t>2024/9/18</a:t>
            </a:fld>
            <a:endParaRPr kumimoji="1" lang="zh-CN" altLang="en-US" dirty="0">
              <a:solidFill>
                <a:schemeClr val="bg1"/>
              </a:solidFill>
            </a:endParaRPr>
          </a:p>
        </p:txBody>
      </p:sp>
      <p:sp>
        <p:nvSpPr>
          <p:cNvPr id="6" name="页脚占位符 5">
            <a:extLst>
              <a:ext uri="{FF2B5EF4-FFF2-40B4-BE49-F238E27FC236}">
                <a16:creationId xmlns:a16="http://schemas.microsoft.com/office/drawing/2014/main" id="{EAC11971-9E4E-1E51-6368-B44E068427FE}"/>
              </a:ext>
            </a:extLst>
          </p:cNvPr>
          <p:cNvSpPr>
            <a:spLocks noGrp="1"/>
          </p:cNvSpPr>
          <p:nvPr>
            <p:ph type="ftr" sz="quarter" idx="11"/>
          </p:nvPr>
        </p:nvSpPr>
        <p:spPr>
          <a:xfrm>
            <a:off x="4038600" y="6492873"/>
            <a:ext cx="4114800" cy="365125"/>
          </a:xfrm>
        </p:spPr>
        <p:txBody>
          <a:bodyPr/>
          <a:lstStyle/>
          <a:p>
            <a:r>
              <a:rPr kumimoji="1" lang="en-US" altLang="zh-CN" dirty="0">
                <a:solidFill>
                  <a:schemeClr val="bg1"/>
                </a:solidFill>
              </a:rPr>
              <a:t>2024</a:t>
            </a:r>
            <a:r>
              <a:rPr kumimoji="1" lang="zh-CN" altLang="en-US" dirty="0">
                <a:solidFill>
                  <a:schemeClr val="bg1"/>
                </a:solidFill>
              </a:rPr>
              <a:t>秋，软件设计与体系结构</a:t>
            </a:r>
          </a:p>
        </p:txBody>
      </p:sp>
      <p:sp>
        <p:nvSpPr>
          <p:cNvPr id="7" name="灯片编号占位符 6">
            <a:extLst>
              <a:ext uri="{FF2B5EF4-FFF2-40B4-BE49-F238E27FC236}">
                <a16:creationId xmlns:a16="http://schemas.microsoft.com/office/drawing/2014/main" id="{8494E983-111D-61A0-6188-7746DEA2C218}"/>
              </a:ext>
            </a:extLst>
          </p:cNvPr>
          <p:cNvSpPr>
            <a:spLocks noGrp="1"/>
          </p:cNvSpPr>
          <p:nvPr>
            <p:ph type="sldNum" sz="quarter" idx="12"/>
          </p:nvPr>
        </p:nvSpPr>
        <p:spPr>
          <a:xfrm>
            <a:off x="8610600" y="6485074"/>
            <a:ext cx="2743200" cy="365125"/>
          </a:xfrm>
        </p:spPr>
        <p:txBody>
          <a:bodyPr/>
          <a:lstStyle/>
          <a:p>
            <a:fld id="{CE4DB412-8034-E14D-81D5-D45E190EBA3C}" type="slidenum">
              <a:rPr kumimoji="1" lang="zh-CN" altLang="en-US" smtClean="0">
                <a:solidFill>
                  <a:schemeClr val="bg1"/>
                </a:solidFill>
              </a:rPr>
              <a:t>71</a:t>
            </a:fld>
            <a:endParaRPr kumimoji="1" lang="zh-CN" altLang="en-US" dirty="0">
              <a:solidFill>
                <a:schemeClr val="bg1"/>
              </a:solidFill>
            </a:endParaRPr>
          </a:p>
        </p:txBody>
      </p:sp>
      <p:pic>
        <p:nvPicPr>
          <p:cNvPr id="9" name="图片 8" descr="徽标&#10;&#10;描述已自动生成">
            <a:extLst>
              <a:ext uri="{FF2B5EF4-FFF2-40B4-BE49-F238E27FC236}">
                <a16:creationId xmlns:a16="http://schemas.microsoft.com/office/drawing/2014/main" id="{2FCB53DC-AFAE-79B5-3D8D-12DBDB7B3A9C}"/>
              </a:ext>
            </a:extLst>
          </p:cNvPr>
          <p:cNvPicPr>
            <a:picLocks noChangeAspect="1"/>
          </p:cNvPicPr>
          <p:nvPr/>
        </p:nvPicPr>
        <p:blipFill>
          <a:blip r:embed="rId2"/>
          <a:stretch>
            <a:fillRect/>
          </a:stretch>
        </p:blipFill>
        <p:spPr>
          <a:xfrm>
            <a:off x="11353800" y="0"/>
            <a:ext cx="838199" cy="818771"/>
          </a:xfrm>
          <a:prstGeom prst="rect">
            <a:avLst/>
          </a:prstGeom>
        </p:spPr>
      </p:pic>
      <p:sp>
        <p:nvSpPr>
          <p:cNvPr id="13" name="文本框 12">
            <a:extLst>
              <a:ext uri="{FF2B5EF4-FFF2-40B4-BE49-F238E27FC236}">
                <a16:creationId xmlns:a16="http://schemas.microsoft.com/office/drawing/2014/main" id="{C6662C57-67FD-8AE2-B0CD-931E8119F639}"/>
              </a:ext>
            </a:extLst>
          </p:cNvPr>
          <p:cNvSpPr txBox="1"/>
          <p:nvPr/>
        </p:nvSpPr>
        <p:spPr>
          <a:xfrm>
            <a:off x="641636" y="1018017"/>
            <a:ext cx="10712164" cy="5116209"/>
          </a:xfrm>
          <a:prstGeom prst="rect">
            <a:avLst/>
          </a:prstGeom>
          <a:noFill/>
        </p:spPr>
        <p:txBody>
          <a:bodyPr wrap="square">
            <a:spAutoFit/>
          </a:bodyPr>
          <a:lstStyle/>
          <a:p>
            <a:pPr>
              <a:lnSpc>
                <a:spcPct val="150000"/>
              </a:lnSpc>
            </a:pPr>
            <a:r>
              <a:rPr lang="zh-CN" altLang="en-US" sz="2000" dirty="0">
                <a:solidFill>
                  <a:srgbClr val="0018C0"/>
                </a:solidFill>
                <a:effectLst/>
                <a:latin typeface="+mn-ea"/>
              </a:rPr>
              <a:t>领导：</a:t>
            </a:r>
          </a:p>
          <a:p>
            <a:pPr>
              <a:lnSpc>
                <a:spcPct val="150000"/>
              </a:lnSpc>
            </a:pPr>
            <a:r>
              <a:rPr lang="en-US" altLang="zh-CN" sz="2000" dirty="0">
                <a:solidFill>
                  <a:srgbClr val="000000"/>
                </a:solidFill>
                <a:effectLst/>
                <a:latin typeface="+mn-ea"/>
              </a:rPr>
              <a:t>• </a:t>
            </a:r>
            <a:r>
              <a:rPr lang="zh-CN" altLang="en-US" sz="2000" dirty="0">
                <a:solidFill>
                  <a:srgbClr val="000000"/>
                </a:solidFill>
                <a:effectLst/>
                <a:latin typeface="+mn-ea"/>
              </a:rPr>
              <a:t>具体指导实施项目计划中的各项活动，并提供阶段性进展报告；</a:t>
            </a:r>
          </a:p>
          <a:p>
            <a:pPr>
              <a:lnSpc>
                <a:spcPct val="150000"/>
              </a:lnSpc>
            </a:pPr>
            <a:r>
              <a:rPr lang="en-US" altLang="zh-CN" sz="2000" dirty="0">
                <a:solidFill>
                  <a:srgbClr val="000000"/>
                </a:solidFill>
                <a:effectLst/>
                <a:latin typeface="+mn-ea"/>
              </a:rPr>
              <a:t>• </a:t>
            </a:r>
            <a:r>
              <a:rPr lang="zh-CN" altLang="en-US" sz="2000" dirty="0">
                <a:solidFill>
                  <a:srgbClr val="000000"/>
                </a:solidFill>
                <a:effectLst/>
                <a:latin typeface="+mn-ea"/>
              </a:rPr>
              <a:t>定期评价项目进展情况，并根据项目计划评价项目绩效；</a:t>
            </a:r>
          </a:p>
          <a:p>
            <a:pPr>
              <a:lnSpc>
                <a:spcPct val="150000"/>
              </a:lnSpc>
            </a:pPr>
            <a:r>
              <a:rPr lang="en-US" altLang="zh-CN" sz="2000" dirty="0">
                <a:solidFill>
                  <a:srgbClr val="000000"/>
                </a:solidFill>
                <a:effectLst/>
                <a:latin typeface="+mn-ea"/>
              </a:rPr>
              <a:t>• </a:t>
            </a:r>
            <a:r>
              <a:rPr lang="zh-CN" altLang="en-US" sz="2000" dirty="0">
                <a:solidFill>
                  <a:srgbClr val="000000"/>
                </a:solidFill>
                <a:effectLst/>
                <a:latin typeface="+mn-ea"/>
              </a:rPr>
              <a:t>负责与项目内外部门的联系、汇报、沟通与检查；</a:t>
            </a:r>
          </a:p>
          <a:p>
            <a:pPr>
              <a:lnSpc>
                <a:spcPct val="150000"/>
              </a:lnSpc>
            </a:pPr>
            <a:r>
              <a:rPr lang="en-US" altLang="zh-CN" sz="2000" dirty="0">
                <a:solidFill>
                  <a:srgbClr val="000000"/>
                </a:solidFill>
                <a:effectLst/>
                <a:latin typeface="+mn-ea"/>
              </a:rPr>
              <a:t>• </a:t>
            </a:r>
            <a:r>
              <a:rPr lang="zh-CN" altLang="en-US" sz="2000" dirty="0">
                <a:solidFill>
                  <a:srgbClr val="000000"/>
                </a:solidFill>
                <a:effectLst/>
                <a:latin typeface="+mn-ea"/>
              </a:rPr>
              <a:t>处理冲突，化解矛盾，减少风险，促进项目小组的团队建设；</a:t>
            </a:r>
          </a:p>
          <a:p>
            <a:pPr>
              <a:lnSpc>
                <a:spcPct val="150000"/>
              </a:lnSpc>
            </a:pPr>
            <a:r>
              <a:rPr lang="en-US" altLang="zh-CN" sz="2000" dirty="0">
                <a:solidFill>
                  <a:srgbClr val="000000"/>
                </a:solidFill>
                <a:effectLst/>
                <a:latin typeface="+mn-ea"/>
              </a:rPr>
              <a:t>• </a:t>
            </a:r>
            <a:r>
              <a:rPr lang="zh-CN" altLang="en-US" sz="2000" dirty="0">
                <a:solidFill>
                  <a:srgbClr val="000000"/>
                </a:solidFill>
                <a:effectLst/>
                <a:latin typeface="+mn-ea"/>
              </a:rPr>
              <a:t>随时了解项目总体进展，及时解决问题，确保纠正措施的实施。</a:t>
            </a:r>
          </a:p>
          <a:p>
            <a:pPr>
              <a:lnSpc>
                <a:spcPct val="150000"/>
              </a:lnSpc>
            </a:pPr>
            <a:r>
              <a:rPr lang="zh-CN" altLang="en-US" sz="2000" dirty="0">
                <a:solidFill>
                  <a:srgbClr val="0018C0"/>
                </a:solidFill>
                <a:effectLst/>
                <a:latin typeface="+mn-ea"/>
              </a:rPr>
              <a:t>控制：</a:t>
            </a:r>
          </a:p>
          <a:p>
            <a:pPr>
              <a:lnSpc>
                <a:spcPct val="150000"/>
              </a:lnSpc>
            </a:pPr>
            <a:r>
              <a:rPr lang="en-US" altLang="zh-CN" sz="2000" dirty="0">
                <a:solidFill>
                  <a:srgbClr val="000000"/>
                </a:solidFill>
                <a:effectLst/>
                <a:latin typeface="+mn-ea"/>
              </a:rPr>
              <a:t>• </a:t>
            </a:r>
            <a:r>
              <a:rPr lang="zh-CN" altLang="en-US" sz="2000" dirty="0">
                <a:solidFill>
                  <a:srgbClr val="000000"/>
                </a:solidFill>
                <a:effectLst/>
                <a:latin typeface="+mn-ea"/>
              </a:rPr>
              <a:t>确定项目活动的优先级；</a:t>
            </a:r>
          </a:p>
          <a:p>
            <a:pPr>
              <a:lnSpc>
                <a:spcPct val="150000"/>
              </a:lnSpc>
            </a:pPr>
            <a:r>
              <a:rPr lang="en-US" altLang="zh-CN" sz="2000" dirty="0">
                <a:solidFill>
                  <a:srgbClr val="000000"/>
                </a:solidFill>
                <a:effectLst/>
                <a:latin typeface="+mn-ea"/>
              </a:rPr>
              <a:t>• </a:t>
            </a:r>
            <a:r>
              <a:rPr lang="zh-CN" altLang="en-US" sz="2000" dirty="0">
                <a:solidFill>
                  <a:srgbClr val="000000"/>
                </a:solidFill>
                <a:effectLst/>
                <a:latin typeface="+mn-ea"/>
              </a:rPr>
              <a:t>按照变更控制程序，对范围及其他变更进行评估和沟通；</a:t>
            </a:r>
          </a:p>
          <a:p>
            <a:pPr>
              <a:lnSpc>
                <a:spcPct val="150000"/>
              </a:lnSpc>
            </a:pPr>
            <a:r>
              <a:rPr lang="en-US" altLang="zh-CN" sz="2000" dirty="0">
                <a:solidFill>
                  <a:srgbClr val="000000"/>
                </a:solidFill>
                <a:effectLst/>
                <a:latin typeface="+mn-ea"/>
              </a:rPr>
              <a:t>• </a:t>
            </a:r>
            <a:r>
              <a:rPr lang="zh-CN" altLang="en-US" sz="2000" dirty="0">
                <a:solidFill>
                  <a:srgbClr val="000000"/>
                </a:solidFill>
                <a:effectLst/>
                <a:latin typeface="+mn-ea"/>
              </a:rPr>
              <a:t>监控项目进展情况，及时发现问题并采取整改措施；</a:t>
            </a:r>
          </a:p>
          <a:p>
            <a:pPr>
              <a:lnSpc>
                <a:spcPct val="150000"/>
              </a:lnSpc>
            </a:pPr>
            <a:r>
              <a:rPr lang="en-US" altLang="zh-CN" sz="2000" dirty="0">
                <a:solidFill>
                  <a:srgbClr val="000000"/>
                </a:solidFill>
                <a:effectLst/>
                <a:latin typeface="+mn-ea"/>
              </a:rPr>
              <a:t>• </a:t>
            </a:r>
            <a:r>
              <a:rPr lang="zh-CN" altLang="en-US" sz="2000" dirty="0">
                <a:solidFill>
                  <a:srgbClr val="000000"/>
                </a:solidFill>
                <a:effectLst/>
                <a:latin typeface="+mn-ea"/>
              </a:rPr>
              <a:t>与项目分包商保持充分有效的沟通，确保合同条款切实履行。</a:t>
            </a:r>
          </a:p>
        </p:txBody>
      </p:sp>
    </p:spTree>
    <p:extLst>
      <p:ext uri="{BB962C8B-B14F-4D97-AF65-F5344CB8AC3E}">
        <p14:creationId xmlns:p14="http://schemas.microsoft.com/office/powerpoint/2010/main" val="151400342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363226-5DD9-0C25-F70B-57D8EC3FE698}"/>
            </a:ext>
          </a:extLst>
        </p:cNvPr>
        <p:cNvGrpSpPr/>
        <p:nvPr/>
      </p:nvGrpSpPr>
      <p:grpSpPr>
        <a:xfrm>
          <a:off x="0" y="0"/>
          <a:ext cx="0" cy="0"/>
          <a:chOff x="0" y="0"/>
          <a:chExt cx="0" cy="0"/>
        </a:xfrm>
      </p:grpSpPr>
      <p:cxnSp>
        <p:nvCxnSpPr>
          <p:cNvPr id="3" name="直线连接符 2">
            <a:extLst>
              <a:ext uri="{FF2B5EF4-FFF2-40B4-BE49-F238E27FC236}">
                <a16:creationId xmlns:a16="http://schemas.microsoft.com/office/drawing/2014/main" id="{3EE71393-EC1C-CEBD-F85D-742F29EB826C}"/>
              </a:ext>
            </a:extLst>
          </p:cNvPr>
          <p:cNvCxnSpPr>
            <a:cxnSpLocks/>
          </p:cNvCxnSpPr>
          <p:nvPr/>
        </p:nvCxnSpPr>
        <p:spPr>
          <a:xfrm>
            <a:off x="102093" y="714234"/>
            <a:ext cx="11987814" cy="0"/>
          </a:xfrm>
          <a:prstGeom prst="line">
            <a:avLst/>
          </a:prstGeom>
          <a:ln w="38100">
            <a:solidFill>
              <a:srgbClr val="C00000"/>
            </a:solidFill>
          </a:ln>
        </p:spPr>
        <p:style>
          <a:lnRef idx="2">
            <a:schemeClr val="accent1"/>
          </a:lnRef>
          <a:fillRef idx="0">
            <a:schemeClr val="accent1"/>
          </a:fillRef>
          <a:effectRef idx="1">
            <a:schemeClr val="accent1"/>
          </a:effectRef>
          <a:fontRef idx="minor">
            <a:schemeClr val="tx1"/>
          </a:fontRef>
        </p:style>
      </p:cxnSp>
      <p:sp>
        <p:nvSpPr>
          <p:cNvPr id="4" name="矩形 3">
            <a:extLst>
              <a:ext uri="{FF2B5EF4-FFF2-40B4-BE49-F238E27FC236}">
                <a16:creationId xmlns:a16="http://schemas.microsoft.com/office/drawing/2014/main" id="{0D2CA515-EF36-0255-189C-EEBC0B60A244}"/>
              </a:ext>
            </a:extLst>
          </p:cNvPr>
          <p:cNvSpPr/>
          <p:nvPr/>
        </p:nvSpPr>
        <p:spPr>
          <a:xfrm>
            <a:off x="0" y="6492874"/>
            <a:ext cx="12192000" cy="365125"/>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标题 1">
            <a:extLst>
              <a:ext uri="{FF2B5EF4-FFF2-40B4-BE49-F238E27FC236}">
                <a16:creationId xmlns:a16="http://schemas.microsoft.com/office/drawing/2014/main" id="{017FA7F8-7108-AACA-CD5D-2B2BF13351CE}"/>
              </a:ext>
            </a:extLst>
          </p:cNvPr>
          <p:cNvSpPr>
            <a:spLocks noGrp="1"/>
          </p:cNvSpPr>
          <p:nvPr>
            <p:ph type="title"/>
          </p:nvPr>
        </p:nvSpPr>
        <p:spPr>
          <a:xfrm>
            <a:off x="641636" y="166374"/>
            <a:ext cx="10712164" cy="547860"/>
          </a:xfrm>
        </p:spPr>
        <p:txBody>
          <a:bodyPr>
            <a:normAutofit fontScale="90000"/>
          </a:bodyPr>
          <a:lstStyle/>
          <a:p>
            <a:r>
              <a:rPr kumimoji="1" lang="zh-CN" altLang="en-US" sz="4000" dirty="0">
                <a:latin typeface="Microsoft YaHei" panose="020B0503020204020204" pitchFamily="34" charset="-122"/>
                <a:ea typeface="Microsoft YaHei" panose="020B0503020204020204" pitchFamily="34" charset="-122"/>
              </a:rPr>
              <a:t>软件项目管理计划</a:t>
            </a:r>
          </a:p>
        </p:txBody>
      </p:sp>
      <p:sp>
        <p:nvSpPr>
          <p:cNvPr id="5" name="日期占位符 4">
            <a:extLst>
              <a:ext uri="{FF2B5EF4-FFF2-40B4-BE49-F238E27FC236}">
                <a16:creationId xmlns:a16="http://schemas.microsoft.com/office/drawing/2014/main" id="{D7ABCD3F-C605-359F-FC81-EC7E14884A60}"/>
              </a:ext>
            </a:extLst>
          </p:cNvPr>
          <p:cNvSpPr>
            <a:spLocks noGrp="1"/>
          </p:cNvSpPr>
          <p:nvPr>
            <p:ph type="dt" sz="half" idx="10"/>
          </p:nvPr>
        </p:nvSpPr>
        <p:spPr>
          <a:xfrm>
            <a:off x="838200" y="6492872"/>
            <a:ext cx="2743200" cy="365125"/>
          </a:xfrm>
        </p:spPr>
        <p:txBody>
          <a:bodyPr/>
          <a:lstStyle/>
          <a:p>
            <a:fld id="{E4C2CF94-821F-194A-BC37-ED2010A58F59}" type="datetime1">
              <a:rPr kumimoji="1" lang="zh-CN" altLang="en-US" smtClean="0">
                <a:solidFill>
                  <a:schemeClr val="bg1"/>
                </a:solidFill>
              </a:rPr>
              <a:t>2024/9/18</a:t>
            </a:fld>
            <a:endParaRPr kumimoji="1" lang="zh-CN" altLang="en-US" dirty="0">
              <a:solidFill>
                <a:schemeClr val="bg1"/>
              </a:solidFill>
            </a:endParaRPr>
          </a:p>
        </p:txBody>
      </p:sp>
      <p:sp>
        <p:nvSpPr>
          <p:cNvPr id="6" name="页脚占位符 5">
            <a:extLst>
              <a:ext uri="{FF2B5EF4-FFF2-40B4-BE49-F238E27FC236}">
                <a16:creationId xmlns:a16="http://schemas.microsoft.com/office/drawing/2014/main" id="{536854CA-0559-DE50-A0C3-6728EC063600}"/>
              </a:ext>
            </a:extLst>
          </p:cNvPr>
          <p:cNvSpPr>
            <a:spLocks noGrp="1"/>
          </p:cNvSpPr>
          <p:nvPr>
            <p:ph type="ftr" sz="quarter" idx="11"/>
          </p:nvPr>
        </p:nvSpPr>
        <p:spPr>
          <a:xfrm>
            <a:off x="4038600" y="6492873"/>
            <a:ext cx="4114800" cy="365125"/>
          </a:xfrm>
        </p:spPr>
        <p:txBody>
          <a:bodyPr/>
          <a:lstStyle/>
          <a:p>
            <a:r>
              <a:rPr kumimoji="1" lang="en-US" altLang="zh-CN" dirty="0">
                <a:solidFill>
                  <a:schemeClr val="bg1"/>
                </a:solidFill>
              </a:rPr>
              <a:t>2024</a:t>
            </a:r>
            <a:r>
              <a:rPr kumimoji="1" lang="zh-CN" altLang="en-US" dirty="0">
                <a:solidFill>
                  <a:schemeClr val="bg1"/>
                </a:solidFill>
              </a:rPr>
              <a:t>秋，软件设计与体系结构</a:t>
            </a:r>
          </a:p>
        </p:txBody>
      </p:sp>
      <p:sp>
        <p:nvSpPr>
          <p:cNvPr id="7" name="灯片编号占位符 6">
            <a:extLst>
              <a:ext uri="{FF2B5EF4-FFF2-40B4-BE49-F238E27FC236}">
                <a16:creationId xmlns:a16="http://schemas.microsoft.com/office/drawing/2014/main" id="{686774D6-24F9-65D8-7EB0-A9741FE6B23B}"/>
              </a:ext>
            </a:extLst>
          </p:cNvPr>
          <p:cNvSpPr>
            <a:spLocks noGrp="1"/>
          </p:cNvSpPr>
          <p:nvPr>
            <p:ph type="sldNum" sz="quarter" idx="12"/>
          </p:nvPr>
        </p:nvSpPr>
        <p:spPr>
          <a:xfrm>
            <a:off x="8610600" y="6485074"/>
            <a:ext cx="2743200" cy="365125"/>
          </a:xfrm>
        </p:spPr>
        <p:txBody>
          <a:bodyPr/>
          <a:lstStyle/>
          <a:p>
            <a:fld id="{CE4DB412-8034-E14D-81D5-D45E190EBA3C}" type="slidenum">
              <a:rPr kumimoji="1" lang="zh-CN" altLang="en-US" smtClean="0">
                <a:solidFill>
                  <a:schemeClr val="bg1"/>
                </a:solidFill>
              </a:rPr>
              <a:t>72</a:t>
            </a:fld>
            <a:endParaRPr kumimoji="1" lang="zh-CN" altLang="en-US" dirty="0">
              <a:solidFill>
                <a:schemeClr val="bg1"/>
              </a:solidFill>
            </a:endParaRPr>
          </a:p>
        </p:txBody>
      </p:sp>
      <p:pic>
        <p:nvPicPr>
          <p:cNvPr id="9" name="图片 8" descr="徽标&#10;&#10;描述已自动生成">
            <a:extLst>
              <a:ext uri="{FF2B5EF4-FFF2-40B4-BE49-F238E27FC236}">
                <a16:creationId xmlns:a16="http://schemas.microsoft.com/office/drawing/2014/main" id="{2A65C07A-6547-D181-5C21-A298E91EC1CF}"/>
              </a:ext>
            </a:extLst>
          </p:cNvPr>
          <p:cNvPicPr>
            <a:picLocks noChangeAspect="1"/>
          </p:cNvPicPr>
          <p:nvPr/>
        </p:nvPicPr>
        <p:blipFill>
          <a:blip r:embed="rId2"/>
          <a:stretch>
            <a:fillRect/>
          </a:stretch>
        </p:blipFill>
        <p:spPr>
          <a:xfrm>
            <a:off x="11353800" y="0"/>
            <a:ext cx="838199" cy="818771"/>
          </a:xfrm>
          <a:prstGeom prst="rect">
            <a:avLst/>
          </a:prstGeom>
        </p:spPr>
      </p:pic>
      <p:sp>
        <p:nvSpPr>
          <p:cNvPr id="13" name="文本框 12">
            <a:extLst>
              <a:ext uri="{FF2B5EF4-FFF2-40B4-BE49-F238E27FC236}">
                <a16:creationId xmlns:a16="http://schemas.microsoft.com/office/drawing/2014/main" id="{F31B3EDD-496C-D729-C7A9-B89A090335CC}"/>
              </a:ext>
            </a:extLst>
          </p:cNvPr>
          <p:cNvSpPr txBox="1"/>
          <p:nvPr/>
        </p:nvSpPr>
        <p:spPr>
          <a:xfrm>
            <a:off x="641636" y="1018017"/>
            <a:ext cx="10712164" cy="961225"/>
          </a:xfrm>
          <a:prstGeom prst="rect">
            <a:avLst/>
          </a:prstGeom>
          <a:noFill/>
        </p:spPr>
        <p:txBody>
          <a:bodyPr wrap="square">
            <a:spAutoFit/>
          </a:bodyPr>
          <a:lstStyle/>
          <a:p>
            <a:pPr>
              <a:lnSpc>
                <a:spcPct val="150000"/>
              </a:lnSpc>
            </a:pPr>
            <a:r>
              <a:rPr lang="zh-CN" altLang="en-US" sz="2000" dirty="0">
                <a:solidFill>
                  <a:srgbClr val="0018C0"/>
                </a:solidFill>
                <a:effectLst/>
                <a:latin typeface="+mn-ea"/>
              </a:rPr>
              <a:t>软件项目管理计划</a:t>
            </a:r>
            <a:r>
              <a:rPr lang="zh-CN" altLang="en-US" sz="2000" dirty="0">
                <a:solidFill>
                  <a:srgbClr val="000000"/>
                </a:solidFill>
                <a:effectLst/>
                <a:latin typeface="+mn-ea"/>
              </a:rPr>
              <a:t>是一个用来协调所有其他计划、以指导项目实施和控制的文件，它应该随着项目的进展和信息的补充进行定期完善。</a:t>
            </a:r>
          </a:p>
        </p:txBody>
      </p:sp>
      <p:graphicFrame>
        <p:nvGraphicFramePr>
          <p:cNvPr id="8" name="表格 7">
            <a:extLst>
              <a:ext uri="{FF2B5EF4-FFF2-40B4-BE49-F238E27FC236}">
                <a16:creationId xmlns:a16="http://schemas.microsoft.com/office/drawing/2014/main" id="{EA652D99-4E6D-08CF-701C-2B183B9D0D75}"/>
              </a:ext>
            </a:extLst>
          </p:cNvPr>
          <p:cNvGraphicFramePr>
            <a:graphicFrameLocks noGrp="1"/>
          </p:cNvGraphicFramePr>
          <p:nvPr>
            <p:extLst>
              <p:ext uri="{D42A27DB-BD31-4B8C-83A1-F6EECF244321}">
                <p14:modId xmlns:p14="http://schemas.microsoft.com/office/powerpoint/2010/main" val="3592636903"/>
              </p:ext>
            </p:extLst>
          </p:nvPr>
        </p:nvGraphicFramePr>
        <p:xfrm>
          <a:off x="641636" y="2410890"/>
          <a:ext cx="10712164" cy="3302000"/>
        </p:xfrm>
        <a:graphic>
          <a:graphicData uri="http://schemas.openxmlformats.org/drawingml/2006/table">
            <a:tbl>
              <a:tblPr>
                <a:tableStyleId>{5C22544A-7EE6-4342-B048-85BDC9FD1C3A}</a:tableStyleId>
              </a:tblPr>
              <a:tblGrid>
                <a:gridCol w="1590576">
                  <a:extLst>
                    <a:ext uri="{9D8B030D-6E8A-4147-A177-3AD203B41FA5}">
                      <a16:colId xmlns:a16="http://schemas.microsoft.com/office/drawing/2014/main" val="3740092701"/>
                    </a:ext>
                  </a:extLst>
                </a:gridCol>
                <a:gridCol w="9121588">
                  <a:extLst>
                    <a:ext uri="{9D8B030D-6E8A-4147-A177-3AD203B41FA5}">
                      <a16:colId xmlns:a16="http://schemas.microsoft.com/office/drawing/2014/main" val="2406982599"/>
                    </a:ext>
                  </a:extLst>
                </a:gridCol>
              </a:tblGrid>
              <a:tr h="370840">
                <a:tc>
                  <a:txBody>
                    <a:bodyPr/>
                    <a:lstStyle/>
                    <a:p>
                      <a:r>
                        <a:rPr lang="zh-CN" altLang="en-US" b="0" dirty="0">
                          <a:solidFill>
                            <a:schemeClr val="tx1"/>
                          </a:solidFill>
                        </a:rPr>
                        <a:t>简介</a:t>
                      </a:r>
                    </a:p>
                  </a:txBody>
                  <a:tcPr anchor="ctr"/>
                </a:tc>
                <a:tc>
                  <a:txBody>
                    <a:bodyPr/>
                    <a:lstStyle/>
                    <a:p>
                      <a:r>
                        <a:rPr lang="zh-CN" altLang="en-US" sz="1800" b="0" kern="1200" dirty="0">
                          <a:solidFill>
                            <a:schemeClr val="tx1"/>
                          </a:solidFill>
                          <a:effectLst/>
                          <a:latin typeface="+mn-lt"/>
                          <a:ea typeface="+mn-ea"/>
                          <a:cs typeface="+mn-cs"/>
                        </a:rPr>
                        <a:t>简要综述项目的目标、发布的产品、主要工作活动、主要工作制品、关键里程碑、所需资源、进度和预算等。</a:t>
                      </a:r>
                    </a:p>
                  </a:txBody>
                  <a:tcPr/>
                </a:tc>
                <a:extLst>
                  <a:ext uri="{0D108BD9-81ED-4DB2-BD59-A6C34878D82A}">
                    <a16:rowId xmlns:a16="http://schemas.microsoft.com/office/drawing/2014/main" val="1811204550"/>
                  </a:ext>
                </a:extLst>
              </a:tr>
              <a:tr h="370840">
                <a:tc>
                  <a:txBody>
                    <a:bodyPr/>
                    <a:lstStyle/>
                    <a:p>
                      <a:r>
                        <a:rPr lang="zh-CN" altLang="en-US" b="0" dirty="0">
                          <a:solidFill>
                            <a:schemeClr val="tx1"/>
                          </a:solidFill>
                        </a:rPr>
                        <a:t>项目组织</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b="0" kern="1200" dirty="0">
                          <a:solidFill>
                            <a:schemeClr val="tx1"/>
                          </a:solidFill>
                          <a:effectLst/>
                          <a:latin typeface="+mn-lt"/>
                          <a:ea typeface="+mn-ea"/>
                          <a:cs typeface="+mn-cs"/>
                        </a:rPr>
                        <a:t>描述该项目所使用的软件过程模型，或者是所遵循的组织标准模型；描述项目的内部组织结构；描述项目与其他组织或部门之间的接口；指定主要项目活动的负责人；</a:t>
                      </a:r>
                    </a:p>
                  </a:txBody>
                  <a:tcPr/>
                </a:tc>
                <a:extLst>
                  <a:ext uri="{0D108BD9-81ED-4DB2-BD59-A6C34878D82A}">
                    <a16:rowId xmlns:a16="http://schemas.microsoft.com/office/drawing/2014/main" val="4259697953"/>
                  </a:ext>
                </a:extLst>
              </a:tr>
              <a:tr h="370840">
                <a:tc>
                  <a:txBody>
                    <a:bodyPr/>
                    <a:lstStyle/>
                    <a:p>
                      <a:r>
                        <a:rPr lang="zh-CN" altLang="en-US" b="0" dirty="0">
                          <a:solidFill>
                            <a:schemeClr val="tx1"/>
                          </a:solidFill>
                        </a:rPr>
                        <a:t>管理过程</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b="0" kern="1200" dirty="0">
                          <a:solidFill>
                            <a:schemeClr val="tx1"/>
                          </a:solidFill>
                          <a:effectLst/>
                          <a:latin typeface="+mn-lt"/>
                          <a:ea typeface="+mn-ea"/>
                          <a:cs typeface="+mn-cs"/>
                        </a:rPr>
                        <a:t>管理目标和优先级；描述对项目外部的问题和事件的假设以及限制；描述项目风险以及风险管理计划；定义监督和控制机制</a:t>
                      </a:r>
                    </a:p>
                  </a:txBody>
                  <a:tcPr/>
                </a:tc>
                <a:extLst>
                  <a:ext uri="{0D108BD9-81ED-4DB2-BD59-A6C34878D82A}">
                    <a16:rowId xmlns:a16="http://schemas.microsoft.com/office/drawing/2014/main" val="584771350"/>
                  </a:ext>
                </a:extLst>
              </a:tr>
              <a:tr h="370840">
                <a:tc>
                  <a:txBody>
                    <a:bodyPr/>
                    <a:lstStyle/>
                    <a:p>
                      <a:r>
                        <a:rPr lang="zh-CN" altLang="en-US" b="0" dirty="0">
                          <a:solidFill>
                            <a:schemeClr val="tx1"/>
                          </a:solidFill>
                        </a:rPr>
                        <a:t>技术过程</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b="0" kern="1200" dirty="0">
                          <a:solidFill>
                            <a:schemeClr val="tx1"/>
                          </a:solidFill>
                          <a:effectLst/>
                          <a:latin typeface="+mn-lt"/>
                          <a:ea typeface="+mn-ea"/>
                          <a:cs typeface="+mn-cs"/>
                        </a:rPr>
                        <a:t>明确方法、工具和技术；列出所有的项目文档以及所使用的评价类型；列出所有用户文档；列出项目支持功能的计划，如配置管理、软件质量保证等</a:t>
                      </a:r>
                    </a:p>
                  </a:txBody>
                  <a:tcPr/>
                </a:tc>
                <a:extLst>
                  <a:ext uri="{0D108BD9-81ED-4DB2-BD59-A6C34878D82A}">
                    <a16:rowId xmlns:a16="http://schemas.microsoft.com/office/drawing/2014/main" val="436623697"/>
                  </a:ext>
                </a:extLst>
              </a:tr>
              <a:tr h="370840">
                <a:tc>
                  <a:txBody>
                    <a:bodyPr/>
                    <a:lstStyle/>
                    <a:p>
                      <a:r>
                        <a:rPr lang="zh-CN" altLang="en-US" b="0" dirty="0">
                          <a:solidFill>
                            <a:schemeClr val="tx1"/>
                          </a:solidFill>
                        </a:rPr>
                        <a:t>项目估算</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b="0" kern="1200" dirty="0">
                          <a:solidFill>
                            <a:schemeClr val="tx1"/>
                          </a:solidFill>
                          <a:effectLst/>
                          <a:latin typeface="+mn-lt"/>
                          <a:ea typeface="+mn-ea"/>
                          <a:cs typeface="+mn-cs"/>
                        </a:rPr>
                        <a:t>工作包；工作包之间的依赖关系；资源需求；预算和资源分配；进度表</a:t>
                      </a:r>
                    </a:p>
                  </a:txBody>
                  <a:tcPr/>
                </a:tc>
                <a:extLst>
                  <a:ext uri="{0D108BD9-81ED-4DB2-BD59-A6C34878D82A}">
                    <a16:rowId xmlns:a16="http://schemas.microsoft.com/office/drawing/2014/main" val="894880823"/>
                  </a:ext>
                </a:extLst>
              </a:tr>
              <a:tr h="370840">
                <a:tc>
                  <a:txBody>
                    <a:bodyPr/>
                    <a:lstStyle/>
                    <a:p>
                      <a:r>
                        <a:rPr lang="zh-CN" altLang="en-US" b="0" dirty="0">
                          <a:solidFill>
                            <a:schemeClr val="tx1"/>
                          </a:solidFill>
                        </a:rPr>
                        <a:t>其他</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b="0" kern="1200" dirty="0">
                          <a:solidFill>
                            <a:schemeClr val="tx1"/>
                          </a:solidFill>
                          <a:effectLst/>
                          <a:latin typeface="+mn-lt"/>
                          <a:ea typeface="+mn-ea"/>
                          <a:cs typeface="+mn-cs"/>
                        </a:rPr>
                        <a:t>……</a:t>
                      </a:r>
                      <a:endParaRPr lang="zh-CN" altLang="en-US" sz="1800" b="0" kern="1200" dirty="0">
                        <a:solidFill>
                          <a:schemeClr val="tx1"/>
                        </a:solidFill>
                        <a:effectLst/>
                        <a:latin typeface="+mn-lt"/>
                        <a:ea typeface="+mn-ea"/>
                        <a:cs typeface="+mn-cs"/>
                      </a:endParaRPr>
                    </a:p>
                  </a:txBody>
                  <a:tcPr/>
                </a:tc>
                <a:extLst>
                  <a:ext uri="{0D108BD9-81ED-4DB2-BD59-A6C34878D82A}">
                    <a16:rowId xmlns:a16="http://schemas.microsoft.com/office/drawing/2014/main" val="1179138012"/>
                  </a:ext>
                </a:extLst>
              </a:tr>
            </a:tbl>
          </a:graphicData>
        </a:graphic>
      </p:graphicFrame>
    </p:spTree>
    <p:extLst>
      <p:ext uri="{BB962C8B-B14F-4D97-AF65-F5344CB8AC3E}">
        <p14:creationId xmlns:p14="http://schemas.microsoft.com/office/powerpoint/2010/main" val="28715088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FA4CF3-08DD-49D9-5595-977D3A71E743}"/>
            </a:ext>
          </a:extLst>
        </p:cNvPr>
        <p:cNvGrpSpPr/>
        <p:nvPr/>
      </p:nvGrpSpPr>
      <p:grpSpPr>
        <a:xfrm>
          <a:off x="0" y="0"/>
          <a:ext cx="0" cy="0"/>
          <a:chOff x="0" y="0"/>
          <a:chExt cx="0" cy="0"/>
        </a:xfrm>
      </p:grpSpPr>
      <p:cxnSp>
        <p:nvCxnSpPr>
          <p:cNvPr id="3" name="直线连接符 2">
            <a:extLst>
              <a:ext uri="{FF2B5EF4-FFF2-40B4-BE49-F238E27FC236}">
                <a16:creationId xmlns:a16="http://schemas.microsoft.com/office/drawing/2014/main" id="{82EBEAEC-7D0A-78E1-EE95-10F698004218}"/>
              </a:ext>
            </a:extLst>
          </p:cNvPr>
          <p:cNvCxnSpPr>
            <a:cxnSpLocks/>
          </p:cNvCxnSpPr>
          <p:nvPr/>
        </p:nvCxnSpPr>
        <p:spPr>
          <a:xfrm>
            <a:off x="102093" y="714234"/>
            <a:ext cx="11987814" cy="0"/>
          </a:xfrm>
          <a:prstGeom prst="line">
            <a:avLst/>
          </a:prstGeom>
          <a:ln w="38100">
            <a:solidFill>
              <a:srgbClr val="C00000"/>
            </a:solidFill>
          </a:ln>
        </p:spPr>
        <p:style>
          <a:lnRef idx="2">
            <a:schemeClr val="accent1"/>
          </a:lnRef>
          <a:fillRef idx="0">
            <a:schemeClr val="accent1"/>
          </a:fillRef>
          <a:effectRef idx="1">
            <a:schemeClr val="accent1"/>
          </a:effectRef>
          <a:fontRef idx="minor">
            <a:schemeClr val="tx1"/>
          </a:fontRef>
        </p:style>
      </p:cxnSp>
      <p:sp>
        <p:nvSpPr>
          <p:cNvPr id="4" name="矩形 3">
            <a:extLst>
              <a:ext uri="{FF2B5EF4-FFF2-40B4-BE49-F238E27FC236}">
                <a16:creationId xmlns:a16="http://schemas.microsoft.com/office/drawing/2014/main" id="{2A9C6A93-26E6-7DBA-B2D4-B6DC43F5929E}"/>
              </a:ext>
            </a:extLst>
          </p:cNvPr>
          <p:cNvSpPr/>
          <p:nvPr/>
        </p:nvSpPr>
        <p:spPr>
          <a:xfrm>
            <a:off x="0" y="6492874"/>
            <a:ext cx="12192000" cy="365125"/>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标题 1">
            <a:extLst>
              <a:ext uri="{FF2B5EF4-FFF2-40B4-BE49-F238E27FC236}">
                <a16:creationId xmlns:a16="http://schemas.microsoft.com/office/drawing/2014/main" id="{ECAB0A06-C343-B953-9B53-96B822DD46E2}"/>
              </a:ext>
            </a:extLst>
          </p:cNvPr>
          <p:cNvSpPr>
            <a:spLocks noGrp="1"/>
          </p:cNvSpPr>
          <p:nvPr>
            <p:ph type="title"/>
          </p:nvPr>
        </p:nvSpPr>
        <p:spPr>
          <a:xfrm>
            <a:off x="641636" y="166374"/>
            <a:ext cx="10712164" cy="547860"/>
          </a:xfrm>
        </p:spPr>
        <p:txBody>
          <a:bodyPr>
            <a:normAutofit fontScale="90000"/>
          </a:bodyPr>
          <a:lstStyle/>
          <a:p>
            <a:r>
              <a:rPr kumimoji="1" lang="zh-CN" altLang="en-US" sz="4000" dirty="0">
                <a:latin typeface="Microsoft YaHei" panose="020B0503020204020204" pitchFamily="34" charset="-122"/>
                <a:ea typeface="Microsoft YaHei" panose="020B0503020204020204" pitchFamily="34" charset="-122"/>
              </a:rPr>
              <a:t>制定软件项目计划</a:t>
            </a:r>
          </a:p>
        </p:txBody>
      </p:sp>
      <p:sp>
        <p:nvSpPr>
          <p:cNvPr id="5" name="日期占位符 4">
            <a:extLst>
              <a:ext uri="{FF2B5EF4-FFF2-40B4-BE49-F238E27FC236}">
                <a16:creationId xmlns:a16="http://schemas.microsoft.com/office/drawing/2014/main" id="{77EF62F3-2821-100D-613A-1A8D352D7FC7}"/>
              </a:ext>
            </a:extLst>
          </p:cNvPr>
          <p:cNvSpPr>
            <a:spLocks noGrp="1"/>
          </p:cNvSpPr>
          <p:nvPr>
            <p:ph type="dt" sz="half" idx="10"/>
          </p:nvPr>
        </p:nvSpPr>
        <p:spPr>
          <a:xfrm>
            <a:off x="838200" y="6492872"/>
            <a:ext cx="2743200" cy="365125"/>
          </a:xfrm>
        </p:spPr>
        <p:txBody>
          <a:bodyPr/>
          <a:lstStyle/>
          <a:p>
            <a:fld id="{E4C2CF94-821F-194A-BC37-ED2010A58F59}" type="datetime1">
              <a:rPr kumimoji="1" lang="zh-CN" altLang="en-US" smtClean="0">
                <a:solidFill>
                  <a:schemeClr val="bg1"/>
                </a:solidFill>
              </a:rPr>
              <a:t>2024/9/18</a:t>
            </a:fld>
            <a:endParaRPr kumimoji="1" lang="zh-CN" altLang="en-US" dirty="0">
              <a:solidFill>
                <a:schemeClr val="bg1"/>
              </a:solidFill>
            </a:endParaRPr>
          </a:p>
        </p:txBody>
      </p:sp>
      <p:sp>
        <p:nvSpPr>
          <p:cNvPr id="6" name="页脚占位符 5">
            <a:extLst>
              <a:ext uri="{FF2B5EF4-FFF2-40B4-BE49-F238E27FC236}">
                <a16:creationId xmlns:a16="http://schemas.microsoft.com/office/drawing/2014/main" id="{F8002010-782F-1A7A-1578-B89D1251366A}"/>
              </a:ext>
            </a:extLst>
          </p:cNvPr>
          <p:cNvSpPr>
            <a:spLocks noGrp="1"/>
          </p:cNvSpPr>
          <p:nvPr>
            <p:ph type="ftr" sz="quarter" idx="11"/>
          </p:nvPr>
        </p:nvSpPr>
        <p:spPr>
          <a:xfrm>
            <a:off x="4038600" y="6492873"/>
            <a:ext cx="4114800" cy="365125"/>
          </a:xfrm>
        </p:spPr>
        <p:txBody>
          <a:bodyPr/>
          <a:lstStyle/>
          <a:p>
            <a:r>
              <a:rPr kumimoji="1" lang="en-US" altLang="zh-CN" dirty="0">
                <a:solidFill>
                  <a:schemeClr val="bg1"/>
                </a:solidFill>
              </a:rPr>
              <a:t>2024</a:t>
            </a:r>
            <a:r>
              <a:rPr kumimoji="1" lang="zh-CN" altLang="en-US" dirty="0">
                <a:solidFill>
                  <a:schemeClr val="bg1"/>
                </a:solidFill>
              </a:rPr>
              <a:t>秋，软件设计与体系结构</a:t>
            </a:r>
          </a:p>
        </p:txBody>
      </p:sp>
      <p:sp>
        <p:nvSpPr>
          <p:cNvPr id="7" name="灯片编号占位符 6">
            <a:extLst>
              <a:ext uri="{FF2B5EF4-FFF2-40B4-BE49-F238E27FC236}">
                <a16:creationId xmlns:a16="http://schemas.microsoft.com/office/drawing/2014/main" id="{81C7A1F3-F730-F0F7-8504-4BAA87ADA25B}"/>
              </a:ext>
            </a:extLst>
          </p:cNvPr>
          <p:cNvSpPr>
            <a:spLocks noGrp="1"/>
          </p:cNvSpPr>
          <p:nvPr>
            <p:ph type="sldNum" sz="quarter" idx="12"/>
          </p:nvPr>
        </p:nvSpPr>
        <p:spPr>
          <a:xfrm>
            <a:off x="8610600" y="6485074"/>
            <a:ext cx="2743200" cy="365125"/>
          </a:xfrm>
        </p:spPr>
        <p:txBody>
          <a:bodyPr/>
          <a:lstStyle/>
          <a:p>
            <a:fld id="{CE4DB412-8034-E14D-81D5-D45E190EBA3C}" type="slidenum">
              <a:rPr kumimoji="1" lang="zh-CN" altLang="en-US" smtClean="0">
                <a:solidFill>
                  <a:schemeClr val="bg1"/>
                </a:solidFill>
              </a:rPr>
              <a:t>73</a:t>
            </a:fld>
            <a:endParaRPr kumimoji="1" lang="zh-CN" altLang="en-US" dirty="0">
              <a:solidFill>
                <a:schemeClr val="bg1"/>
              </a:solidFill>
            </a:endParaRPr>
          </a:p>
        </p:txBody>
      </p:sp>
      <p:pic>
        <p:nvPicPr>
          <p:cNvPr id="9" name="图片 8" descr="徽标&#10;&#10;描述已自动生成">
            <a:extLst>
              <a:ext uri="{FF2B5EF4-FFF2-40B4-BE49-F238E27FC236}">
                <a16:creationId xmlns:a16="http://schemas.microsoft.com/office/drawing/2014/main" id="{C35E5316-3177-E2FF-8D3B-569E20452938}"/>
              </a:ext>
            </a:extLst>
          </p:cNvPr>
          <p:cNvPicPr>
            <a:picLocks noChangeAspect="1"/>
          </p:cNvPicPr>
          <p:nvPr/>
        </p:nvPicPr>
        <p:blipFill>
          <a:blip r:embed="rId2"/>
          <a:stretch>
            <a:fillRect/>
          </a:stretch>
        </p:blipFill>
        <p:spPr>
          <a:xfrm>
            <a:off x="11353800" y="0"/>
            <a:ext cx="838199" cy="818771"/>
          </a:xfrm>
          <a:prstGeom prst="rect">
            <a:avLst/>
          </a:prstGeom>
        </p:spPr>
      </p:pic>
      <p:pic>
        <p:nvPicPr>
          <p:cNvPr id="11" name="图片 10" descr="图片包含 文本&#10;&#10;描述已自动生成">
            <a:extLst>
              <a:ext uri="{FF2B5EF4-FFF2-40B4-BE49-F238E27FC236}">
                <a16:creationId xmlns:a16="http://schemas.microsoft.com/office/drawing/2014/main" id="{8E11EFEA-3773-7AD9-4DDE-6BBF8BB8E6CD}"/>
              </a:ext>
            </a:extLst>
          </p:cNvPr>
          <p:cNvPicPr>
            <a:picLocks noChangeAspect="1"/>
          </p:cNvPicPr>
          <p:nvPr/>
        </p:nvPicPr>
        <p:blipFill>
          <a:blip r:embed="rId3"/>
          <a:stretch>
            <a:fillRect/>
          </a:stretch>
        </p:blipFill>
        <p:spPr>
          <a:xfrm>
            <a:off x="838200" y="1096308"/>
            <a:ext cx="10100658" cy="5125191"/>
          </a:xfrm>
          <a:prstGeom prst="rect">
            <a:avLst/>
          </a:prstGeom>
        </p:spPr>
      </p:pic>
    </p:spTree>
    <p:extLst>
      <p:ext uri="{BB962C8B-B14F-4D97-AF65-F5344CB8AC3E}">
        <p14:creationId xmlns:p14="http://schemas.microsoft.com/office/powerpoint/2010/main" val="283795985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9D9E83-1810-19B4-3CF8-F7AAD0B7AAC5}"/>
            </a:ext>
          </a:extLst>
        </p:cNvPr>
        <p:cNvGrpSpPr/>
        <p:nvPr/>
      </p:nvGrpSpPr>
      <p:grpSpPr>
        <a:xfrm>
          <a:off x="0" y="0"/>
          <a:ext cx="0" cy="0"/>
          <a:chOff x="0" y="0"/>
          <a:chExt cx="0" cy="0"/>
        </a:xfrm>
      </p:grpSpPr>
      <p:cxnSp>
        <p:nvCxnSpPr>
          <p:cNvPr id="3" name="直线连接符 2">
            <a:extLst>
              <a:ext uri="{FF2B5EF4-FFF2-40B4-BE49-F238E27FC236}">
                <a16:creationId xmlns:a16="http://schemas.microsoft.com/office/drawing/2014/main" id="{FCF8F24D-9362-1C4E-E12C-CFFD36CC54DF}"/>
              </a:ext>
            </a:extLst>
          </p:cNvPr>
          <p:cNvCxnSpPr>
            <a:cxnSpLocks/>
          </p:cNvCxnSpPr>
          <p:nvPr/>
        </p:nvCxnSpPr>
        <p:spPr>
          <a:xfrm>
            <a:off x="102093" y="714234"/>
            <a:ext cx="11987814" cy="0"/>
          </a:xfrm>
          <a:prstGeom prst="line">
            <a:avLst/>
          </a:prstGeom>
          <a:ln w="38100">
            <a:solidFill>
              <a:srgbClr val="C00000"/>
            </a:solidFill>
          </a:ln>
        </p:spPr>
        <p:style>
          <a:lnRef idx="2">
            <a:schemeClr val="accent1"/>
          </a:lnRef>
          <a:fillRef idx="0">
            <a:schemeClr val="accent1"/>
          </a:fillRef>
          <a:effectRef idx="1">
            <a:schemeClr val="accent1"/>
          </a:effectRef>
          <a:fontRef idx="minor">
            <a:schemeClr val="tx1"/>
          </a:fontRef>
        </p:style>
      </p:cxnSp>
      <p:sp>
        <p:nvSpPr>
          <p:cNvPr id="4" name="矩形 3">
            <a:extLst>
              <a:ext uri="{FF2B5EF4-FFF2-40B4-BE49-F238E27FC236}">
                <a16:creationId xmlns:a16="http://schemas.microsoft.com/office/drawing/2014/main" id="{DA7B23CD-E9C8-E261-1EC7-A15C03A3978B}"/>
              </a:ext>
            </a:extLst>
          </p:cNvPr>
          <p:cNvSpPr/>
          <p:nvPr/>
        </p:nvSpPr>
        <p:spPr>
          <a:xfrm>
            <a:off x="0" y="6492874"/>
            <a:ext cx="12192000" cy="365125"/>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标题 1">
            <a:extLst>
              <a:ext uri="{FF2B5EF4-FFF2-40B4-BE49-F238E27FC236}">
                <a16:creationId xmlns:a16="http://schemas.microsoft.com/office/drawing/2014/main" id="{CB1F2EE6-968B-0172-9D52-9B1C2EF7C88E}"/>
              </a:ext>
            </a:extLst>
          </p:cNvPr>
          <p:cNvSpPr>
            <a:spLocks noGrp="1"/>
          </p:cNvSpPr>
          <p:nvPr>
            <p:ph type="title"/>
          </p:nvPr>
        </p:nvSpPr>
        <p:spPr>
          <a:xfrm>
            <a:off x="641636" y="166374"/>
            <a:ext cx="10712164" cy="547860"/>
          </a:xfrm>
        </p:spPr>
        <p:txBody>
          <a:bodyPr>
            <a:normAutofit fontScale="90000"/>
          </a:bodyPr>
          <a:lstStyle/>
          <a:p>
            <a:r>
              <a:rPr kumimoji="1" lang="zh-CN" altLang="en-US" sz="4000" dirty="0">
                <a:latin typeface="Microsoft YaHei" panose="020B0503020204020204" pitchFamily="34" charset="-122"/>
                <a:ea typeface="Microsoft YaHei" panose="020B0503020204020204" pitchFamily="34" charset="-122"/>
              </a:rPr>
              <a:t>定义顶层设计</a:t>
            </a:r>
          </a:p>
        </p:txBody>
      </p:sp>
      <p:sp>
        <p:nvSpPr>
          <p:cNvPr id="5" name="日期占位符 4">
            <a:extLst>
              <a:ext uri="{FF2B5EF4-FFF2-40B4-BE49-F238E27FC236}">
                <a16:creationId xmlns:a16="http://schemas.microsoft.com/office/drawing/2014/main" id="{FB56A757-2C43-BAFA-4596-FB1C13C3187C}"/>
              </a:ext>
            </a:extLst>
          </p:cNvPr>
          <p:cNvSpPr>
            <a:spLocks noGrp="1"/>
          </p:cNvSpPr>
          <p:nvPr>
            <p:ph type="dt" sz="half" idx="10"/>
          </p:nvPr>
        </p:nvSpPr>
        <p:spPr>
          <a:xfrm>
            <a:off x="838200" y="6492872"/>
            <a:ext cx="2743200" cy="365125"/>
          </a:xfrm>
        </p:spPr>
        <p:txBody>
          <a:bodyPr/>
          <a:lstStyle/>
          <a:p>
            <a:fld id="{E4C2CF94-821F-194A-BC37-ED2010A58F59}" type="datetime1">
              <a:rPr kumimoji="1" lang="zh-CN" altLang="en-US" smtClean="0">
                <a:solidFill>
                  <a:schemeClr val="bg1"/>
                </a:solidFill>
              </a:rPr>
              <a:t>2024/9/18</a:t>
            </a:fld>
            <a:endParaRPr kumimoji="1" lang="zh-CN" altLang="en-US" dirty="0">
              <a:solidFill>
                <a:schemeClr val="bg1"/>
              </a:solidFill>
            </a:endParaRPr>
          </a:p>
        </p:txBody>
      </p:sp>
      <p:sp>
        <p:nvSpPr>
          <p:cNvPr id="6" name="页脚占位符 5">
            <a:extLst>
              <a:ext uri="{FF2B5EF4-FFF2-40B4-BE49-F238E27FC236}">
                <a16:creationId xmlns:a16="http://schemas.microsoft.com/office/drawing/2014/main" id="{7CF56A59-4833-8370-85C5-60F6106D6949}"/>
              </a:ext>
            </a:extLst>
          </p:cNvPr>
          <p:cNvSpPr>
            <a:spLocks noGrp="1"/>
          </p:cNvSpPr>
          <p:nvPr>
            <p:ph type="ftr" sz="quarter" idx="11"/>
          </p:nvPr>
        </p:nvSpPr>
        <p:spPr>
          <a:xfrm>
            <a:off x="4038600" y="6492873"/>
            <a:ext cx="4114800" cy="365125"/>
          </a:xfrm>
        </p:spPr>
        <p:txBody>
          <a:bodyPr/>
          <a:lstStyle/>
          <a:p>
            <a:r>
              <a:rPr kumimoji="1" lang="en-US" altLang="zh-CN" dirty="0">
                <a:solidFill>
                  <a:schemeClr val="bg1"/>
                </a:solidFill>
              </a:rPr>
              <a:t>2024</a:t>
            </a:r>
            <a:r>
              <a:rPr kumimoji="1" lang="zh-CN" altLang="en-US" dirty="0">
                <a:solidFill>
                  <a:schemeClr val="bg1"/>
                </a:solidFill>
              </a:rPr>
              <a:t>秋，软件设计与体系结构</a:t>
            </a:r>
          </a:p>
        </p:txBody>
      </p:sp>
      <p:sp>
        <p:nvSpPr>
          <p:cNvPr id="7" name="灯片编号占位符 6">
            <a:extLst>
              <a:ext uri="{FF2B5EF4-FFF2-40B4-BE49-F238E27FC236}">
                <a16:creationId xmlns:a16="http://schemas.microsoft.com/office/drawing/2014/main" id="{2C0B7BE8-ECA2-0410-8E84-8E398AF3BE40}"/>
              </a:ext>
            </a:extLst>
          </p:cNvPr>
          <p:cNvSpPr>
            <a:spLocks noGrp="1"/>
          </p:cNvSpPr>
          <p:nvPr>
            <p:ph type="sldNum" sz="quarter" idx="12"/>
          </p:nvPr>
        </p:nvSpPr>
        <p:spPr>
          <a:xfrm>
            <a:off x="8610600" y="6485074"/>
            <a:ext cx="2743200" cy="365125"/>
          </a:xfrm>
        </p:spPr>
        <p:txBody>
          <a:bodyPr/>
          <a:lstStyle/>
          <a:p>
            <a:fld id="{CE4DB412-8034-E14D-81D5-D45E190EBA3C}" type="slidenum">
              <a:rPr kumimoji="1" lang="zh-CN" altLang="en-US" smtClean="0">
                <a:solidFill>
                  <a:schemeClr val="bg1"/>
                </a:solidFill>
              </a:rPr>
              <a:t>74</a:t>
            </a:fld>
            <a:endParaRPr kumimoji="1" lang="zh-CN" altLang="en-US" dirty="0">
              <a:solidFill>
                <a:schemeClr val="bg1"/>
              </a:solidFill>
            </a:endParaRPr>
          </a:p>
        </p:txBody>
      </p:sp>
      <p:pic>
        <p:nvPicPr>
          <p:cNvPr id="9" name="图片 8" descr="徽标&#10;&#10;描述已自动生成">
            <a:extLst>
              <a:ext uri="{FF2B5EF4-FFF2-40B4-BE49-F238E27FC236}">
                <a16:creationId xmlns:a16="http://schemas.microsoft.com/office/drawing/2014/main" id="{8616F19F-8A06-EB35-A390-05F5C7CB9179}"/>
              </a:ext>
            </a:extLst>
          </p:cNvPr>
          <p:cNvPicPr>
            <a:picLocks noChangeAspect="1"/>
          </p:cNvPicPr>
          <p:nvPr/>
        </p:nvPicPr>
        <p:blipFill>
          <a:blip r:embed="rId2"/>
          <a:stretch>
            <a:fillRect/>
          </a:stretch>
        </p:blipFill>
        <p:spPr>
          <a:xfrm>
            <a:off x="11353800" y="0"/>
            <a:ext cx="838199" cy="818771"/>
          </a:xfrm>
          <a:prstGeom prst="rect">
            <a:avLst/>
          </a:prstGeom>
        </p:spPr>
      </p:pic>
      <p:sp>
        <p:nvSpPr>
          <p:cNvPr id="10" name="文本框 9">
            <a:extLst>
              <a:ext uri="{FF2B5EF4-FFF2-40B4-BE49-F238E27FC236}">
                <a16:creationId xmlns:a16="http://schemas.microsoft.com/office/drawing/2014/main" id="{80D17B60-5809-BF62-48F1-06A56B4BD539}"/>
              </a:ext>
            </a:extLst>
          </p:cNvPr>
          <p:cNvSpPr txBox="1"/>
          <p:nvPr/>
        </p:nvSpPr>
        <p:spPr>
          <a:xfrm>
            <a:off x="641636" y="1262094"/>
            <a:ext cx="10712164" cy="461665"/>
          </a:xfrm>
          <a:prstGeom prst="rect">
            <a:avLst/>
          </a:prstGeom>
          <a:noFill/>
        </p:spPr>
        <p:txBody>
          <a:bodyPr wrap="square">
            <a:spAutoFit/>
          </a:bodyPr>
          <a:lstStyle/>
          <a:p>
            <a:r>
              <a:rPr lang="zh-CN" altLang="en-US" sz="2400" dirty="0">
                <a:solidFill>
                  <a:srgbClr val="0000FF"/>
                </a:solidFill>
                <a:effectLst/>
                <a:latin typeface="Helvetica" pitchFamily="2" charset="0"/>
              </a:rPr>
              <a:t>顶层设计</a:t>
            </a:r>
            <a:r>
              <a:rPr lang="zh-CN" altLang="en-US" sz="2400" dirty="0">
                <a:solidFill>
                  <a:srgbClr val="000000"/>
                </a:solidFill>
                <a:effectLst/>
                <a:latin typeface="Helvetica" pitchFamily="2" charset="0"/>
              </a:rPr>
              <a:t>描述了最初从系统到子系统的分解，它描述了系统的软件体系结构。</a:t>
            </a:r>
          </a:p>
        </p:txBody>
      </p:sp>
      <p:pic>
        <p:nvPicPr>
          <p:cNvPr id="22" name="图片 21" descr="图示&#10;&#10;中度可信度描述已自动生成">
            <a:extLst>
              <a:ext uri="{FF2B5EF4-FFF2-40B4-BE49-F238E27FC236}">
                <a16:creationId xmlns:a16="http://schemas.microsoft.com/office/drawing/2014/main" id="{D75E2D65-9B50-DE76-9EC6-7B1247BBF098}"/>
              </a:ext>
            </a:extLst>
          </p:cNvPr>
          <p:cNvPicPr>
            <a:picLocks noChangeAspect="1"/>
          </p:cNvPicPr>
          <p:nvPr/>
        </p:nvPicPr>
        <p:blipFill>
          <a:blip r:embed="rId3"/>
          <a:stretch>
            <a:fillRect/>
          </a:stretch>
        </p:blipFill>
        <p:spPr>
          <a:xfrm>
            <a:off x="745371" y="2264438"/>
            <a:ext cx="10504691" cy="1568208"/>
          </a:xfrm>
          <a:prstGeom prst="rect">
            <a:avLst/>
          </a:prstGeom>
        </p:spPr>
      </p:pic>
      <p:sp>
        <p:nvSpPr>
          <p:cNvPr id="24" name="文本框 23">
            <a:extLst>
              <a:ext uri="{FF2B5EF4-FFF2-40B4-BE49-F238E27FC236}">
                <a16:creationId xmlns:a16="http://schemas.microsoft.com/office/drawing/2014/main" id="{CAFDE9B3-CAFB-C37B-C9BE-703292EF0A18}"/>
              </a:ext>
            </a:extLst>
          </p:cNvPr>
          <p:cNvSpPr txBox="1"/>
          <p:nvPr/>
        </p:nvSpPr>
        <p:spPr>
          <a:xfrm>
            <a:off x="641636" y="4396458"/>
            <a:ext cx="10712163" cy="968791"/>
          </a:xfrm>
          <a:prstGeom prst="rect">
            <a:avLst/>
          </a:prstGeom>
          <a:noFill/>
        </p:spPr>
        <p:txBody>
          <a:bodyPr wrap="square">
            <a:spAutoFit/>
          </a:bodyPr>
          <a:lstStyle/>
          <a:p>
            <a:pPr marL="342900" indent="-342900">
              <a:lnSpc>
                <a:spcPct val="150000"/>
              </a:lnSpc>
              <a:buClr>
                <a:srgbClr val="C00000"/>
              </a:buClr>
              <a:buFont typeface="Arial" panose="020B0604020202020204" pitchFamily="34" charset="0"/>
              <a:buChar char="•"/>
            </a:pPr>
            <a:r>
              <a:rPr lang="zh-CN" altLang="en-US" sz="2000" dirty="0">
                <a:solidFill>
                  <a:srgbClr val="000000"/>
                </a:solidFill>
                <a:effectLst/>
                <a:latin typeface="Helvetica" pitchFamily="2" charset="0"/>
              </a:rPr>
              <a:t>子系统分解应该是高层的，专注于功能，并且要保持稳定。</a:t>
            </a:r>
          </a:p>
          <a:p>
            <a:pPr marL="342900" indent="-342900">
              <a:lnSpc>
                <a:spcPct val="150000"/>
              </a:lnSpc>
              <a:buClr>
                <a:srgbClr val="C00000"/>
              </a:buClr>
              <a:buFont typeface="Arial" panose="020B0604020202020204" pitchFamily="34" charset="0"/>
              <a:buChar char="•"/>
            </a:pPr>
            <a:r>
              <a:rPr lang="zh-CN" altLang="en-US" sz="2000" dirty="0">
                <a:solidFill>
                  <a:srgbClr val="000000"/>
                </a:solidFill>
                <a:effectLst/>
                <a:latin typeface="Helvetica" pitchFamily="2" charset="0"/>
              </a:rPr>
              <a:t>每一个子系统可以被分配给一个团队或一个人，由他负责其定义和实现。</a:t>
            </a:r>
          </a:p>
        </p:txBody>
      </p:sp>
    </p:spTree>
    <p:extLst>
      <p:ext uri="{BB962C8B-B14F-4D97-AF65-F5344CB8AC3E}">
        <p14:creationId xmlns:p14="http://schemas.microsoft.com/office/powerpoint/2010/main" val="263863892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0E64F2-4174-7CFB-F133-209CCB308024}"/>
            </a:ext>
          </a:extLst>
        </p:cNvPr>
        <p:cNvGrpSpPr/>
        <p:nvPr/>
      </p:nvGrpSpPr>
      <p:grpSpPr>
        <a:xfrm>
          <a:off x="0" y="0"/>
          <a:ext cx="0" cy="0"/>
          <a:chOff x="0" y="0"/>
          <a:chExt cx="0" cy="0"/>
        </a:xfrm>
      </p:grpSpPr>
      <p:cxnSp>
        <p:nvCxnSpPr>
          <p:cNvPr id="3" name="直线连接符 2">
            <a:extLst>
              <a:ext uri="{FF2B5EF4-FFF2-40B4-BE49-F238E27FC236}">
                <a16:creationId xmlns:a16="http://schemas.microsoft.com/office/drawing/2014/main" id="{9F7583AB-B7C3-7749-A364-383D94EAA51C}"/>
              </a:ext>
            </a:extLst>
          </p:cNvPr>
          <p:cNvCxnSpPr>
            <a:cxnSpLocks/>
          </p:cNvCxnSpPr>
          <p:nvPr/>
        </p:nvCxnSpPr>
        <p:spPr>
          <a:xfrm>
            <a:off x="102093" y="714234"/>
            <a:ext cx="11987814" cy="0"/>
          </a:xfrm>
          <a:prstGeom prst="line">
            <a:avLst/>
          </a:prstGeom>
          <a:ln w="38100">
            <a:solidFill>
              <a:srgbClr val="C00000"/>
            </a:solidFill>
          </a:ln>
        </p:spPr>
        <p:style>
          <a:lnRef idx="2">
            <a:schemeClr val="accent1"/>
          </a:lnRef>
          <a:fillRef idx="0">
            <a:schemeClr val="accent1"/>
          </a:fillRef>
          <a:effectRef idx="1">
            <a:schemeClr val="accent1"/>
          </a:effectRef>
          <a:fontRef idx="minor">
            <a:schemeClr val="tx1"/>
          </a:fontRef>
        </p:style>
      </p:cxnSp>
      <p:sp>
        <p:nvSpPr>
          <p:cNvPr id="4" name="矩形 3">
            <a:extLst>
              <a:ext uri="{FF2B5EF4-FFF2-40B4-BE49-F238E27FC236}">
                <a16:creationId xmlns:a16="http://schemas.microsoft.com/office/drawing/2014/main" id="{74BACD3A-E8AD-3641-571B-4B0ACA8CE2DF}"/>
              </a:ext>
            </a:extLst>
          </p:cNvPr>
          <p:cNvSpPr/>
          <p:nvPr/>
        </p:nvSpPr>
        <p:spPr>
          <a:xfrm>
            <a:off x="0" y="6492874"/>
            <a:ext cx="12192000" cy="365125"/>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标题 1">
            <a:extLst>
              <a:ext uri="{FF2B5EF4-FFF2-40B4-BE49-F238E27FC236}">
                <a16:creationId xmlns:a16="http://schemas.microsoft.com/office/drawing/2014/main" id="{07D15056-4D36-EDD7-4A2E-6923D9CD86D5}"/>
              </a:ext>
            </a:extLst>
          </p:cNvPr>
          <p:cNvSpPr>
            <a:spLocks noGrp="1"/>
          </p:cNvSpPr>
          <p:nvPr>
            <p:ph type="title"/>
          </p:nvPr>
        </p:nvSpPr>
        <p:spPr>
          <a:xfrm>
            <a:off x="641636" y="166374"/>
            <a:ext cx="10712164" cy="547860"/>
          </a:xfrm>
        </p:spPr>
        <p:txBody>
          <a:bodyPr>
            <a:normAutofit fontScale="90000"/>
          </a:bodyPr>
          <a:lstStyle/>
          <a:p>
            <a:r>
              <a:rPr kumimoji="1" lang="zh-CN" altLang="en-US" sz="4000" dirty="0">
                <a:latin typeface="Microsoft YaHei" panose="020B0503020204020204" pitchFamily="34" charset="-122"/>
                <a:ea typeface="Microsoft YaHei" panose="020B0503020204020204" pitchFamily="34" charset="-122"/>
              </a:rPr>
              <a:t>定义顶层设计</a:t>
            </a:r>
          </a:p>
        </p:txBody>
      </p:sp>
      <p:sp>
        <p:nvSpPr>
          <p:cNvPr id="5" name="日期占位符 4">
            <a:extLst>
              <a:ext uri="{FF2B5EF4-FFF2-40B4-BE49-F238E27FC236}">
                <a16:creationId xmlns:a16="http://schemas.microsoft.com/office/drawing/2014/main" id="{99A45185-5296-4BD6-45AC-38EDAC091AD9}"/>
              </a:ext>
            </a:extLst>
          </p:cNvPr>
          <p:cNvSpPr>
            <a:spLocks noGrp="1"/>
          </p:cNvSpPr>
          <p:nvPr>
            <p:ph type="dt" sz="half" idx="10"/>
          </p:nvPr>
        </p:nvSpPr>
        <p:spPr>
          <a:xfrm>
            <a:off x="838200" y="6492872"/>
            <a:ext cx="2743200" cy="365125"/>
          </a:xfrm>
        </p:spPr>
        <p:txBody>
          <a:bodyPr/>
          <a:lstStyle/>
          <a:p>
            <a:fld id="{E4C2CF94-821F-194A-BC37-ED2010A58F59}" type="datetime1">
              <a:rPr kumimoji="1" lang="zh-CN" altLang="en-US" smtClean="0">
                <a:solidFill>
                  <a:schemeClr val="bg1"/>
                </a:solidFill>
              </a:rPr>
              <a:t>2024/9/18</a:t>
            </a:fld>
            <a:endParaRPr kumimoji="1" lang="zh-CN" altLang="en-US" dirty="0">
              <a:solidFill>
                <a:schemeClr val="bg1"/>
              </a:solidFill>
            </a:endParaRPr>
          </a:p>
        </p:txBody>
      </p:sp>
      <p:sp>
        <p:nvSpPr>
          <p:cNvPr id="6" name="页脚占位符 5">
            <a:extLst>
              <a:ext uri="{FF2B5EF4-FFF2-40B4-BE49-F238E27FC236}">
                <a16:creationId xmlns:a16="http://schemas.microsoft.com/office/drawing/2014/main" id="{6F2F7991-E54F-25BA-4D37-B72F258DB9F7}"/>
              </a:ext>
            </a:extLst>
          </p:cNvPr>
          <p:cNvSpPr>
            <a:spLocks noGrp="1"/>
          </p:cNvSpPr>
          <p:nvPr>
            <p:ph type="ftr" sz="quarter" idx="11"/>
          </p:nvPr>
        </p:nvSpPr>
        <p:spPr>
          <a:xfrm>
            <a:off x="4038600" y="6492873"/>
            <a:ext cx="4114800" cy="365125"/>
          </a:xfrm>
        </p:spPr>
        <p:txBody>
          <a:bodyPr/>
          <a:lstStyle/>
          <a:p>
            <a:r>
              <a:rPr kumimoji="1" lang="en-US" altLang="zh-CN" dirty="0">
                <a:solidFill>
                  <a:schemeClr val="bg1"/>
                </a:solidFill>
              </a:rPr>
              <a:t>2024</a:t>
            </a:r>
            <a:r>
              <a:rPr kumimoji="1" lang="zh-CN" altLang="en-US" dirty="0">
                <a:solidFill>
                  <a:schemeClr val="bg1"/>
                </a:solidFill>
              </a:rPr>
              <a:t>秋，软件设计与体系结构</a:t>
            </a:r>
          </a:p>
        </p:txBody>
      </p:sp>
      <p:sp>
        <p:nvSpPr>
          <p:cNvPr id="7" name="灯片编号占位符 6">
            <a:extLst>
              <a:ext uri="{FF2B5EF4-FFF2-40B4-BE49-F238E27FC236}">
                <a16:creationId xmlns:a16="http://schemas.microsoft.com/office/drawing/2014/main" id="{0B444D90-9517-4427-DA90-53344B206F58}"/>
              </a:ext>
            </a:extLst>
          </p:cNvPr>
          <p:cNvSpPr>
            <a:spLocks noGrp="1"/>
          </p:cNvSpPr>
          <p:nvPr>
            <p:ph type="sldNum" sz="quarter" idx="12"/>
          </p:nvPr>
        </p:nvSpPr>
        <p:spPr>
          <a:xfrm>
            <a:off x="8610600" y="6485074"/>
            <a:ext cx="2743200" cy="365125"/>
          </a:xfrm>
        </p:spPr>
        <p:txBody>
          <a:bodyPr/>
          <a:lstStyle/>
          <a:p>
            <a:fld id="{CE4DB412-8034-E14D-81D5-D45E190EBA3C}" type="slidenum">
              <a:rPr kumimoji="1" lang="zh-CN" altLang="en-US" smtClean="0">
                <a:solidFill>
                  <a:schemeClr val="bg1"/>
                </a:solidFill>
              </a:rPr>
              <a:t>75</a:t>
            </a:fld>
            <a:endParaRPr kumimoji="1" lang="zh-CN" altLang="en-US" dirty="0">
              <a:solidFill>
                <a:schemeClr val="bg1"/>
              </a:solidFill>
            </a:endParaRPr>
          </a:p>
        </p:txBody>
      </p:sp>
      <p:pic>
        <p:nvPicPr>
          <p:cNvPr id="9" name="图片 8" descr="徽标&#10;&#10;描述已自动生成">
            <a:extLst>
              <a:ext uri="{FF2B5EF4-FFF2-40B4-BE49-F238E27FC236}">
                <a16:creationId xmlns:a16="http://schemas.microsoft.com/office/drawing/2014/main" id="{0C46C146-A228-4B33-0FA2-F86A7BA18110}"/>
              </a:ext>
            </a:extLst>
          </p:cNvPr>
          <p:cNvPicPr>
            <a:picLocks noChangeAspect="1"/>
          </p:cNvPicPr>
          <p:nvPr/>
        </p:nvPicPr>
        <p:blipFill>
          <a:blip r:embed="rId2"/>
          <a:stretch>
            <a:fillRect/>
          </a:stretch>
        </p:blipFill>
        <p:spPr>
          <a:xfrm>
            <a:off x="11353800" y="0"/>
            <a:ext cx="838199" cy="818771"/>
          </a:xfrm>
          <a:prstGeom prst="rect">
            <a:avLst/>
          </a:prstGeom>
        </p:spPr>
      </p:pic>
      <p:pic>
        <p:nvPicPr>
          <p:cNvPr id="11" name="图片 10" descr="图示&#10;&#10;描述已自动生成">
            <a:extLst>
              <a:ext uri="{FF2B5EF4-FFF2-40B4-BE49-F238E27FC236}">
                <a16:creationId xmlns:a16="http://schemas.microsoft.com/office/drawing/2014/main" id="{5AD35837-6ECE-DFF8-CFCD-5077DEDF9094}"/>
              </a:ext>
            </a:extLst>
          </p:cNvPr>
          <p:cNvPicPr>
            <a:picLocks noChangeAspect="1"/>
          </p:cNvPicPr>
          <p:nvPr/>
        </p:nvPicPr>
        <p:blipFill>
          <a:blip r:embed="rId3"/>
          <a:stretch>
            <a:fillRect/>
          </a:stretch>
        </p:blipFill>
        <p:spPr>
          <a:xfrm>
            <a:off x="765487" y="1172447"/>
            <a:ext cx="10661025" cy="4717365"/>
          </a:xfrm>
          <a:prstGeom prst="rect">
            <a:avLst/>
          </a:prstGeom>
        </p:spPr>
      </p:pic>
    </p:spTree>
    <p:extLst>
      <p:ext uri="{BB962C8B-B14F-4D97-AF65-F5344CB8AC3E}">
        <p14:creationId xmlns:p14="http://schemas.microsoft.com/office/powerpoint/2010/main" val="184113529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5E8B09-2968-204F-4CDC-71DC413B82C7}"/>
            </a:ext>
          </a:extLst>
        </p:cNvPr>
        <p:cNvGrpSpPr/>
        <p:nvPr/>
      </p:nvGrpSpPr>
      <p:grpSpPr>
        <a:xfrm>
          <a:off x="0" y="0"/>
          <a:ext cx="0" cy="0"/>
          <a:chOff x="0" y="0"/>
          <a:chExt cx="0" cy="0"/>
        </a:xfrm>
      </p:grpSpPr>
      <p:cxnSp>
        <p:nvCxnSpPr>
          <p:cNvPr id="3" name="直线连接符 2">
            <a:extLst>
              <a:ext uri="{FF2B5EF4-FFF2-40B4-BE49-F238E27FC236}">
                <a16:creationId xmlns:a16="http://schemas.microsoft.com/office/drawing/2014/main" id="{DEAE510A-022D-D87C-7BF3-C312CB552F84}"/>
              </a:ext>
            </a:extLst>
          </p:cNvPr>
          <p:cNvCxnSpPr>
            <a:cxnSpLocks/>
          </p:cNvCxnSpPr>
          <p:nvPr/>
        </p:nvCxnSpPr>
        <p:spPr>
          <a:xfrm>
            <a:off x="102093" y="714234"/>
            <a:ext cx="11987814" cy="0"/>
          </a:xfrm>
          <a:prstGeom prst="line">
            <a:avLst/>
          </a:prstGeom>
          <a:ln w="38100">
            <a:solidFill>
              <a:srgbClr val="C00000"/>
            </a:solidFill>
          </a:ln>
        </p:spPr>
        <p:style>
          <a:lnRef idx="2">
            <a:schemeClr val="accent1"/>
          </a:lnRef>
          <a:fillRef idx="0">
            <a:schemeClr val="accent1"/>
          </a:fillRef>
          <a:effectRef idx="1">
            <a:schemeClr val="accent1"/>
          </a:effectRef>
          <a:fontRef idx="minor">
            <a:schemeClr val="tx1"/>
          </a:fontRef>
        </p:style>
      </p:cxnSp>
      <p:sp>
        <p:nvSpPr>
          <p:cNvPr id="4" name="矩形 3">
            <a:extLst>
              <a:ext uri="{FF2B5EF4-FFF2-40B4-BE49-F238E27FC236}">
                <a16:creationId xmlns:a16="http://schemas.microsoft.com/office/drawing/2014/main" id="{76A8A154-983A-433A-37DD-FD65240FF292}"/>
              </a:ext>
            </a:extLst>
          </p:cNvPr>
          <p:cNvSpPr/>
          <p:nvPr/>
        </p:nvSpPr>
        <p:spPr>
          <a:xfrm>
            <a:off x="0" y="6492874"/>
            <a:ext cx="12192000" cy="365125"/>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标题 1">
            <a:extLst>
              <a:ext uri="{FF2B5EF4-FFF2-40B4-BE49-F238E27FC236}">
                <a16:creationId xmlns:a16="http://schemas.microsoft.com/office/drawing/2014/main" id="{4BDB0E75-8C3A-E66C-5A46-BCD084B1A20D}"/>
              </a:ext>
            </a:extLst>
          </p:cNvPr>
          <p:cNvSpPr>
            <a:spLocks noGrp="1"/>
          </p:cNvSpPr>
          <p:nvPr>
            <p:ph type="title"/>
          </p:nvPr>
        </p:nvSpPr>
        <p:spPr>
          <a:xfrm>
            <a:off x="641636" y="166374"/>
            <a:ext cx="10712164" cy="547860"/>
          </a:xfrm>
        </p:spPr>
        <p:txBody>
          <a:bodyPr>
            <a:normAutofit fontScale="90000"/>
          </a:bodyPr>
          <a:lstStyle/>
          <a:p>
            <a:r>
              <a:rPr kumimoji="1" lang="zh-CN" altLang="en-US" sz="4000" dirty="0">
                <a:latin typeface="Microsoft YaHei" panose="020B0503020204020204" pitchFamily="34" charset="-122"/>
                <a:ea typeface="Microsoft YaHei" panose="020B0503020204020204" pitchFamily="34" charset="-122"/>
              </a:rPr>
              <a:t>定义项目工作分解</a:t>
            </a:r>
          </a:p>
        </p:txBody>
      </p:sp>
      <p:sp>
        <p:nvSpPr>
          <p:cNvPr id="5" name="日期占位符 4">
            <a:extLst>
              <a:ext uri="{FF2B5EF4-FFF2-40B4-BE49-F238E27FC236}">
                <a16:creationId xmlns:a16="http://schemas.microsoft.com/office/drawing/2014/main" id="{BAAC7168-9FF7-FC97-F07D-4360BD7F9E58}"/>
              </a:ext>
            </a:extLst>
          </p:cNvPr>
          <p:cNvSpPr>
            <a:spLocks noGrp="1"/>
          </p:cNvSpPr>
          <p:nvPr>
            <p:ph type="dt" sz="half" idx="10"/>
          </p:nvPr>
        </p:nvSpPr>
        <p:spPr>
          <a:xfrm>
            <a:off x="838200" y="6492872"/>
            <a:ext cx="2743200" cy="365125"/>
          </a:xfrm>
        </p:spPr>
        <p:txBody>
          <a:bodyPr/>
          <a:lstStyle/>
          <a:p>
            <a:fld id="{E4C2CF94-821F-194A-BC37-ED2010A58F59}" type="datetime1">
              <a:rPr kumimoji="1" lang="zh-CN" altLang="en-US" smtClean="0">
                <a:solidFill>
                  <a:schemeClr val="bg1"/>
                </a:solidFill>
              </a:rPr>
              <a:t>2024/9/18</a:t>
            </a:fld>
            <a:endParaRPr kumimoji="1" lang="zh-CN" altLang="en-US" dirty="0">
              <a:solidFill>
                <a:schemeClr val="bg1"/>
              </a:solidFill>
            </a:endParaRPr>
          </a:p>
        </p:txBody>
      </p:sp>
      <p:sp>
        <p:nvSpPr>
          <p:cNvPr id="6" name="页脚占位符 5">
            <a:extLst>
              <a:ext uri="{FF2B5EF4-FFF2-40B4-BE49-F238E27FC236}">
                <a16:creationId xmlns:a16="http://schemas.microsoft.com/office/drawing/2014/main" id="{CF3075EC-4210-95F1-6C32-5BD34AAFFE3F}"/>
              </a:ext>
            </a:extLst>
          </p:cNvPr>
          <p:cNvSpPr>
            <a:spLocks noGrp="1"/>
          </p:cNvSpPr>
          <p:nvPr>
            <p:ph type="ftr" sz="quarter" idx="11"/>
          </p:nvPr>
        </p:nvSpPr>
        <p:spPr>
          <a:xfrm>
            <a:off x="4038600" y="6492873"/>
            <a:ext cx="4114800" cy="365125"/>
          </a:xfrm>
        </p:spPr>
        <p:txBody>
          <a:bodyPr/>
          <a:lstStyle/>
          <a:p>
            <a:r>
              <a:rPr kumimoji="1" lang="en-US" altLang="zh-CN" dirty="0">
                <a:solidFill>
                  <a:schemeClr val="bg1"/>
                </a:solidFill>
              </a:rPr>
              <a:t>2024</a:t>
            </a:r>
            <a:r>
              <a:rPr kumimoji="1" lang="zh-CN" altLang="en-US" dirty="0">
                <a:solidFill>
                  <a:schemeClr val="bg1"/>
                </a:solidFill>
              </a:rPr>
              <a:t>秋，软件设计与体系结构</a:t>
            </a:r>
          </a:p>
        </p:txBody>
      </p:sp>
      <p:sp>
        <p:nvSpPr>
          <p:cNvPr id="7" name="灯片编号占位符 6">
            <a:extLst>
              <a:ext uri="{FF2B5EF4-FFF2-40B4-BE49-F238E27FC236}">
                <a16:creationId xmlns:a16="http://schemas.microsoft.com/office/drawing/2014/main" id="{0C252D80-443C-146D-4629-EB508B635461}"/>
              </a:ext>
            </a:extLst>
          </p:cNvPr>
          <p:cNvSpPr>
            <a:spLocks noGrp="1"/>
          </p:cNvSpPr>
          <p:nvPr>
            <p:ph type="sldNum" sz="quarter" idx="12"/>
          </p:nvPr>
        </p:nvSpPr>
        <p:spPr>
          <a:xfrm>
            <a:off x="8610600" y="6485074"/>
            <a:ext cx="2743200" cy="365125"/>
          </a:xfrm>
        </p:spPr>
        <p:txBody>
          <a:bodyPr/>
          <a:lstStyle/>
          <a:p>
            <a:fld id="{CE4DB412-8034-E14D-81D5-D45E190EBA3C}" type="slidenum">
              <a:rPr kumimoji="1" lang="zh-CN" altLang="en-US" smtClean="0">
                <a:solidFill>
                  <a:schemeClr val="bg1"/>
                </a:solidFill>
              </a:rPr>
              <a:t>76</a:t>
            </a:fld>
            <a:endParaRPr kumimoji="1" lang="zh-CN" altLang="en-US" dirty="0">
              <a:solidFill>
                <a:schemeClr val="bg1"/>
              </a:solidFill>
            </a:endParaRPr>
          </a:p>
        </p:txBody>
      </p:sp>
      <p:pic>
        <p:nvPicPr>
          <p:cNvPr id="9" name="图片 8" descr="徽标&#10;&#10;描述已自动生成">
            <a:extLst>
              <a:ext uri="{FF2B5EF4-FFF2-40B4-BE49-F238E27FC236}">
                <a16:creationId xmlns:a16="http://schemas.microsoft.com/office/drawing/2014/main" id="{3D0BA657-2FC8-2155-F0B0-9055B4A704D8}"/>
              </a:ext>
            </a:extLst>
          </p:cNvPr>
          <p:cNvPicPr>
            <a:picLocks noChangeAspect="1"/>
          </p:cNvPicPr>
          <p:nvPr/>
        </p:nvPicPr>
        <p:blipFill>
          <a:blip r:embed="rId2"/>
          <a:stretch>
            <a:fillRect/>
          </a:stretch>
        </p:blipFill>
        <p:spPr>
          <a:xfrm>
            <a:off x="11353800" y="0"/>
            <a:ext cx="838199" cy="818771"/>
          </a:xfrm>
          <a:prstGeom prst="rect">
            <a:avLst/>
          </a:prstGeom>
        </p:spPr>
      </p:pic>
      <p:sp>
        <p:nvSpPr>
          <p:cNvPr id="10" name="文本框 9">
            <a:extLst>
              <a:ext uri="{FF2B5EF4-FFF2-40B4-BE49-F238E27FC236}">
                <a16:creationId xmlns:a16="http://schemas.microsoft.com/office/drawing/2014/main" id="{D43EDC52-CD73-FA4B-FCB3-3E038FCF9EED}"/>
              </a:ext>
            </a:extLst>
          </p:cNvPr>
          <p:cNvSpPr txBox="1"/>
          <p:nvPr/>
        </p:nvSpPr>
        <p:spPr>
          <a:xfrm>
            <a:off x="641636" y="1262094"/>
            <a:ext cx="10712164" cy="968791"/>
          </a:xfrm>
          <a:prstGeom prst="rect">
            <a:avLst/>
          </a:prstGeom>
          <a:noFill/>
        </p:spPr>
        <p:txBody>
          <a:bodyPr wrap="square">
            <a:spAutoFit/>
          </a:bodyPr>
          <a:lstStyle/>
          <a:p>
            <a:pPr>
              <a:lnSpc>
                <a:spcPct val="150000"/>
              </a:lnSpc>
            </a:pPr>
            <a:r>
              <a:rPr lang="zh-CN" altLang="en-US" sz="2000" dirty="0">
                <a:solidFill>
                  <a:srgbClr val="0018C0"/>
                </a:solidFill>
                <a:effectLst/>
                <a:latin typeface="Helvetica" pitchFamily="2" charset="0"/>
              </a:rPr>
              <a:t>项目工作分解</a:t>
            </a:r>
            <a:r>
              <a:rPr lang="zh-CN" altLang="en-US" sz="2000" dirty="0">
                <a:solidFill>
                  <a:srgbClr val="000000"/>
                </a:solidFill>
                <a:effectLst/>
                <a:latin typeface="Helvetica" pitchFamily="2" charset="0"/>
              </a:rPr>
              <a:t>是将项目整体分解成较小的、易于管理和控制的若干子项目或工作单元，直到可交付成果定义的足够详细，足以支持项目将来的活动。</a:t>
            </a:r>
          </a:p>
        </p:txBody>
      </p:sp>
      <p:pic>
        <p:nvPicPr>
          <p:cNvPr id="13" name="图片 12" descr="图示, 表格&#10;&#10;中度可信度描述已自动生成">
            <a:extLst>
              <a:ext uri="{FF2B5EF4-FFF2-40B4-BE49-F238E27FC236}">
                <a16:creationId xmlns:a16="http://schemas.microsoft.com/office/drawing/2014/main" id="{777546CC-365B-E35B-CDC1-12D1958C3898}"/>
              </a:ext>
            </a:extLst>
          </p:cNvPr>
          <p:cNvPicPr>
            <a:picLocks noChangeAspect="1"/>
          </p:cNvPicPr>
          <p:nvPr/>
        </p:nvPicPr>
        <p:blipFill>
          <a:blip r:embed="rId3"/>
          <a:stretch>
            <a:fillRect/>
          </a:stretch>
        </p:blipFill>
        <p:spPr>
          <a:xfrm>
            <a:off x="2111518" y="2517215"/>
            <a:ext cx="7772400" cy="3239362"/>
          </a:xfrm>
          <a:prstGeom prst="rect">
            <a:avLst/>
          </a:prstGeom>
        </p:spPr>
      </p:pic>
    </p:spTree>
    <p:extLst>
      <p:ext uri="{BB962C8B-B14F-4D97-AF65-F5344CB8AC3E}">
        <p14:creationId xmlns:p14="http://schemas.microsoft.com/office/powerpoint/2010/main" val="185900154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4DAFEB-24BB-CDE2-486D-A44630341174}"/>
            </a:ext>
          </a:extLst>
        </p:cNvPr>
        <p:cNvGrpSpPr/>
        <p:nvPr/>
      </p:nvGrpSpPr>
      <p:grpSpPr>
        <a:xfrm>
          <a:off x="0" y="0"/>
          <a:ext cx="0" cy="0"/>
          <a:chOff x="0" y="0"/>
          <a:chExt cx="0" cy="0"/>
        </a:xfrm>
      </p:grpSpPr>
      <p:cxnSp>
        <p:nvCxnSpPr>
          <p:cNvPr id="3" name="直线连接符 2">
            <a:extLst>
              <a:ext uri="{FF2B5EF4-FFF2-40B4-BE49-F238E27FC236}">
                <a16:creationId xmlns:a16="http://schemas.microsoft.com/office/drawing/2014/main" id="{516228A7-4FAC-18FB-2EB1-67C797C0B5B9}"/>
              </a:ext>
            </a:extLst>
          </p:cNvPr>
          <p:cNvCxnSpPr>
            <a:cxnSpLocks/>
          </p:cNvCxnSpPr>
          <p:nvPr/>
        </p:nvCxnSpPr>
        <p:spPr>
          <a:xfrm>
            <a:off x="102093" y="714234"/>
            <a:ext cx="11987814" cy="0"/>
          </a:xfrm>
          <a:prstGeom prst="line">
            <a:avLst/>
          </a:prstGeom>
          <a:ln w="38100">
            <a:solidFill>
              <a:srgbClr val="C00000"/>
            </a:solidFill>
          </a:ln>
        </p:spPr>
        <p:style>
          <a:lnRef idx="2">
            <a:schemeClr val="accent1"/>
          </a:lnRef>
          <a:fillRef idx="0">
            <a:schemeClr val="accent1"/>
          </a:fillRef>
          <a:effectRef idx="1">
            <a:schemeClr val="accent1"/>
          </a:effectRef>
          <a:fontRef idx="minor">
            <a:schemeClr val="tx1"/>
          </a:fontRef>
        </p:style>
      </p:cxnSp>
      <p:sp>
        <p:nvSpPr>
          <p:cNvPr id="4" name="矩形 3">
            <a:extLst>
              <a:ext uri="{FF2B5EF4-FFF2-40B4-BE49-F238E27FC236}">
                <a16:creationId xmlns:a16="http://schemas.microsoft.com/office/drawing/2014/main" id="{68FF0DA4-6B6D-61E8-AF08-3147D3C7BD28}"/>
              </a:ext>
            </a:extLst>
          </p:cNvPr>
          <p:cNvSpPr/>
          <p:nvPr/>
        </p:nvSpPr>
        <p:spPr>
          <a:xfrm>
            <a:off x="0" y="6492874"/>
            <a:ext cx="12192000" cy="365125"/>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标题 1">
            <a:extLst>
              <a:ext uri="{FF2B5EF4-FFF2-40B4-BE49-F238E27FC236}">
                <a16:creationId xmlns:a16="http://schemas.microsoft.com/office/drawing/2014/main" id="{21DEFFDA-8FA3-BF4A-D5A8-82ED2031419F}"/>
              </a:ext>
            </a:extLst>
          </p:cNvPr>
          <p:cNvSpPr>
            <a:spLocks noGrp="1"/>
          </p:cNvSpPr>
          <p:nvPr>
            <p:ph type="title"/>
          </p:nvPr>
        </p:nvSpPr>
        <p:spPr>
          <a:xfrm>
            <a:off x="641636" y="166374"/>
            <a:ext cx="10712164" cy="547860"/>
          </a:xfrm>
        </p:spPr>
        <p:txBody>
          <a:bodyPr>
            <a:normAutofit fontScale="90000"/>
          </a:bodyPr>
          <a:lstStyle/>
          <a:p>
            <a:r>
              <a:rPr kumimoji="1" lang="zh-CN" altLang="en-US" sz="4000" dirty="0">
                <a:latin typeface="Microsoft YaHei" panose="020B0503020204020204" pitchFamily="34" charset="-122"/>
                <a:ea typeface="Microsoft YaHei" panose="020B0503020204020204" pitchFamily="34" charset="-122"/>
              </a:rPr>
              <a:t>定义项目工作分解</a:t>
            </a:r>
          </a:p>
        </p:txBody>
      </p:sp>
      <p:sp>
        <p:nvSpPr>
          <p:cNvPr id="5" name="日期占位符 4">
            <a:extLst>
              <a:ext uri="{FF2B5EF4-FFF2-40B4-BE49-F238E27FC236}">
                <a16:creationId xmlns:a16="http://schemas.microsoft.com/office/drawing/2014/main" id="{E1566DDE-AC52-2D88-A86C-1CE9B4629438}"/>
              </a:ext>
            </a:extLst>
          </p:cNvPr>
          <p:cNvSpPr>
            <a:spLocks noGrp="1"/>
          </p:cNvSpPr>
          <p:nvPr>
            <p:ph type="dt" sz="half" idx="10"/>
          </p:nvPr>
        </p:nvSpPr>
        <p:spPr>
          <a:xfrm>
            <a:off x="838200" y="6492872"/>
            <a:ext cx="2743200" cy="365125"/>
          </a:xfrm>
        </p:spPr>
        <p:txBody>
          <a:bodyPr/>
          <a:lstStyle/>
          <a:p>
            <a:fld id="{E4C2CF94-821F-194A-BC37-ED2010A58F59}" type="datetime1">
              <a:rPr kumimoji="1" lang="zh-CN" altLang="en-US" smtClean="0">
                <a:solidFill>
                  <a:schemeClr val="bg1"/>
                </a:solidFill>
              </a:rPr>
              <a:t>2024/9/18</a:t>
            </a:fld>
            <a:endParaRPr kumimoji="1" lang="zh-CN" altLang="en-US" dirty="0">
              <a:solidFill>
                <a:schemeClr val="bg1"/>
              </a:solidFill>
            </a:endParaRPr>
          </a:p>
        </p:txBody>
      </p:sp>
      <p:sp>
        <p:nvSpPr>
          <p:cNvPr id="6" name="页脚占位符 5">
            <a:extLst>
              <a:ext uri="{FF2B5EF4-FFF2-40B4-BE49-F238E27FC236}">
                <a16:creationId xmlns:a16="http://schemas.microsoft.com/office/drawing/2014/main" id="{8DCDA9F7-D314-8B97-9116-9C52F838EF92}"/>
              </a:ext>
            </a:extLst>
          </p:cNvPr>
          <p:cNvSpPr>
            <a:spLocks noGrp="1"/>
          </p:cNvSpPr>
          <p:nvPr>
            <p:ph type="ftr" sz="quarter" idx="11"/>
          </p:nvPr>
        </p:nvSpPr>
        <p:spPr>
          <a:xfrm>
            <a:off x="4038600" y="6492873"/>
            <a:ext cx="4114800" cy="365125"/>
          </a:xfrm>
        </p:spPr>
        <p:txBody>
          <a:bodyPr/>
          <a:lstStyle/>
          <a:p>
            <a:r>
              <a:rPr kumimoji="1" lang="en-US" altLang="zh-CN" dirty="0">
                <a:solidFill>
                  <a:schemeClr val="bg1"/>
                </a:solidFill>
              </a:rPr>
              <a:t>2024</a:t>
            </a:r>
            <a:r>
              <a:rPr kumimoji="1" lang="zh-CN" altLang="en-US" dirty="0">
                <a:solidFill>
                  <a:schemeClr val="bg1"/>
                </a:solidFill>
              </a:rPr>
              <a:t>秋，软件设计与体系结构</a:t>
            </a:r>
          </a:p>
        </p:txBody>
      </p:sp>
      <p:sp>
        <p:nvSpPr>
          <p:cNvPr id="7" name="灯片编号占位符 6">
            <a:extLst>
              <a:ext uri="{FF2B5EF4-FFF2-40B4-BE49-F238E27FC236}">
                <a16:creationId xmlns:a16="http://schemas.microsoft.com/office/drawing/2014/main" id="{5DA749E5-C672-5908-A86F-870B9A252EB9}"/>
              </a:ext>
            </a:extLst>
          </p:cNvPr>
          <p:cNvSpPr>
            <a:spLocks noGrp="1"/>
          </p:cNvSpPr>
          <p:nvPr>
            <p:ph type="sldNum" sz="quarter" idx="12"/>
          </p:nvPr>
        </p:nvSpPr>
        <p:spPr>
          <a:xfrm>
            <a:off x="8610600" y="6485074"/>
            <a:ext cx="2743200" cy="365125"/>
          </a:xfrm>
        </p:spPr>
        <p:txBody>
          <a:bodyPr/>
          <a:lstStyle/>
          <a:p>
            <a:fld id="{CE4DB412-8034-E14D-81D5-D45E190EBA3C}" type="slidenum">
              <a:rPr kumimoji="1" lang="zh-CN" altLang="en-US" smtClean="0">
                <a:solidFill>
                  <a:schemeClr val="bg1"/>
                </a:solidFill>
              </a:rPr>
              <a:t>77</a:t>
            </a:fld>
            <a:endParaRPr kumimoji="1" lang="zh-CN" altLang="en-US" dirty="0">
              <a:solidFill>
                <a:schemeClr val="bg1"/>
              </a:solidFill>
            </a:endParaRPr>
          </a:p>
        </p:txBody>
      </p:sp>
      <p:pic>
        <p:nvPicPr>
          <p:cNvPr id="9" name="图片 8" descr="徽标&#10;&#10;描述已自动生成">
            <a:extLst>
              <a:ext uri="{FF2B5EF4-FFF2-40B4-BE49-F238E27FC236}">
                <a16:creationId xmlns:a16="http://schemas.microsoft.com/office/drawing/2014/main" id="{A09B2694-21AA-B9B4-02A8-39252B329CA9}"/>
              </a:ext>
            </a:extLst>
          </p:cNvPr>
          <p:cNvPicPr>
            <a:picLocks noChangeAspect="1"/>
          </p:cNvPicPr>
          <p:nvPr/>
        </p:nvPicPr>
        <p:blipFill>
          <a:blip r:embed="rId2"/>
          <a:stretch>
            <a:fillRect/>
          </a:stretch>
        </p:blipFill>
        <p:spPr>
          <a:xfrm>
            <a:off x="11353800" y="0"/>
            <a:ext cx="838199" cy="818771"/>
          </a:xfrm>
          <a:prstGeom prst="rect">
            <a:avLst/>
          </a:prstGeom>
        </p:spPr>
      </p:pic>
      <p:pic>
        <p:nvPicPr>
          <p:cNvPr id="8" name="图片 7" descr="图示&#10;&#10;描述已自动生成">
            <a:extLst>
              <a:ext uri="{FF2B5EF4-FFF2-40B4-BE49-F238E27FC236}">
                <a16:creationId xmlns:a16="http://schemas.microsoft.com/office/drawing/2014/main" id="{7F68998F-7F76-E2C3-2E8C-F6DF0C4F6764}"/>
              </a:ext>
            </a:extLst>
          </p:cNvPr>
          <p:cNvPicPr>
            <a:picLocks noChangeAspect="1"/>
          </p:cNvPicPr>
          <p:nvPr/>
        </p:nvPicPr>
        <p:blipFill>
          <a:blip r:embed="rId3"/>
          <a:stretch>
            <a:fillRect/>
          </a:stretch>
        </p:blipFill>
        <p:spPr>
          <a:xfrm>
            <a:off x="765487" y="1172447"/>
            <a:ext cx="10661025" cy="4717365"/>
          </a:xfrm>
          <a:prstGeom prst="rect">
            <a:avLst/>
          </a:prstGeom>
        </p:spPr>
      </p:pic>
      <p:sp>
        <p:nvSpPr>
          <p:cNvPr id="11" name="矩形 10">
            <a:extLst>
              <a:ext uri="{FF2B5EF4-FFF2-40B4-BE49-F238E27FC236}">
                <a16:creationId xmlns:a16="http://schemas.microsoft.com/office/drawing/2014/main" id="{E9D439AA-4D2A-2423-D935-782DC1B02A84}"/>
              </a:ext>
            </a:extLst>
          </p:cNvPr>
          <p:cNvSpPr/>
          <p:nvPr/>
        </p:nvSpPr>
        <p:spPr>
          <a:xfrm>
            <a:off x="2994212" y="941294"/>
            <a:ext cx="2115670" cy="5118847"/>
          </a:xfrm>
          <a:prstGeom prst="rect">
            <a:avLst/>
          </a:prstGeom>
          <a:noFill/>
          <a:ln>
            <a:solidFill>
              <a:srgbClr val="C0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文本框 11">
            <a:extLst>
              <a:ext uri="{FF2B5EF4-FFF2-40B4-BE49-F238E27FC236}">
                <a16:creationId xmlns:a16="http://schemas.microsoft.com/office/drawing/2014/main" id="{08CF6F58-95B3-F2B3-AC40-416352C0B636}"/>
              </a:ext>
            </a:extLst>
          </p:cNvPr>
          <p:cNvSpPr txBox="1"/>
          <p:nvPr/>
        </p:nvSpPr>
        <p:spPr>
          <a:xfrm>
            <a:off x="3146612" y="1002118"/>
            <a:ext cx="1192955" cy="369332"/>
          </a:xfrm>
          <a:prstGeom prst="rect">
            <a:avLst/>
          </a:prstGeom>
          <a:noFill/>
        </p:spPr>
        <p:txBody>
          <a:bodyPr wrap="none" rtlCol="0">
            <a:spAutoFit/>
          </a:bodyPr>
          <a:lstStyle/>
          <a:p>
            <a:r>
              <a:rPr kumimoji="1" lang="zh-CN" altLang="en-US" dirty="0">
                <a:solidFill>
                  <a:srgbClr val="C00000"/>
                </a:solidFill>
              </a:rPr>
              <a:t>成员</a:t>
            </a:r>
            <a:r>
              <a:rPr kumimoji="1" lang="en-US" altLang="zh-CN" dirty="0">
                <a:solidFill>
                  <a:srgbClr val="C00000"/>
                </a:solidFill>
              </a:rPr>
              <a:t>A</a:t>
            </a:r>
            <a:r>
              <a:rPr kumimoji="1" lang="zh-CN" altLang="en-US" dirty="0">
                <a:solidFill>
                  <a:srgbClr val="C00000"/>
                </a:solidFill>
              </a:rPr>
              <a:t>和</a:t>
            </a:r>
            <a:r>
              <a:rPr kumimoji="1" lang="en-US" altLang="zh-CN" dirty="0">
                <a:solidFill>
                  <a:srgbClr val="C00000"/>
                </a:solidFill>
              </a:rPr>
              <a:t>B</a:t>
            </a:r>
            <a:endParaRPr kumimoji="1" lang="zh-CN" altLang="en-US" dirty="0">
              <a:solidFill>
                <a:srgbClr val="C00000"/>
              </a:solidFill>
            </a:endParaRPr>
          </a:p>
        </p:txBody>
      </p:sp>
      <p:sp>
        <p:nvSpPr>
          <p:cNvPr id="14" name="矩形 13">
            <a:extLst>
              <a:ext uri="{FF2B5EF4-FFF2-40B4-BE49-F238E27FC236}">
                <a16:creationId xmlns:a16="http://schemas.microsoft.com/office/drawing/2014/main" id="{7A88200A-FEC9-6417-5709-297F62789DDF}"/>
              </a:ext>
            </a:extLst>
          </p:cNvPr>
          <p:cNvSpPr/>
          <p:nvPr/>
        </p:nvSpPr>
        <p:spPr>
          <a:xfrm>
            <a:off x="5262282" y="941294"/>
            <a:ext cx="2115670" cy="5118847"/>
          </a:xfrm>
          <a:prstGeom prst="rect">
            <a:avLst/>
          </a:prstGeom>
          <a:noFill/>
          <a:ln>
            <a:solidFill>
              <a:srgbClr val="C0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文本框 14">
            <a:extLst>
              <a:ext uri="{FF2B5EF4-FFF2-40B4-BE49-F238E27FC236}">
                <a16:creationId xmlns:a16="http://schemas.microsoft.com/office/drawing/2014/main" id="{A8D0A05D-BC53-A322-9897-66B6ECEF4F9E}"/>
              </a:ext>
            </a:extLst>
          </p:cNvPr>
          <p:cNvSpPr txBox="1"/>
          <p:nvPr/>
        </p:nvSpPr>
        <p:spPr>
          <a:xfrm>
            <a:off x="5367141" y="987780"/>
            <a:ext cx="808235" cy="369332"/>
          </a:xfrm>
          <a:prstGeom prst="rect">
            <a:avLst/>
          </a:prstGeom>
          <a:noFill/>
        </p:spPr>
        <p:txBody>
          <a:bodyPr wrap="none" rtlCol="0">
            <a:spAutoFit/>
          </a:bodyPr>
          <a:lstStyle/>
          <a:p>
            <a:r>
              <a:rPr kumimoji="1" lang="zh-CN" altLang="en-US" dirty="0">
                <a:solidFill>
                  <a:srgbClr val="C00000"/>
                </a:solidFill>
              </a:rPr>
              <a:t>成员</a:t>
            </a:r>
            <a:r>
              <a:rPr kumimoji="1" lang="en-US" altLang="zh-CN" dirty="0">
                <a:solidFill>
                  <a:srgbClr val="C00000"/>
                </a:solidFill>
              </a:rPr>
              <a:t>C</a:t>
            </a:r>
            <a:endParaRPr kumimoji="1" lang="zh-CN" altLang="en-US" dirty="0">
              <a:solidFill>
                <a:srgbClr val="C00000"/>
              </a:solidFill>
            </a:endParaRPr>
          </a:p>
        </p:txBody>
      </p:sp>
      <p:sp>
        <p:nvSpPr>
          <p:cNvPr id="16" name="矩形 15">
            <a:extLst>
              <a:ext uri="{FF2B5EF4-FFF2-40B4-BE49-F238E27FC236}">
                <a16:creationId xmlns:a16="http://schemas.microsoft.com/office/drawing/2014/main" id="{23D86CFF-7DAF-184B-6974-A45FAABF5272}"/>
              </a:ext>
            </a:extLst>
          </p:cNvPr>
          <p:cNvSpPr/>
          <p:nvPr/>
        </p:nvSpPr>
        <p:spPr>
          <a:xfrm>
            <a:off x="7530352" y="941294"/>
            <a:ext cx="4048560" cy="5118847"/>
          </a:xfrm>
          <a:prstGeom prst="rect">
            <a:avLst/>
          </a:prstGeom>
          <a:noFill/>
          <a:ln>
            <a:solidFill>
              <a:srgbClr val="C0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文本框 16">
            <a:extLst>
              <a:ext uri="{FF2B5EF4-FFF2-40B4-BE49-F238E27FC236}">
                <a16:creationId xmlns:a16="http://schemas.microsoft.com/office/drawing/2014/main" id="{CC76A746-3211-3223-7AA3-A7FBD12A7FB9}"/>
              </a:ext>
            </a:extLst>
          </p:cNvPr>
          <p:cNvSpPr txBox="1"/>
          <p:nvPr/>
        </p:nvSpPr>
        <p:spPr>
          <a:xfrm>
            <a:off x="7749282" y="1002118"/>
            <a:ext cx="824265" cy="369332"/>
          </a:xfrm>
          <a:prstGeom prst="rect">
            <a:avLst/>
          </a:prstGeom>
          <a:noFill/>
        </p:spPr>
        <p:txBody>
          <a:bodyPr wrap="none" rtlCol="0">
            <a:spAutoFit/>
          </a:bodyPr>
          <a:lstStyle/>
          <a:p>
            <a:r>
              <a:rPr kumimoji="1" lang="zh-CN" altLang="en-US" dirty="0">
                <a:solidFill>
                  <a:srgbClr val="C00000"/>
                </a:solidFill>
              </a:rPr>
              <a:t>成员</a:t>
            </a:r>
            <a:r>
              <a:rPr kumimoji="1" lang="en-US" altLang="zh-CN" dirty="0">
                <a:solidFill>
                  <a:srgbClr val="C00000"/>
                </a:solidFill>
              </a:rPr>
              <a:t>D</a:t>
            </a:r>
            <a:endParaRPr kumimoji="1" lang="zh-CN" altLang="en-US" dirty="0">
              <a:solidFill>
                <a:srgbClr val="C00000"/>
              </a:solidFill>
            </a:endParaRPr>
          </a:p>
        </p:txBody>
      </p:sp>
    </p:spTree>
    <p:extLst>
      <p:ext uri="{BB962C8B-B14F-4D97-AF65-F5344CB8AC3E}">
        <p14:creationId xmlns:p14="http://schemas.microsoft.com/office/powerpoint/2010/main" val="140547239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640312-8671-C587-A08C-D3AD2CE63C7E}"/>
            </a:ext>
          </a:extLst>
        </p:cNvPr>
        <p:cNvGrpSpPr/>
        <p:nvPr/>
      </p:nvGrpSpPr>
      <p:grpSpPr>
        <a:xfrm>
          <a:off x="0" y="0"/>
          <a:ext cx="0" cy="0"/>
          <a:chOff x="0" y="0"/>
          <a:chExt cx="0" cy="0"/>
        </a:xfrm>
      </p:grpSpPr>
      <p:cxnSp>
        <p:nvCxnSpPr>
          <p:cNvPr id="3" name="直线连接符 2">
            <a:extLst>
              <a:ext uri="{FF2B5EF4-FFF2-40B4-BE49-F238E27FC236}">
                <a16:creationId xmlns:a16="http://schemas.microsoft.com/office/drawing/2014/main" id="{8FC0709C-1EEC-D65F-7502-E2A9996AD8C8}"/>
              </a:ext>
            </a:extLst>
          </p:cNvPr>
          <p:cNvCxnSpPr>
            <a:cxnSpLocks/>
          </p:cNvCxnSpPr>
          <p:nvPr/>
        </p:nvCxnSpPr>
        <p:spPr>
          <a:xfrm>
            <a:off x="102093" y="714234"/>
            <a:ext cx="11987814" cy="0"/>
          </a:xfrm>
          <a:prstGeom prst="line">
            <a:avLst/>
          </a:prstGeom>
          <a:ln w="38100">
            <a:solidFill>
              <a:srgbClr val="C00000"/>
            </a:solidFill>
          </a:ln>
        </p:spPr>
        <p:style>
          <a:lnRef idx="2">
            <a:schemeClr val="accent1"/>
          </a:lnRef>
          <a:fillRef idx="0">
            <a:schemeClr val="accent1"/>
          </a:fillRef>
          <a:effectRef idx="1">
            <a:schemeClr val="accent1"/>
          </a:effectRef>
          <a:fontRef idx="minor">
            <a:schemeClr val="tx1"/>
          </a:fontRef>
        </p:style>
      </p:cxnSp>
      <p:sp>
        <p:nvSpPr>
          <p:cNvPr id="4" name="矩形 3">
            <a:extLst>
              <a:ext uri="{FF2B5EF4-FFF2-40B4-BE49-F238E27FC236}">
                <a16:creationId xmlns:a16="http://schemas.microsoft.com/office/drawing/2014/main" id="{7EECD44E-F1A4-4AF6-9A73-48575E72CE11}"/>
              </a:ext>
            </a:extLst>
          </p:cNvPr>
          <p:cNvSpPr/>
          <p:nvPr/>
        </p:nvSpPr>
        <p:spPr>
          <a:xfrm>
            <a:off x="0" y="6492874"/>
            <a:ext cx="12192000" cy="365125"/>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标题 1">
            <a:extLst>
              <a:ext uri="{FF2B5EF4-FFF2-40B4-BE49-F238E27FC236}">
                <a16:creationId xmlns:a16="http://schemas.microsoft.com/office/drawing/2014/main" id="{634AEEE0-D8D3-DC7F-AC34-3925FC3BE03B}"/>
              </a:ext>
            </a:extLst>
          </p:cNvPr>
          <p:cNvSpPr>
            <a:spLocks noGrp="1"/>
          </p:cNvSpPr>
          <p:nvPr>
            <p:ph type="title"/>
          </p:nvPr>
        </p:nvSpPr>
        <p:spPr>
          <a:xfrm>
            <a:off x="641636" y="166374"/>
            <a:ext cx="10712164" cy="547860"/>
          </a:xfrm>
        </p:spPr>
        <p:txBody>
          <a:bodyPr>
            <a:normAutofit fontScale="90000"/>
          </a:bodyPr>
          <a:lstStyle/>
          <a:p>
            <a:r>
              <a:rPr kumimoji="1" lang="zh-CN" altLang="en-US" sz="4000" dirty="0">
                <a:latin typeface="Microsoft YaHei" panose="020B0503020204020204" pitchFamily="34" charset="-122"/>
                <a:ea typeface="Microsoft YaHei" panose="020B0503020204020204" pitchFamily="34" charset="-122"/>
              </a:rPr>
              <a:t>建立初始时间表</a:t>
            </a:r>
          </a:p>
        </p:txBody>
      </p:sp>
      <p:sp>
        <p:nvSpPr>
          <p:cNvPr id="5" name="日期占位符 4">
            <a:extLst>
              <a:ext uri="{FF2B5EF4-FFF2-40B4-BE49-F238E27FC236}">
                <a16:creationId xmlns:a16="http://schemas.microsoft.com/office/drawing/2014/main" id="{1630C573-EB1E-571E-9AC1-EFCC7FD32EB3}"/>
              </a:ext>
            </a:extLst>
          </p:cNvPr>
          <p:cNvSpPr>
            <a:spLocks noGrp="1"/>
          </p:cNvSpPr>
          <p:nvPr>
            <p:ph type="dt" sz="half" idx="10"/>
          </p:nvPr>
        </p:nvSpPr>
        <p:spPr>
          <a:xfrm>
            <a:off x="838200" y="6492872"/>
            <a:ext cx="2743200" cy="365125"/>
          </a:xfrm>
        </p:spPr>
        <p:txBody>
          <a:bodyPr/>
          <a:lstStyle/>
          <a:p>
            <a:fld id="{E4C2CF94-821F-194A-BC37-ED2010A58F59}" type="datetime1">
              <a:rPr kumimoji="1" lang="zh-CN" altLang="en-US" smtClean="0">
                <a:solidFill>
                  <a:schemeClr val="bg1"/>
                </a:solidFill>
              </a:rPr>
              <a:t>2024/9/18</a:t>
            </a:fld>
            <a:endParaRPr kumimoji="1" lang="zh-CN" altLang="en-US" dirty="0">
              <a:solidFill>
                <a:schemeClr val="bg1"/>
              </a:solidFill>
            </a:endParaRPr>
          </a:p>
        </p:txBody>
      </p:sp>
      <p:sp>
        <p:nvSpPr>
          <p:cNvPr id="6" name="页脚占位符 5">
            <a:extLst>
              <a:ext uri="{FF2B5EF4-FFF2-40B4-BE49-F238E27FC236}">
                <a16:creationId xmlns:a16="http://schemas.microsoft.com/office/drawing/2014/main" id="{C54768C2-0390-6224-01E8-A01696E6530A}"/>
              </a:ext>
            </a:extLst>
          </p:cNvPr>
          <p:cNvSpPr>
            <a:spLocks noGrp="1"/>
          </p:cNvSpPr>
          <p:nvPr>
            <p:ph type="ftr" sz="quarter" idx="11"/>
          </p:nvPr>
        </p:nvSpPr>
        <p:spPr>
          <a:xfrm>
            <a:off x="4038600" y="6492873"/>
            <a:ext cx="4114800" cy="365125"/>
          </a:xfrm>
        </p:spPr>
        <p:txBody>
          <a:bodyPr/>
          <a:lstStyle/>
          <a:p>
            <a:r>
              <a:rPr kumimoji="1" lang="en-US" altLang="zh-CN" dirty="0">
                <a:solidFill>
                  <a:schemeClr val="bg1"/>
                </a:solidFill>
              </a:rPr>
              <a:t>2024</a:t>
            </a:r>
            <a:r>
              <a:rPr kumimoji="1" lang="zh-CN" altLang="en-US" dirty="0">
                <a:solidFill>
                  <a:schemeClr val="bg1"/>
                </a:solidFill>
              </a:rPr>
              <a:t>秋，软件设计与体系结构</a:t>
            </a:r>
          </a:p>
        </p:txBody>
      </p:sp>
      <p:sp>
        <p:nvSpPr>
          <p:cNvPr id="7" name="灯片编号占位符 6">
            <a:extLst>
              <a:ext uri="{FF2B5EF4-FFF2-40B4-BE49-F238E27FC236}">
                <a16:creationId xmlns:a16="http://schemas.microsoft.com/office/drawing/2014/main" id="{B2F85650-43DE-B3BC-AAC3-998B2BD382D7}"/>
              </a:ext>
            </a:extLst>
          </p:cNvPr>
          <p:cNvSpPr>
            <a:spLocks noGrp="1"/>
          </p:cNvSpPr>
          <p:nvPr>
            <p:ph type="sldNum" sz="quarter" idx="12"/>
          </p:nvPr>
        </p:nvSpPr>
        <p:spPr>
          <a:xfrm>
            <a:off x="8610600" y="6485074"/>
            <a:ext cx="2743200" cy="365125"/>
          </a:xfrm>
        </p:spPr>
        <p:txBody>
          <a:bodyPr/>
          <a:lstStyle/>
          <a:p>
            <a:fld id="{CE4DB412-8034-E14D-81D5-D45E190EBA3C}" type="slidenum">
              <a:rPr kumimoji="1" lang="zh-CN" altLang="en-US" smtClean="0">
                <a:solidFill>
                  <a:schemeClr val="bg1"/>
                </a:solidFill>
              </a:rPr>
              <a:t>78</a:t>
            </a:fld>
            <a:endParaRPr kumimoji="1" lang="zh-CN" altLang="en-US" dirty="0">
              <a:solidFill>
                <a:schemeClr val="bg1"/>
              </a:solidFill>
            </a:endParaRPr>
          </a:p>
        </p:txBody>
      </p:sp>
      <p:pic>
        <p:nvPicPr>
          <p:cNvPr id="9" name="图片 8" descr="徽标&#10;&#10;描述已自动生成">
            <a:extLst>
              <a:ext uri="{FF2B5EF4-FFF2-40B4-BE49-F238E27FC236}">
                <a16:creationId xmlns:a16="http://schemas.microsoft.com/office/drawing/2014/main" id="{5E02BF31-6606-CABC-2FA1-930CF69BB07F}"/>
              </a:ext>
            </a:extLst>
          </p:cNvPr>
          <p:cNvPicPr>
            <a:picLocks noChangeAspect="1"/>
          </p:cNvPicPr>
          <p:nvPr/>
        </p:nvPicPr>
        <p:blipFill>
          <a:blip r:embed="rId2"/>
          <a:stretch>
            <a:fillRect/>
          </a:stretch>
        </p:blipFill>
        <p:spPr>
          <a:xfrm>
            <a:off x="11353800" y="0"/>
            <a:ext cx="838199" cy="818771"/>
          </a:xfrm>
          <a:prstGeom prst="rect">
            <a:avLst/>
          </a:prstGeom>
        </p:spPr>
      </p:pic>
      <p:sp>
        <p:nvSpPr>
          <p:cNvPr id="13" name="文本框 12">
            <a:extLst>
              <a:ext uri="{FF2B5EF4-FFF2-40B4-BE49-F238E27FC236}">
                <a16:creationId xmlns:a16="http://schemas.microsoft.com/office/drawing/2014/main" id="{301DCD4B-A6AD-C8E0-E792-96E091EA5623}"/>
              </a:ext>
            </a:extLst>
          </p:cNvPr>
          <p:cNvSpPr txBox="1"/>
          <p:nvPr/>
        </p:nvSpPr>
        <p:spPr>
          <a:xfrm>
            <a:off x="641636" y="1262094"/>
            <a:ext cx="10712164" cy="968791"/>
          </a:xfrm>
          <a:prstGeom prst="rect">
            <a:avLst/>
          </a:prstGeom>
          <a:noFill/>
        </p:spPr>
        <p:txBody>
          <a:bodyPr wrap="square">
            <a:spAutoFit/>
          </a:bodyPr>
          <a:lstStyle/>
          <a:p>
            <a:pPr>
              <a:lnSpc>
                <a:spcPct val="150000"/>
              </a:lnSpc>
            </a:pPr>
            <a:r>
              <a:rPr lang="zh-CN" altLang="en-US" sz="2000" dirty="0">
                <a:solidFill>
                  <a:srgbClr val="000000"/>
                </a:solidFill>
                <a:effectLst/>
                <a:latin typeface="Helvetica" pitchFamily="2" charset="0"/>
              </a:rPr>
              <a:t>在项目工作分解的基础上，进一步估算活动所需的时间和资源，并按照一定的顺序将这些活动进行组织和调度，从而创建项目的进度计划表。</a:t>
            </a:r>
          </a:p>
        </p:txBody>
      </p:sp>
      <p:pic>
        <p:nvPicPr>
          <p:cNvPr id="19" name="图片 18" descr="图示&#10;&#10;描述已自动生成">
            <a:extLst>
              <a:ext uri="{FF2B5EF4-FFF2-40B4-BE49-F238E27FC236}">
                <a16:creationId xmlns:a16="http://schemas.microsoft.com/office/drawing/2014/main" id="{2BCF9518-9ED6-4763-3593-79005C716D23}"/>
              </a:ext>
            </a:extLst>
          </p:cNvPr>
          <p:cNvPicPr>
            <a:picLocks noChangeAspect="1"/>
          </p:cNvPicPr>
          <p:nvPr/>
        </p:nvPicPr>
        <p:blipFill>
          <a:blip r:embed="rId3"/>
          <a:stretch>
            <a:fillRect/>
          </a:stretch>
        </p:blipFill>
        <p:spPr>
          <a:xfrm>
            <a:off x="1474737" y="2410154"/>
            <a:ext cx="9242525" cy="1758577"/>
          </a:xfrm>
          <a:prstGeom prst="rect">
            <a:avLst/>
          </a:prstGeom>
        </p:spPr>
      </p:pic>
      <p:sp>
        <p:nvSpPr>
          <p:cNvPr id="21" name="文本框 20">
            <a:extLst>
              <a:ext uri="{FF2B5EF4-FFF2-40B4-BE49-F238E27FC236}">
                <a16:creationId xmlns:a16="http://schemas.microsoft.com/office/drawing/2014/main" id="{AB766401-08A2-AFF8-7176-734255DA439F}"/>
              </a:ext>
            </a:extLst>
          </p:cNvPr>
          <p:cNvSpPr txBox="1"/>
          <p:nvPr/>
        </p:nvSpPr>
        <p:spPr>
          <a:xfrm>
            <a:off x="641635" y="4653055"/>
            <a:ext cx="10712163" cy="507127"/>
          </a:xfrm>
          <a:prstGeom prst="rect">
            <a:avLst/>
          </a:prstGeom>
          <a:noFill/>
        </p:spPr>
        <p:txBody>
          <a:bodyPr wrap="square">
            <a:spAutoFit/>
          </a:bodyPr>
          <a:lstStyle/>
          <a:p>
            <a:pPr>
              <a:lnSpc>
                <a:spcPct val="150000"/>
              </a:lnSpc>
            </a:pPr>
            <a:r>
              <a:rPr lang="zh-CN" altLang="en-US" sz="2000" dirty="0">
                <a:solidFill>
                  <a:srgbClr val="000000"/>
                </a:solidFill>
                <a:effectLst/>
                <a:latin typeface="Helvetica" pitchFamily="2" charset="0"/>
              </a:rPr>
              <a:t>制定进度计划需要在资源、时间和实现功能之间不断平衡，并需要定期更新。</a:t>
            </a:r>
          </a:p>
        </p:txBody>
      </p:sp>
    </p:spTree>
    <p:extLst>
      <p:ext uri="{BB962C8B-B14F-4D97-AF65-F5344CB8AC3E}">
        <p14:creationId xmlns:p14="http://schemas.microsoft.com/office/powerpoint/2010/main" val="44298519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EC8C85-1CB0-9F24-167A-628B7DE7DCAA}"/>
            </a:ext>
          </a:extLst>
        </p:cNvPr>
        <p:cNvGrpSpPr/>
        <p:nvPr/>
      </p:nvGrpSpPr>
      <p:grpSpPr>
        <a:xfrm>
          <a:off x="0" y="0"/>
          <a:ext cx="0" cy="0"/>
          <a:chOff x="0" y="0"/>
          <a:chExt cx="0" cy="0"/>
        </a:xfrm>
      </p:grpSpPr>
      <p:cxnSp>
        <p:nvCxnSpPr>
          <p:cNvPr id="3" name="直线连接符 2">
            <a:extLst>
              <a:ext uri="{FF2B5EF4-FFF2-40B4-BE49-F238E27FC236}">
                <a16:creationId xmlns:a16="http://schemas.microsoft.com/office/drawing/2014/main" id="{34469B5F-BB72-451F-E824-0241E55BEF15}"/>
              </a:ext>
            </a:extLst>
          </p:cNvPr>
          <p:cNvCxnSpPr>
            <a:cxnSpLocks/>
          </p:cNvCxnSpPr>
          <p:nvPr/>
        </p:nvCxnSpPr>
        <p:spPr>
          <a:xfrm>
            <a:off x="102093" y="714234"/>
            <a:ext cx="11987814" cy="0"/>
          </a:xfrm>
          <a:prstGeom prst="line">
            <a:avLst/>
          </a:prstGeom>
          <a:ln w="38100">
            <a:solidFill>
              <a:srgbClr val="C00000"/>
            </a:solidFill>
          </a:ln>
        </p:spPr>
        <p:style>
          <a:lnRef idx="2">
            <a:schemeClr val="accent1"/>
          </a:lnRef>
          <a:fillRef idx="0">
            <a:schemeClr val="accent1"/>
          </a:fillRef>
          <a:effectRef idx="1">
            <a:schemeClr val="accent1"/>
          </a:effectRef>
          <a:fontRef idx="minor">
            <a:schemeClr val="tx1"/>
          </a:fontRef>
        </p:style>
      </p:cxnSp>
      <p:sp>
        <p:nvSpPr>
          <p:cNvPr id="4" name="矩形 3">
            <a:extLst>
              <a:ext uri="{FF2B5EF4-FFF2-40B4-BE49-F238E27FC236}">
                <a16:creationId xmlns:a16="http://schemas.microsoft.com/office/drawing/2014/main" id="{64505CC1-61C4-96E8-30BE-60CECA1BE836}"/>
              </a:ext>
            </a:extLst>
          </p:cNvPr>
          <p:cNvSpPr/>
          <p:nvPr/>
        </p:nvSpPr>
        <p:spPr>
          <a:xfrm>
            <a:off x="0" y="6492874"/>
            <a:ext cx="12192000" cy="365125"/>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标题 1">
            <a:extLst>
              <a:ext uri="{FF2B5EF4-FFF2-40B4-BE49-F238E27FC236}">
                <a16:creationId xmlns:a16="http://schemas.microsoft.com/office/drawing/2014/main" id="{8CC7CA63-2995-33B9-F7AE-575C4019D2D6}"/>
              </a:ext>
            </a:extLst>
          </p:cNvPr>
          <p:cNvSpPr>
            <a:spLocks noGrp="1"/>
          </p:cNvSpPr>
          <p:nvPr>
            <p:ph type="title"/>
          </p:nvPr>
        </p:nvSpPr>
        <p:spPr>
          <a:xfrm>
            <a:off x="641636" y="166374"/>
            <a:ext cx="10712164" cy="547860"/>
          </a:xfrm>
        </p:spPr>
        <p:txBody>
          <a:bodyPr>
            <a:normAutofit fontScale="90000"/>
          </a:bodyPr>
          <a:lstStyle/>
          <a:p>
            <a:r>
              <a:rPr kumimoji="1" lang="zh-CN" altLang="en-US" sz="4000" dirty="0">
                <a:latin typeface="Microsoft YaHei" panose="020B0503020204020204" pitchFamily="34" charset="-122"/>
                <a:ea typeface="Microsoft YaHei" panose="020B0503020204020204" pitchFamily="34" charset="-122"/>
              </a:rPr>
              <a:t>建立初始时间表</a:t>
            </a:r>
          </a:p>
        </p:txBody>
      </p:sp>
      <p:sp>
        <p:nvSpPr>
          <p:cNvPr id="5" name="日期占位符 4">
            <a:extLst>
              <a:ext uri="{FF2B5EF4-FFF2-40B4-BE49-F238E27FC236}">
                <a16:creationId xmlns:a16="http://schemas.microsoft.com/office/drawing/2014/main" id="{A7845288-08B3-CB93-44BC-4C99A2969017}"/>
              </a:ext>
            </a:extLst>
          </p:cNvPr>
          <p:cNvSpPr>
            <a:spLocks noGrp="1"/>
          </p:cNvSpPr>
          <p:nvPr>
            <p:ph type="dt" sz="half" idx="10"/>
          </p:nvPr>
        </p:nvSpPr>
        <p:spPr>
          <a:xfrm>
            <a:off x="838200" y="6492872"/>
            <a:ext cx="2743200" cy="365125"/>
          </a:xfrm>
        </p:spPr>
        <p:txBody>
          <a:bodyPr/>
          <a:lstStyle/>
          <a:p>
            <a:fld id="{E4C2CF94-821F-194A-BC37-ED2010A58F59}" type="datetime1">
              <a:rPr kumimoji="1" lang="zh-CN" altLang="en-US" smtClean="0">
                <a:solidFill>
                  <a:schemeClr val="bg1"/>
                </a:solidFill>
              </a:rPr>
              <a:t>2024/9/18</a:t>
            </a:fld>
            <a:endParaRPr kumimoji="1" lang="zh-CN" altLang="en-US" dirty="0">
              <a:solidFill>
                <a:schemeClr val="bg1"/>
              </a:solidFill>
            </a:endParaRPr>
          </a:p>
        </p:txBody>
      </p:sp>
      <p:sp>
        <p:nvSpPr>
          <p:cNvPr id="6" name="页脚占位符 5">
            <a:extLst>
              <a:ext uri="{FF2B5EF4-FFF2-40B4-BE49-F238E27FC236}">
                <a16:creationId xmlns:a16="http://schemas.microsoft.com/office/drawing/2014/main" id="{D818CE60-7FB0-ADFA-9F1E-BC081E92EDA8}"/>
              </a:ext>
            </a:extLst>
          </p:cNvPr>
          <p:cNvSpPr>
            <a:spLocks noGrp="1"/>
          </p:cNvSpPr>
          <p:nvPr>
            <p:ph type="ftr" sz="quarter" idx="11"/>
          </p:nvPr>
        </p:nvSpPr>
        <p:spPr>
          <a:xfrm>
            <a:off x="4038600" y="6492873"/>
            <a:ext cx="4114800" cy="365125"/>
          </a:xfrm>
        </p:spPr>
        <p:txBody>
          <a:bodyPr/>
          <a:lstStyle/>
          <a:p>
            <a:r>
              <a:rPr kumimoji="1" lang="en-US" altLang="zh-CN" dirty="0">
                <a:solidFill>
                  <a:schemeClr val="bg1"/>
                </a:solidFill>
              </a:rPr>
              <a:t>2024</a:t>
            </a:r>
            <a:r>
              <a:rPr kumimoji="1" lang="zh-CN" altLang="en-US" dirty="0">
                <a:solidFill>
                  <a:schemeClr val="bg1"/>
                </a:solidFill>
              </a:rPr>
              <a:t>秋，软件设计与体系结构</a:t>
            </a:r>
          </a:p>
        </p:txBody>
      </p:sp>
      <p:sp>
        <p:nvSpPr>
          <p:cNvPr id="7" name="灯片编号占位符 6">
            <a:extLst>
              <a:ext uri="{FF2B5EF4-FFF2-40B4-BE49-F238E27FC236}">
                <a16:creationId xmlns:a16="http://schemas.microsoft.com/office/drawing/2014/main" id="{98586D08-C066-3AC8-9C23-19DF69F7444B}"/>
              </a:ext>
            </a:extLst>
          </p:cNvPr>
          <p:cNvSpPr>
            <a:spLocks noGrp="1"/>
          </p:cNvSpPr>
          <p:nvPr>
            <p:ph type="sldNum" sz="quarter" idx="12"/>
          </p:nvPr>
        </p:nvSpPr>
        <p:spPr>
          <a:xfrm>
            <a:off x="8610600" y="6485074"/>
            <a:ext cx="2743200" cy="365125"/>
          </a:xfrm>
        </p:spPr>
        <p:txBody>
          <a:bodyPr/>
          <a:lstStyle/>
          <a:p>
            <a:fld id="{CE4DB412-8034-E14D-81D5-D45E190EBA3C}" type="slidenum">
              <a:rPr kumimoji="1" lang="zh-CN" altLang="en-US" smtClean="0">
                <a:solidFill>
                  <a:schemeClr val="bg1"/>
                </a:solidFill>
              </a:rPr>
              <a:t>79</a:t>
            </a:fld>
            <a:endParaRPr kumimoji="1" lang="zh-CN" altLang="en-US" dirty="0">
              <a:solidFill>
                <a:schemeClr val="bg1"/>
              </a:solidFill>
            </a:endParaRPr>
          </a:p>
        </p:txBody>
      </p:sp>
      <p:pic>
        <p:nvPicPr>
          <p:cNvPr id="9" name="图片 8" descr="徽标&#10;&#10;描述已自动生成">
            <a:extLst>
              <a:ext uri="{FF2B5EF4-FFF2-40B4-BE49-F238E27FC236}">
                <a16:creationId xmlns:a16="http://schemas.microsoft.com/office/drawing/2014/main" id="{545C58C6-A08B-6A2A-34FA-813F68600187}"/>
              </a:ext>
            </a:extLst>
          </p:cNvPr>
          <p:cNvPicPr>
            <a:picLocks noChangeAspect="1"/>
          </p:cNvPicPr>
          <p:nvPr/>
        </p:nvPicPr>
        <p:blipFill>
          <a:blip r:embed="rId2"/>
          <a:stretch>
            <a:fillRect/>
          </a:stretch>
        </p:blipFill>
        <p:spPr>
          <a:xfrm>
            <a:off x="11353800" y="0"/>
            <a:ext cx="838199" cy="818771"/>
          </a:xfrm>
          <a:prstGeom prst="rect">
            <a:avLst/>
          </a:prstGeom>
        </p:spPr>
      </p:pic>
      <p:sp>
        <p:nvSpPr>
          <p:cNvPr id="13" name="文本框 12">
            <a:extLst>
              <a:ext uri="{FF2B5EF4-FFF2-40B4-BE49-F238E27FC236}">
                <a16:creationId xmlns:a16="http://schemas.microsoft.com/office/drawing/2014/main" id="{9E79C61D-E235-83B8-89BB-88C0FB3103E0}"/>
              </a:ext>
            </a:extLst>
          </p:cNvPr>
          <p:cNvSpPr txBox="1"/>
          <p:nvPr/>
        </p:nvSpPr>
        <p:spPr>
          <a:xfrm>
            <a:off x="641636" y="1262094"/>
            <a:ext cx="10712164" cy="509307"/>
          </a:xfrm>
          <a:prstGeom prst="rect">
            <a:avLst/>
          </a:prstGeom>
          <a:noFill/>
        </p:spPr>
        <p:txBody>
          <a:bodyPr wrap="square">
            <a:spAutoFit/>
          </a:bodyPr>
          <a:lstStyle/>
          <a:p>
            <a:pPr>
              <a:lnSpc>
                <a:spcPct val="150000"/>
              </a:lnSpc>
            </a:pPr>
            <a:r>
              <a:rPr lang="zh-CN" altLang="en-US" sz="2000" dirty="0">
                <a:solidFill>
                  <a:srgbClr val="000000"/>
                </a:solidFill>
                <a:effectLst/>
                <a:latin typeface="Helvetica" pitchFamily="2" charset="0"/>
              </a:rPr>
              <a:t>甘特图是一种通用的显示进度的方法。</a:t>
            </a:r>
          </a:p>
        </p:txBody>
      </p:sp>
      <p:pic>
        <p:nvPicPr>
          <p:cNvPr id="10" name="图片 9" descr="图形用户界面&#10;&#10;中度可信度描述已自动生成">
            <a:extLst>
              <a:ext uri="{FF2B5EF4-FFF2-40B4-BE49-F238E27FC236}">
                <a16:creationId xmlns:a16="http://schemas.microsoft.com/office/drawing/2014/main" id="{262D965F-776F-6C2F-0FFC-BB3BF0F1A1B8}"/>
              </a:ext>
            </a:extLst>
          </p:cNvPr>
          <p:cNvPicPr>
            <a:picLocks noChangeAspect="1"/>
          </p:cNvPicPr>
          <p:nvPr/>
        </p:nvPicPr>
        <p:blipFill>
          <a:blip r:embed="rId3"/>
          <a:stretch>
            <a:fillRect/>
          </a:stretch>
        </p:blipFill>
        <p:spPr>
          <a:xfrm>
            <a:off x="380809" y="2128370"/>
            <a:ext cx="11233818" cy="3600077"/>
          </a:xfrm>
          <a:prstGeom prst="rect">
            <a:avLst/>
          </a:prstGeom>
        </p:spPr>
      </p:pic>
    </p:spTree>
    <p:extLst>
      <p:ext uri="{BB962C8B-B14F-4D97-AF65-F5344CB8AC3E}">
        <p14:creationId xmlns:p14="http://schemas.microsoft.com/office/powerpoint/2010/main" val="24076567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4374BA-7038-C04D-5DF2-E520670DE590}"/>
            </a:ext>
          </a:extLst>
        </p:cNvPr>
        <p:cNvGrpSpPr/>
        <p:nvPr/>
      </p:nvGrpSpPr>
      <p:grpSpPr>
        <a:xfrm>
          <a:off x="0" y="0"/>
          <a:ext cx="0" cy="0"/>
          <a:chOff x="0" y="0"/>
          <a:chExt cx="0" cy="0"/>
        </a:xfrm>
      </p:grpSpPr>
      <p:cxnSp>
        <p:nvCxnSpPr>
          <p:cNvPr id="3" name="直线连接符 2">
            <a:extLst>
              <a:ext uri="{FF2B5EF4-FFF2-40B4-BE49-F238E27FC236}">
                <a16:creationId xmlns:a16="http://schemas.microsoft.com/office/drawing/2014/main" id="{67C56DC7-3C8B-C293-DF6A-72E23150DD35}"/>
              </a:ext>
            </a:extLst>
          </p:cNvPr>
          <p:cNvCxnSpPr>
            <a:cxnSpLocks/>
          </p:cNvCxnSpPr>
          <p:nvPr/>
        </p:nvCxnSpPr>
        <p:spPr>
          <a:xfrm>
            <a:off x="102093" y="714234"/>
            <a:ext cx="11987814" cy="0"/>
          </a:xfrm>
          <a:prstGeom prst="line">
            <a:avLst/>
          </a:prstGeom>
          <a:ln w="38100">
            <a:solidFill>
              <a:srgbClr val="C00000"/>
            </a:solidFill>
          </a:ln>
        </p:spPr>
        <p:style>
          <a:lnRef idx="2">
            <a:schemeClr val="accent1"/>
          </a:lnRef>
          <a:fillRef idx="0">
            <a:schemeClr val="accent1"/>
          </a:fillRef>
          <a:effectRef idx="1">
            <a:schemeClr val="accent1"/>
          </a:effectRef>
          <a:fontRef idx="minor">
            <a:schemeClr val="tx1"/>
          </a:fontRef>
        </p:style>
      </p:cxnSp>
      <p:sp>
        <p:nvSpPr>
          <p:cNvPr id="4" name="矩形 3">
            <a:extLst>
              <a:ext uri="{FF2B5EF4-FFF2-40B4-BE49-F238E27FC236}">
                <a16:creationId xmlns:a16="http://schemas.microsoft.com/office/drawing/2014/main" id="{3F26FC30-0648-DDB7-1338-ADD8BE4C0BA9}"/>
              </a:ext>
            </a:extLst>
          </p:cNvPr>
          <p:cNvSpPr/>
          <p:nvPr/>
        </p:nvSpPr>
        <p:spPr>
          <a:xfrm>
            <a:off x="0" y="6492874"/>
            <a:ext cx="12192000" cy="365125"/>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标题 1">
            <a:extLst>
              <a:ext uri="{FF2B5EF4-FFF2-40B4-BE49-F238E27FC236}">
                <a16:creationId xmlns:a16="http://schemas.microsoft.com/office/drawing/2014/main" id="{F5BCBC65-8575-B052-3D57-309D5CE8088F}"/>
              </a:ext>
            </a:extLst>
          </p:cNvPr>
          <p:cNvSpPr>
            <a:spLocks noGrp="1"/>
          </p:cNvSpPr>
          <p:nvPr>
            <p:ph type="title"/>
          </p:nvPr>
        </p:nvSpPr>
        <p:spPr>
          <a:xfrm>
            <a:off x="641636" y="166374"/>
            <a:ext cx="10712164" cy="547860"/>
          </a:xfrm>
        </p:spPr>
        <p:txBody>
          <a:bodyPr>
            <a:normAutofit fontScale="90000"/>
          </a:bodyPr>
          <a:lstStyle/>
          <a:p>
            <a:r>
              <a:rPr kumimoji="1" lang="zh-CN" altLang="en-US" sz="4000" dirty="0">
                <a:latin typeface="Microsoft YaHei" panose="020B0503020204020204" pitchFamily="34" charset="-122"/>
                <a:ea typeface="Microsoft YaHei" panose="020B0503020204020204" pitchFamily="34" charset="-122"/>
              </a:rPr>
              <a:t>人员的选择</a:t>
            </a:r>
          </a:p>
        </p:txBody>
      </p:sp>
      <p:sp>
        <p:nvSpPr>
          <p:cNvPr id="5" name="日期占位符 4">
            <a:extLst>
              <a:ext uri="{FF2B5EF4-FFF2-40B4-BE49-F238E27FC236}">
                <a16:creationId xmlns:a16="http://schemas.microsoft.com/office/drawing/2014/main" id="{46ED51DB-0C23-F0B0-A00D-51C61E1CEE62}"/>
              </a:ext>
            </a:extLst>
          </p:cNvPr>
          <p:cNvSpPr>
            <a:spLocks noGrp="1"/>
          </p:cNvSpPr>
          <p:nvPr>
            <p:ph type="dt" sz="half" idx="10"/>
          </p:nvPr>
        </p:nvSpPr>
        <p:spPr>
          <a:xfrm>
            <a:off x="838200" y="6492872"/>
            <a:ext cx="2743200" cy="365125"/>
          </a:xfrm>
        </p:spPr>
        <p:txBody>
          <a:bodyPr/>
          <a:lstStyle/>
          <a:p>
            <a:fld id="{E4C2CF94-821F-194A-BC37-ED2010A58F59}" type="datetime1">
              <a:rPr kumimoji="1" lang="zh-CN" altLang="en-US" smtClean="0">
                <a:solidFill>
                  <a:schemeClr val="bg1"/>
                </a:solidFill>
              </a:rPr>
              <a:t>2024/9/18</a:t>
            </a:fld>
            <a:endParaRPr kumimoji="1" lang="zh-CN" altLang="en-US" dirty="0">
              <a:solidFill>
                <a:schemeClr val="bg1"/>
              </a:solidFill>
            </a:endParaRPr>
          </a:p>
        </p:txBody>
      </p:sp>
      <p:sp>
        <p:nvSpPr>
          <p:cNvPr id="6" name="页脚占位符 5">
            <a:extLst>
              <a:ext uri="{FF2B5EF4-FFF2-40B4-BE49-F238E27FC236}">
                <a16:creationId xmlns:a16="http://schemas.microsoft.com/office/drawing/2014/main" id="{36384195-6FA5-414D-BA93-A5BAB669A9BB}"/>
              </a:ext>
            </a:extLst>
          </p:cNvPr>
          <p:cNvSpPr>
            <a:spLocks noGrp="1"/>
          </p:cNvSpPr>
          <p:nvPr>
            <p:ph type="ftr" sz="quarter" idx="11"/>
          </p:nvPr>
        </p:nvSpPr>
        <p:spPr>
          <a:xfrm>
            <a:off x="4038600" y="6492873"/>
            <a:ext cx="4114800" cy="365125"/>
          </a:xfrm>
        </p:spPr>
        <p:txBody>
          <a:bodyPr/>
          <a:lstStyle/>
          <a:p>
            <a:r>
              <a:rPr kumimoji="1" lang="en-US" altLang="zh-CN" dirty="0">
                <a:solidFill>
                  <a:schemeClr val="bg1"/>
                </a:solidFill>
              </a:rPr>
              <a:t>2024</a:t>
            </a:r>
            <a:r>
              <a:rPr kumimoji="1" lang="zh-CN" altLang="en-US" dirty="0">
                <a:solidFill>
                  <a:schemeClr val="bg1"/>
                </a:solidFill>
              </a:rPr>
              <a:t>秋，软件设计与体系结构</a:t>
            </a:r>
          </a:p>
        </p:txBody>
      </p:sp>
      <p:sp>
        <p:nvSpPr>
          <p:cNvPr id="7" name="灯片编号占位符 6">
            <a:extLst>
              <a:ext uri="{FF2B5EF4-FFF2-40B4-BE49-F238E27FC236}">
                <a16:creationId xmlns:a16="http://schemas.microsoft.com/office/drawing/2014/main" id="{3B888135-E724-1BB1-D912-A6F3A6CC0F6E}"/>
              </a:ext>
            </a:extLst>
          </p:cNvPr>
          <p:cNvSpPr>
            <a:spLocks noGrp="1"/>
          </p:cNvSpPr>
          <p:nvPr>
            <p:ph type="sldNum" sz="quarter" idx="12"/>
          </p:nvPr>
        </p:nvSpPr>
        <p:spPr>
          <a:xfrm>
            <a:off x="8610600" y="6485074"/>
            <a:ext cx="2743200" cy="365125"/>
          </a:xfrm>
        </p:spPr>
        <p:txBody>
          <a:bodyPr/>
          <a:lstStyle/>
          <a:p>
            <a:fld id="{CE4DB412-8034-E14D-81D5-D45E190EBA3C}" type="slidenum">
              <a:rPr kumimoji="1" lang="zh-CN" altLang="en-US" smtClean="0">
                <a:solidFill>
                  <a:schemeClr val="bg1"/>
                </a:solidFill>
              </a:rPr>
              <a:t>8</a:t>
            </a:fld>
            <a:endParaRPr kumimoji="1" lang="zh-CN" altLang="en-US" dirty="0">
              <a:solidFill>
                <a:schemeClr val="bg1"/>
              </a:solidFill>
            </a:endParaRPr>
          </a:p>
        </p:txBody>
      </p:sp>
      <p:pic>
        <p:nvPicPr>
          <p:cNvPr id="9" name="图片 8" descr="徽标&#10;&#10;描述已自动生成">
            <a:extLst>
              <a:ext uri="{FF2B5EF4-FFF2-40B4-BE49-F238E27FC236}">
                <a16:creationId xmlns:a16="http://schemas.microsoft.com/office/drawing/2014/main" id="{492396CF-5858-372B-D6A7-DD43A2DAB3F0}"/>
              </a:ext>
            </a:extLst>
          </p:cNvPr>
          <p:cNvPicPr>
            <a:picLocks noChangeAspect="1"/>
          </p:cNvPicPr>
          <p:nvPr/>
        </p:nvPicPr>
        <p:blipFill>
          <a:blip r:embed="rId2"/>
          <a:stretch>
            <a:fillRect/>
          </a:stretch>
        </p:blipFill>
        <p:spPr>
          <a:xfrm>
            <a:off x="11353800" y="0"/>
            <a:ext cx="838199" cy="818771"/>
          </a:xfrm>
          <a:prstGeom prst="rect">
            <a:avLst/>
          </a:prstGeom>
        </p:spPr>
      </p:pic>
      <p:pic>
        <p:nvPicPr>
          <p:cNvPr id="1026" name="Picture 2" descr="西游记取经四人组">
            <a:extLst>
              <a:ext uri="{FF2B5EF4-FFF2-40B4-BE49-F238E27FC236}">
                <a16:creationId xmlns:a16="http://schemas.microsoft.com/office/drawing/2014/main" id="{AB806C40-ECB2-4E16-E1C7-3B7292124C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012" y="976979"/>
            <a:ext cx="11501718" cy="51667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36721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1377DC-2413-FCB7-566F-F235B7E1A791}"/>
            </a:ext>
          </a:extLst>
        </p:cNvPr>
        <p:cNvGrpSpPr/>
        <p:nvPr/>
      </p:nvGrpSpPr>
      <p:grpSpPr>
        <a:xfrm>
          <a:off x="0" y="0"/>
          <a:ext cx="0" cy="0"/>
          <a:chOff x="0" y="0"/>
          <a:chExt cx="0" cy="0"/>
        </a:xfrm>
      </p:grpSpPr>
      <p:cxnSp>
        <p:nvCxnSpPr>
          <p:cNvPr id="3" name="直线连接符 2">
            <a:extLst>
              <a:ext uri="{FF2B5EF4-FFF2-40B4-BE49-F238E27FC236}">
                <a16:creationId xmlns:a16="http://schemas.microsoft.com/office/drawing/2014/main" id="{BA7F5CCE-B35C-1C35-B589-291537FF4B48}"/>
              </a:ext>
            </a:extLst>
          </p:cNvPr>
          <p:cNvCxnSpPr>
            <a:cxnSpLocks/>
          </p:cNvCxnSpPr>
          <p:nvPr/>
        </p:nvCxnSpPr>
        <p:spPr>
          <a:xfrm>
            <a:off x="102093" y="714234"/>
            <a:ext cx="11987814" cy="0"/>
          </a:xfrm>
          <a:prstGeom prst="line">
            <a:avLst/>
          </a:prstGeom>
          <a:ln w="38100">
            <a:solidFill>
              <a:srgbClr val="C00000"/>
            </a:solidFill>
          </a:ln>
        </p:spPr>
        <p:style>
          <a:lnRef idx="2">
            <a:schemeClr val="accent1"/>
          </a:lnRef>
          <a:fillRef idx="0">
            <a:schemeClr val="accent1"/>
          </a:fillRef>
          <a:effectRef idx="1">
            <a:schemeClr val="accent1"/>
          </a:effectRef>
          <a:fontRef idx="minor">
            <a:schemeClr val="tx1"/>
          </a:fontRef>
        </p:style>
      </p:cxnSp>
      <p:sp>
        <p:nvSpPr>
          <p:cNvPr id="4" name="矩形 3">
            <a:extLst>
              <a:ext uri="{FF2B5EF4-FFF2-40B4-BE49-F238E27FC236}">
                <a16:creationId xmlns:a16="http://schemas.microsoft.com/office/drawing/2014/main" id="{48DAA526-1944-289A-EDC4-9D0B1BD3FB08}"/>
              </a:ext>
            </a:extLst>
          </p:cNvPr>
          <p:cNvSpPr/>
          <p:nvPr/>
        </p:nvSpPr>
        <p:spPr>
          <a:xfrm>
            <a:off x="0" y="6492874"/>
            <a:ext cx="12192000" cy="365125"/>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标题 1">
            <a:extLst>
              <a:ext uri="{FF2B5EF4-FFF2-40B4-BE49-F238E27FC236}">
                <a16:creationId xmlns:a16="http://schemas.microsoft.com/office/drawing/2014/main" id="{03FBF805-CEC1-E5A1-EC99-8E54F53280B9}"/>
              </a:ext>
            </a:extLst>
          </p:cNvPr>
          <p:cNvSpPr>
            <a:spLocks noGrp="1"/>
          </p:cNvSpPr>
          <p:nvPr>
            <p:ph type="title"/>
          </p:nvPr>
        </p:nvSpPr>
        <p:spPr>
          <a:xfrm>
            <a:off x="641636" y="166374"/>
            <a:ext cx="10712164" cy="547860"/>
          </a:xfrm>
        </p:spPr>
        <p:txBody>
          <a:bodyPr>
            <a:normAutofit fontScale="90000"/>
          </a:bodyPr>
          <a:lstStyle/>
          <a:p>
            <a:r>
              <a:rPr kumimoji="1" lang="zh-CN" altLang="en-US" sz="4000" dirty="0">
                <a:latin typeface="Microsoft YaHei" panose="020B0503020204020204" pitchFamily="34" charset="-122"/>
                <a:ea typeface="Microsoft YaHei" panose="020B0503020204020204" pitchFamily="34" charset="-122"/>
              </a:rPr>
              <a:t>项目风险管理</a:t>
            </a:r>
          </a:p>
        </p:txBody>
      </p:sp>
      <p:sp>
        <p:nvSpPr>
          <p:cNvPr id="5" name="日期占位符 4">
            <a:extLst>
              <a:ext uri="{FF2B5EF4-FFF2-40B4-BE49-F238E27FC236}">
                <a16:creationId xmlns:a16="http://schemas.microsoft.com/office/drawing/2014/main" id="{AEA6ED47-258A-3B91-612A-99E5EC2F7280}"/>
              </a:ext>
            </a:extLst>
          </p:cNvPr>
          <p:cNvSpPr>
            <a:spLocks noGrp="1"/>
          </p:cNvSpPr>
          <p:nvPr>
            <p:ph type="dt" sz="half" idx="10"/>
          </p:nvPr>
        </p:nvSpPr>
        <p:spPr>
          <a:xfrm>
            <a:off x="838200" y="6492872"/>
            <a:ext cx="2743200" cy="365125"/>
          </a:xfrm>
        </p:spPr>
        <p:txBody>
          <a:bodyPr/>
          <a:lstStyle/>
          <a:p>
            <a:fld id="{E4C2CF94-821F-194A-BC37-ED2010A58F59}" type="datetime1">
              <a:rPr kumimoji="1" lang="zh-CN" altLang="en-US" smtClean="0">
                <a:solidFill>
                  <a:schemeClr val="bg1"/>
                </a:solidFill>
              </a:rPr>
              <a:t>2024/9/18</a:t>
            </a:fld>
            <a:endParaRPr kumimoji="1" lang="zh-CN" altLang="en-US" dirty="0">
              <a:solidFill>
                <a:schemeClr val="bg1"/>
              </a:solidFill>
            </a:endParaRPr>
          </a:p>
        </p:txBody>
      </p:sp>
      <p:sp>
        <p:nvSpPr>
          <p:cNvPr id="6" name="页脚占位符 5">
            <a:extLst>
              <a:ext uri="{FF2B5EF4-FFF2-40B4-BE49-F238E27FC236}">
                <a16:creationId xmlns:a16="http://schemas.microsoft.com/office/drawing/2014/main" id="{A406C948-672F-5685-ABFF-D5AD9AB36E99}"/>
              </a:ext>
            </a:extLst>
          </p:cNvPr>
          <p:cNvSpPr>
            <a:spLocks noGrp="1"/>
          </p:cNvSpPr>
          <p:nvPr>
            <p:ph type="ftr" sz="quarter" idx="11"/>
          </p:nvPr>
        </p:nvSpPr>
        <p:spPr>
          <a:xfrm>
            <a:off x="4038600" y="6492873"/>
            <a:ext cx="4114800" cy="365125"/>
          </a:xfrm>
        </p:spPr>
        <p:txBody>
          <a:bodyPr/>
          <a:lstStyle/>
          <a:p>
            <a:r>
              <a:rPr kumimoji="1" lang="en-US" altLang="zh-CN" dirty="0">
                <a:solidFill>
                  <a:schemeClr val="bg1"/>
                </a:solidFill>
              </a:rPr>
              <a:t>2024</a:t>
            </a:r>
            <a:r>
              <a:rPr kumimoji="1" lang="zh-CN" altLang="en-US" dirty="0">
                <a:solidFill>
                  <a:schemeClr val="bg1"/>
                </a:solidFill>
              </a:rPr>
              <a:t>秋，软件设计与体系结构</a:t>
            </a:r>
          </a:p>
        </p:txBody>
      </p:sp>
      <p:sp>
        <p:nvSpPr>
          <p:cNvPr id="7" name="灯片编号占位符 6">
            <a:extLst>
              <a:ext uri="{FF2B5EF4-FFF2-40B4-BE49-F238E27FC236}">
                <a16:creationId xmlns:a16="http://schemas.microsoft.com/office/drawing/2014/main" id="{C043B72E-3E3B-0646-46A1-7A1F42B515F5}"/>
              </a:ext>
            </a:extLst>
          </p:cNvPr>
          <p:cNvSpPr>
            <a:spLocks noGrp="1"/>
          </p:cNvSpPr>
          <p:nvPr>
            <p:ph type="sldNum" sz="quarter" idx="12"/>
          </p:nvPr>
        </p:nvSpPr>
        <p:spPr>
          <a:xfrm>
            <a:off x="8610600" y="6485074"/>
            <a:ext cx="2743200" cy="365125"/>
          </a:xfrm>
        </p:spPr>
        <p:txBody>
          <a:bodyPr/>
          <a:lstStyle/>
          <a:p>
            <a:fld id="{CE4DB412-8034-E14D-81D5-D45E190EBA3C}" type="slidenum">
              <a:rPr kumimoji="1" lang="zh-CN" altLang="en-US" smtClean="0">
                <a:solidFill>
                  <a:schemeClr val="bg1"/>
                </a:solidFill>
              </a:rPr>
              <a:t>80</a:t>
            </a:fld>
            <a:endParaRPr kumimoji="1" lang="zh-CN" altLang="en-US" dirty="0">
              <a:solidFill>
                <a:schemeClr val="bg1"/>
              </a:solidFill>
            </a:endParaRPr>
          </a:p>
        </p:txBody>
      </p:sp>
      <p:pic>
        <p:nvPicPr>
          <p:cNvPr id="9" name="图片 8" descr="徽标&#10;&#10;描述已自动生成">
            <a:extLst>
              <a:ext uri="{FF2B5EF4-FFF2-40B4-BE49-F238E27FC236}">
                <a16:creationId xmlns:a16="http://schemas.microsoft.com/office/drawing/2014/main" id="{A1C33836-0657-5B2A-DC7B-60543F0B7CB9}"/>
              </a:ext>
            </a:extLst>
          </p:cNvPr>
          <p:cNvPicPr>
            <a:picLocks noChangeAspect="1"/>
          </p:cNvPicPr>
          <p:nvPr/>
        </p:nvPicPr>
        <p:blipFill>
          <a:blip r:embed="rId2"/>
          <a:stretch>
            <a:fillRect/>
          </a:stretch>
        </p:blipFill>
        <p:spPr>
          <a:xfrm>
            <a:off x="11353800" y="0"/>
            <a:ext cx="838199" cy="818771"/>
          </a:xfrm>
          <a:prstGeom prst="rect">
            <a:avLst/>
          </a:prstGeom>
        </p:spPr>
      </p:pic>
      <p:grpSp>
        <p:nvGrpSpPr>
          <p:cNvPr id="22" name="组合 21">
            <a:extLst>
              <a:ext uri="{FF2B5EF4-FFF2-40B4-BE49-F238E27FC236}">
                <a16:creationId xmlns:a16="http://schemas.microsoft.com/office/drawing/2014/main" id="{7805C6C9-ED07-E473-530D-C1A85DD1AFA3}"/>
              </a:ext>
            </a:extLst>
          </p:cNvPr>
          <p:cNvGrpSpPr/>
          <p:nvPr/>
        </p:nvGrpSpPr>
        <p:grpSpPr>
          <a:xfrm>
            <a:off x="1336071" y="1336357"/>
            <a:ext cx="9323293" cy="4638928"/>
            <a:chOff x="1685365" y="1398493"/>
            <a:chExt cx="9323293" cy="4638928"/>
          </a:xfrm>
        </p:grpSpPr>
        <p:sp>
          <p:nvSpPr>
            <p:cNvPr id="8" name="矩形 7">
              <a:extLst>
                <a:ext uri="{FF2B5EF4-FFF2-40B4-BE49-F238E27FC236}">
                  <a16:creationId xmlns:a16="http://schemas.microsoft.com/office/drawing/2014/main" id="{20CA1D7A-00FB-2F25-F27C-936D113A5FC3}"/>
                </a:ext>
              </a:extLst>
            </p:cNvPr>
            <p:cNvSpPr/>
            <p:nvPr/>
          </p:nvSpPr>
          <p:spPr>
            <a:xfrm>
              <a:off x="1694329" y="1398493"/>
              <a:ext cx="1676400" cy="887506"/>
            </a:xfrm>
            <a:prstGeom prst="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2800" dirty="0"/>
                <a:t>风险识别</a:t>
              </a:r>
            </a:p>
          </p:txBody>
        </p:sp>
        <p:sp>
          <p:nvSpPr>
            <p:cNvPr id="11" name="矩形 10">
              <a:extLst>
                <a:ext uri="{FF2B5EF4-FFF2-40B4-BE49-F238E27FC236}">
                  <a16:creationId xmlns:a16="http://schemas.microsoft.com/office/drawing/2014/main" id="{3490CDFC-49A1-7C91-F00C-8D94BC708BE6}"/>
                </a:ext>
              </a:extLst>
            </p:cNvPr>
            <p:cNvSpPr/>
            <p:nvPr/>
          </p:nvSpPr>
          <p:spPr>
            <a:xfrm>
              <a:off x="3379693" y="1398493"/>
              <a:ext cx="7628965" cy="887500"/>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zh-CN" altLang="en-US" sz="2000" dirty="0">
                  <a:solidFill>
                    <a:srgbClr val="000000"/>
                  </a:solidFill>
                  <a:effectLst/>
                  <a:latin typeface="+mn-ea"/>
                </a:rPr>
                <a:t>确定项目有哪些风险，包括运用专家判断法、头脑风暴法等分析项目风险产生的各种原因或者影响因素，以确定风险事件及其来源。</a:t>
              </a:r>
            </a:p>
          </p:txBody>
        </p:sp>
        <p:sp>
          <p:nvSpPr>
            <p:cNvPr id="12" name="矩形 11">
              <a:extLst>
                <a:ext uri="{FF2B5EF4-FFF2-40B4-BE49-F238E27FC236}">
                  <a16:creationId xmlns:a16="http://schemas.microsoft.com/office/drawing/2014/main" id="{D06F89D5-7534-6A18-7E19-268CE2B71839}"/>
                </a:ext>
              </a:extLst>
            </p:cNvPr>
            <p:cNvSpPr/>
            <p:nvPr/>
          </p:nvSpPr>
          <p:spPr>
            <a:xfrm>
              <a:off x="1694329" y="2650207"/>
              <a:ext cx="1676400" cy="887506"/>
            </a:xfrm>
            <a:prstGeom prst="rect">
              <a:avLst/>
            </a:prstGeom>
            <a:solidFill>
              <a:schemeClr val="accent1">
                <a:lumMod val="60000"/>
                <a:lumOff val="4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kumimoji="1" lang="zh-CN" altLang="en-US" sz="2800" dirty="0"/>
                <a:t>风险评估</a:t>
              </a:r>
            </a:p>
          </p:txBody>
        </p:sp>
        <p:sp>
          <p:nvSpPr>
            <p:cNvPr id="14" name="矩形 13">
              <a:extLst>
                <a:ext uri="{FF2B5EF4-FFF2-40B4-BE49-F238E27FC236}">
                  <a16:creationId xmlns:a16="http://schemas.microsoft.com/office/drawing/2014/main" id="{8688C8F6-EFBC-8C14-24E9-613EE807CF15}"/>
                </a:ext>
              </a:extLst>
            </p:cNvPr>
            <p:cNvSpPr/>
            <p:nvPr/>
          </p:nvSpPr>
          <p:spPr>
            <a:xfrm>
              <a:off x="3379694" y="2650207"/>
              <a:ext cx="7628964" cy="887500"/>
            </a:xfrm>
            <a:prstGeom prst="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zh-CN" altLang="en-US" sz="2000" dirty="0">
                  <a:solidFill>
                    <a:schemeClr val="tx1"/>
                  </a:solidFill>
                </a:rPr>
                <a:t>比较风险的大小，确定风险的性质。通过对各种风险进行定性、定量的分析，包括发生概率、影响严重性等，确定出每种风险的大小和性质。</a:t>
              </a:r>
            </a:p>
          </p:txBody>
        </p:sp>
        <p:sp>
          <p:nvSpPr>
            <p:cNvPr id="15" name="矩形 14">
              <a:extLst>
                <a:ext uri="{FF2B5EF4-FFF2-40B4-BE49-F238E27FC236}">
                  <a16:creationId xmlns:a16="http://schemas.microsoft.com/office/drawing/2014/main" id="{C09D737C-DAFA-391E-2269-679437E6EDF0}"/>
                </a:ext>
              </a:extLst>
            </p:cNvPr>
            <p:cNvSpPr/>
            <p:nvPr/>
          </p:nvSpPr>
          <p:spPr>
            <a:xfrm>
              <a:off x="1694331" y="3901921"/>
              <a:ext cx="1676400" cy="887506"/>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kumimoji="1" lang="zh-CN" altLang="en-US" sz="2800" dirty="0"/>
                <a:t>应对计划</a:t>
              </a:r>
            </a:p>
          </p:txBody>
        </p:sp>
        <p:sp>
          <p:nvSpPr>
            <p:cNvPr id="16" name="矩形 15">
              <a:extLst>
                <a:ext uri="{FF2B5EF4-FFF2-40B4-BE49-F238E27FC236}">
                  <a16:creationId xmlns:a16="http://schemas.microsoft.com/office/drawing/2014/main" id="{A81EEB6B-9947-E537-1968-652D16220BB8}"/>
                </a:ext>
              </a:extLst>
            </p:cNvPr>
            <p:cNvSpPr/>
            <p:nvPr/>
          </p:nvSpPr>
          <p:spPr>
            <a:xfrm>
              <a:off x="3379695" y="3901921"/>
              <a:ext cx="7628963" cy="887500"/>
            </a:xfrm>
            <a:prstGeom prst="rect">
              <a:avLst/>
            </a:prstGeom>
            <a:solidFill>
              <a:schemeClr val="accent1">
                <a:lumMod val="20000"/>
                <a:lumOff val="80000"/>
                <a:alpha val="50196"/>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zh-CN" altLang="en-US" sz="2000" dirty="0">
                  <a:solidFill>
                    <a:srgbClr val="000000"/>
                  </a:solidFill>
                  <a:effectLst/>
                  <a:latin typeface="+mn-ea"/>
                </a:rPr>
                <a:t>制定风险响应的措施和实施步骤，按照风险的大小和性质，制定相应的措施去应对和响应风险，包括风险接受、风险转移等。</a:t>
              </a:r>
            </a:p>
          </p:txBody>
        </p:sp>
        <p:sp>
          <p:nvSpPr>
            <p:cNvPr id="17" name="矩形 16">
              <a:extLst>
                <a:ext uri="{FF2B5EF4-FFF2-40B4-BE49-F238E27FC236}">
                  <a16:creationId xmlns:a16="http://schemas.microsoft.com/office/drawing/2014/main" id="{4B980402-20EC-D403-6402-502187D5473B}"/>
                </a:ext>
              </a:extLst>
            </p:cNvPr>
            <p:cNvSpPr/>
            <p:nvPr/>
          </p:nvSpPr>
          <p:spPr>
            <a:xfrm>
              <a:off x="1685365" y="5149915"/>
              <a:ext cx="1676400" cy="887506"/>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kumimoji="1" lang="zh-CN" altLang="en-US" sz="2800" dirty="0"/>
                <a:t>风险控制</a:t>
              </a:r>
            </a:p>
          </p:txBody>
        </p:sp>
        <p:sp>
          <p:nvSpPr>
            <p:cNvPr id="18" name="矩形 17">
              <a:extLst>
                <a:ext uri="{FF2B5EF4-FFF2-40B4-BE49-F238E27FC236}">
                  <a16:creationId xmlns:a16="http://schemas.microsoft.com/office/drawing/2014/main" id="{0D84123D-862C-04CF-083C-8E469F793460}"/>
                </a:ext>
              </a:extLst>
            </p:cNvPr>
            <p:cNvSpPr/>
            <p:nvPr/>
          </p:nvSpPr>
          <p:spPr>
            <a:xfrm>
              <a:off x="3370729" y="5149915"/>
              <a:ext cx="7628963" cy="887500"/>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zh-CN" altLang="en-US" sz="2000" dirty="0">
                  <a:solidFill>
                    <a:srgbClr val="000000"/>
                  </a:solidFill>
                  <a:effectLst/>
                  <a:latin typeface="+mn-ea"/>
                </a:rPr>
                <a:t>监督、检查风险事件的发生情况以及风险措施的落实情况，通过对风险事件及其来源的控制和对风险计划落实情况的监督，确保风险措施有效。</a:t>
              </a:r>
            </a:p>
          </p:txBody>
        </p:sp>
        <p:sp>
          <p:nvSpPr>
            <p:cNvPr id="19" name="下箭头 18">
              <a:extLst>
                <a:ext uri="{FF2B5EF4-FFF2-40B4-BE49-F238E27FC236}">
                  <a16:creationId xmlns:a16="http://schemas.microsoft.com/office/drawing/2014/main" id="{7880E47A-C7E5-8134-B19A-7606D1216814}"/>
                </a:ext>
              </a:extLst>
            </p:cNvPr>
            <p:cNvSpPr/>
            <p:nvPr/>
          </p:nvSpPr>
          <p:spPr>
            <a:xfrm>
              <a:off x="2465294" y="2366682"/>
              <a:ext cx="215153" cy="206189"/>
            </a:xfrm>
            <a:prstGeom prst="downArrow">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0" name="下箭头 19">
              <a:extLst>
                <a:ext uri="{FF2B5EF4-FFF2-40B4-BE49-F238E27FC236}">
                  <a16:creationId xmlns:a16="http://schemas.microsoft.com/office/drawing/2014/main" id="{EC47D78D-7DDD-3B91-8ED2-886274EB0314}"/>
                </a:ext>
              </a:extLst>
            </p:cNvPr>
            <p:cNvSpPr/>
            <p:nvPr/>
          </p:nvSpPr>
          <p:spPr>
            <a:xfrm>
              <a:off x="2465293" y="3631917"/>
              <a:ext cx="215153" cy="206189"/>
            </a:xfrm>
            <a:prstGeom prst="downArrow">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1" name="下箭头 20">
              <a:extLst>
                <a:ext uri="{FF2B5EF4-FFF2-40B4-BE49-F238E27FC236}">
                  <a16:creationId xmlns:a16="http://schemas.microsoft.com/office/drawing/2014/main" id="{7880E47A-C7E5-8134-B19A-7606D1216814}"/>
                </a:ext>
              </a:extLst>
            </p:cNvPr>
            <p:cNvSpPr/>
            <p:nvPr/>
          </p:nvSpPr>
          <p:spPr>
            <a:xfrm>
              <a:off x="2424952" y="4866576"/>
              <a:ext cx="215153" cy="206189"/>
            </a:xfrm>
            <a:prstGeom prst="downArrow">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kumimoji="1" lang="zh-CN" altLang="en-US"/>
            </a:p>
          </p:txBody>
        </p:sp>
      </p:grpSp>
    </p:spTree>
    <p:extLst>
      <p:ext uri="{BB962C8B-B14F-4D97-AF65-F5344CB8AC3E}">
        <p14:creationId xmlns:p14="http://schemas.microsoft.com/office/powerpoint/2010/main" val="74506893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772CE2-42D4-9F6D-59C0-06FDA11632CB}"/>
            </a:ext>
          </a:extLst>
        </p:cNvPr>
        <p:cNvGrpSpPr/>
        <p:nvPr/>
      </p:nvGrpSpPr>
      <p:grpSpPr>
        <a:xfrm>
          <a:off x="0" y="0"/>
          <a:ext cx="0" cy="0"/>
          <a:chOff x="0" y="0"/>
          <a:chExt cx="0" cy="0"/>
        </a:xfrm>
      </p:grpSpPr>
      <p:cxnSp>
        <p:nvCxnSpPr>
          <p:cNvPr id="3" name="直线连接符 2">
            <a:extLst>
              <a:ext uri="{FF2B5EF4-FFF2-40B4-BE49-F238E27FC236}">
                <a16:creationId xmlns:a16="http://schemas.microsoft.com/office/drawing/2014/main" id="{3F432BE1-F0AE-1B61-52CB-3B337DFCADBC}"/>
              </a:ext>
            </a:extLst>
          </p:cNvPr>
          <p:cNvCxnSpPr>
            <a:cxnSpLocks/>
          </p:cNvCxnSpPr>
          <p:nvPr/>
        </p:nvCxnSpPr>
        <p:spPr>
          <a:xfrm>
            <a:off x="102093" y="714234"/>
            <a:ext cx="11987814" cy="0"/>
          </a:xfrm>
          <a:prstGeom prst="line">
            <a:avLst/>
          </a:prstGeom>
          <a:ln w="38100">
            <a:solidFill>
              <a:srgbClr val="C00000"/>
            </a:solidFill>
          </a:ln>
        </p:spPr>
        <p:style>
          <a:lnRef idx="2">
            <a:schemeClr val="accent1"/>
          </a:lnRef>
          <a:fillRef idx="0">
            <a:schemeClr val="accent1"/>
          </a:fillRef>
          <a:effectRef idx="1">
            <a:schemeClr val="accent1"/>
          </a:effectRef>
          <a:fontRef idx="minor">
            <a:schemeClr val="tx1"/>
          </a:fontRef>
        </p:style>
      </p:cxnSp>
      <p:sp>
        <p:nvSpPr>
          <p:cNvPr id="4" name="矩形 3">
            <a:extLst>
              <a:ext uri="{FF2B5EF4-FFF2-40B4-BE49-F238E27FC236}">
                <a16:creationId xmlns:a16="http://schemas.microsoft.com/office/drawing/2014/main" id="{AB680430-2D4E-A9EE-3C8A-66DBA04AB922}"/>
              </a:ext>
            </a:extLst>
          </p:cNvPr>
          <p:cNvSpPr/>
          <p:nvPr/>
        </p:nvSpPr>
        <p:spPr>
          <a:xfrm>
            <a:off x="0" y="6492874"/>
            <a:ext cx="12192000" cy="365125"/>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标题 1">
            <a:extLst>
              <a:ext uri="{FF2B5EF4-FFF2-40B4-BE49-F238E27FC236}">
                <a16:creationId xmlns:a16="http://schemas.microsoft.com/office/drawing/2014/main" id="{380E353C-2952-7A33-8BF3-4292D4CFBDFF}"/>
              </a:ext>
            </a:extLst>
          </p:cNvPr>
          <p:cNvSpPr>
            <a:spLocks noGrp="1"/>
          </p:cNvSpPr>
          <p:nvPr>
            <p:ph type="title"/>
          </p:nvPr>
        </p:nvSpPr>
        <p:spPr>
          <a:xfrm>
            <a:off x="641636" y="166374"/>
            <a:ext cx="10712164" cy="547860"/>
          </a:xfrm>
        </p:spPr>
        <p:txBody>
          <a:bodyPr>
            <a:normAutofit fontScale="90000"/>
          </a:bodyPr>
          <a:lstStyle/>
          <a:p>
            <a:r>
              <a:rPr kumimoji="1" lang="zh-CN" altLang="en-US" sz="4000" dirty="0">
                <a:latin typeface="Microsoft YaHei" panose="020B0503020204020204" pitchFamily="34" charset="-122"/>
                <a:ea typeface="Microsoft YaHei" panose="020B0503020204020204" pitchFamily="34" charset="-122"/>
              </a:rPr>
              <a:t>项目进展跟踪</a:t>
            </a:r>
          </a:p>
        </p:txBody>
      </p:sp>
      <p:sp>
        <p:nvSpPr>
          <p:cNvPr id="5" name="日期占位符 4">
            <a:extLst>
              <a:ext uri="{FF2B5EF4-FFF2-40B4-BE49-F238E27FC236}">
                <a16:creationId xmlns:a16="http://schemas.microsoft.com/office/drawing/2014/main" id="{9671E033-CC65-E6F3-1C31-E6307C9306DD}"/>
              </a:ext>
            </a:extLst>
          </p:cNvPr>
          <p:cNvSpPr>
            <a:spLocks noGrp="1"/>
          </p:cNvSpPr>
          <p:nvPr>
            <p:ph type="dt" sz="half" idx="10"/>
          </p:nvPr>
        </p:nvSpPr>
        <p:spPr>
          <a:xfrm>
            <a:off x="838200" y="6492872"/>
            <a:ext cx="2743200" cy="365125"/>
          </a:xfrm>
        </p:spPr>
        <p:txBody>
          <a:bodyPr/>
          <a:lstStyle/>
          <a:p>
            <a:fld id="{E4C2CF94-821F-194A-BC37-ED2010A58F59}" type="datetime1">
              <a:rPr kumimoji="1" lang="zh-CN" altLang="en-US" smtClean="0">
                <a:solidFill>
                  <a:schemeClr val="bg1"/>
                </a:solidFill>
              </a:rPr>
              <a:t>2024/9/18</a:t>
            </a:fld>
            <a:endParaRPr kumimoji="1" lang="zh-CN" altLang="en-US" dirty="0">
              <a:solidFill>
                <a:schemeClr val="bg1"/>
              </a:solidFill>
            </a:endParaRPr>
          </a:p>
        </p:txBody>
      </p:sp>
      <p:sp>
        <p:nvSpPr>
          <p:cNvPr id="6" name="页脚占位符 5">
            <a:extLst>
              <a:ext uri="{FF2B5EF4-FFF2-40B4-BE49-F238E27FC236}">
                <a16:creationId xmlns:a16="http://schemas.microsoft.com/office/drawing/2014/main" id="{4F86FF53-1D56-20A4-266D-CC02091D47A6}"/>
              </a:ext>
            </a:extLst>
          </p:cNvPr>
          <p:cNvSpPr>
            <a:spLocks noGrp="1"/>
          </p:cNvSpPr>
          <p:nvPr>
            <p:ph type="ftr" sz="quarter" idx="11"/>
          </p:nvPr>
        </p:nvSpPr>
        <p:spPr>
          <a:xfrm>
            <a:off x="4038600" y="6492873"/>
            <a:ext cx="4114800" cy="365125"/>
          </a:xfrm>
        </p:spPr>
        <p:txBody>
          <a:bodyPr/>
          <a:lstStyle/>
          <a:p>
            <a:r>
              <a:rPr kumimoji="1" lang="en-US" altLang="zh-CN" dirty="0">
                <a:solidFill>
                  <a:schemeClr val="bg1"/>
                </a:solidFill>
              </a:rPr>
              <a:t>2024</a:t>
            </a:r>
            <a:r>
              <a:rPr kumimoji="1" lang="zh-CN" altLang="en-US" dirty="0">
                <a:solidFill>
                  <a:schemeClr val="bg1"/>
                </a:solidFill>
              </a:rPr>
              <a:t>秋，软件设计与体系结构</a:t>
            </a:r>
          </a:p>
        </p:txBody>
      </p:sp>
      <p:sp>
        <p:nvSpPr>
          <p:cNvPr id="7" name="灯片编号占位符 6">
            <a:extLst>
              <a:ext uri="{FF2B5EF4-FFF2-40B4-BE49-F238E27FC236}">
                <a16:creationId xmlns:a16="http://schemas.microsoft.com/office/drawing/2014/main" id="{842F1C98-16BC-C0B1-891C-C6E84A2D8217}"/>
              </a:ext>
            </a:extLst>
          </p:cNvPr>
          <p:cNvSpPr>
            <a:spLocks noGrp="1"/>
          </p:cNvSpPr>
          <p:nvPr>
            <p:ph type="sldNum" sz="quarter" idx="12"/>
          </p:nvPr>
        </p:nvSpPr>
        <p:spPr>
          <a:xfrm>
            <a:off x="8610600" y="6485074"/>
            <a:ext cx="2743200" cy="365125"/>
          </a:xfrm>
        </p:spPr>
        <p:txBody>
          <a:bodyPr/>
          <a:lstStyle/>
          <a:p>
            <a:fld id="{CE4DB412-8034-E14D-81D5-D45E190EBA3C}" type="slidenum">
              <a:rPr kumimoji="1" lang="zh-CN" altLang="en-US" smtClean="0">
                <a:solidFill>
                  <a:schemeClr val="bg1"/>
                </a:solidFill>
              </a:rPr>
              <a:t>81</a:t>
            </a:fld>
            <a:endParaRPr kumimoji="1" lang="zh-CN" altLang="en-US" dirty="0">
              <a:solidFill>
                <a:schemeClr val="bg1"/>
              </a:solidFill>
            </a:endParaRPr>
          </a:p>
        </p:txBody>
      </p:sp>
      <p:pic>
        <p:nvPicPr>
          <p:cNvPr id="9" name="图片 8" descr="徽标&#10;&#10;描述已自动生成">
            <a:extLst>
              <a:ext uri="{FF2B5EF4-FFF2-40B4-BE49-F238E27FC236}">
                <a16:creationId xmlns:a16="http://schemas.microsoft.com/office/drawing/2014/main" id="{92028046-B25C-ABF0-1099-D22EC37FF5B2}"/>
              </a:ext>
            </a:extLst>
          </p:cNvPr>
          <p:cNvPicPr>
            <a:picLocks noChangeAspect="1"/>
          </p:cNvPicPr>
          <p:nvPr/>
        </p:nvPicPr>
        <p:blipFill>
          <a:blip r:embed="rId2"/>
          <a:stretch>
            <a:fillRect/>
          </a:stretch>
        </p:blipFill>
        <p:spPr>
          <a:xfrm>
            <a:off x="11353800" y="0"/>
            <a:ext cx="838199" cy="818771"/>
          </a:xfrm>
          <a:prstGeom prst="rect">
            <a:avLst/>
          </a:prstGeom>
        </p:spPr>
      </p:pic>
      <p:sp>
        <p:nvSpPr>
          <p:cNvPr id="13" name="文本框 12">
            <a:extLst>
              <a:ext uri="{FF2B5EF4-FFF2-40B4-BE49-F238E27FC236}">
                <a16:creationId xmlns:a16="http://schemas.microsoft.com/office/drawing/2014/main" id="{7D2ACF54-BD3C-917B-43C1-9D2450458769}"/>
              </a:ext>
            </a:extLst>
          </p:cNvPr>
          <p:cNvSpPr txBox="1"/>
          <p:nvPr/>
        </p:nvSpPr>
        <p:spPr>
          <a:xfrm>
            <a:off x="641636" y="1066364"/>
            <a:ext cx="5956388" cy="961225"/>
          </a:xfrm>
          <a:prstGeom prst="rect">
            <a:avLst/>
          </a:prstGeom>
          <a:noFill/>
        </p:spPr>
        <p:txBody>
          <a:bodyPr wrap="square">
            <a:spAutoFit/>
          </a:bodyPr>
          <a:lstStyle/>
          <a:p>
            <a:pPr>
              <a:lnSpc>
                <a:spcPct val="150000"/>
              </a:lnSpc>
            </a:pPr>
            <a:r>
              <a:rPr lang="zh-CN" altLang="en-US" sz="2000" dirty="0">
                <a:solidFill>
                  <a:srgbClr val="000000"/>
                </a:solidFill>
                <a:effectLst/>
                <a:latin typeface="+mn-ea"/>
              </a:rPr>
              <a:t>监督：将项目计划基准和实际执行进行偏差分析</a:t>
            </a:r>
          </a:p>
          <a:p>
            <a:pPr>
              <a:lnSpc>
                <a:spcPct val="150000"/>
              </a:lnSpc>
            </a:pPr>
            <a:r>
              <a:rPr lang="zh-CN" altLang="en-US" sz="2000" dirty="0">
                <a:solidFill>
                  <a:srgbClr val="000000"/>
                </a:solidFill>
                <a:effectLst/>
                <a:latin typeface="+mn-ea"/>
              </a:rPr>
              <a:t>控制：控制变更或对监督中的偏差进行纠正</a:t>
            </a:r>
          </a:p>
        </p:txBody>
      </p:sp>
      <p:sp>
        <p:nvSpPr>
          <p:cNvPr id="23" name="矩形 22">
            <a:extLst>
              <a:ext uri="{FF2B5EF4-FFF2-40B4-BE49-F238E27FC236}">
                <a16:creationId xmlns:a16="http://schemas.microsoft.com/office/drawing/2014/main" id="{6E4AEDA2-4CF9-AE94-A7A0-380ED3B0FF0D}"/>
              </a:ext>
            </a:extLst>
          </p:cNvPr>
          <p:cNvSpPr/>
          <p:nvPr/>
        </p:nvSpPr>
        <p:spPr>
          <a:xfrm>
            <a:off x="5414682" y="3429000"/>
            <a:ext cx="1102660" cy="45271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dirty="0"/>
              <a:t>进度</a:t>
            </a:r>
          </a:p>
        </p:txBody>
      </p:sp>
      <p:sp>
        <p:nvSpPr>
          <p:cNvPr id="24" name="矩形 23">
            <a:extLst>
              <a:ext uri="{FF2B5EF4-FFF2-40B4-BE49-F238E27FC236}">
                <a16:creationId xmlns:a16="http://schemas.microsoft.com/office/drawing/2014/main" id="{DFAA2E10-A37B-1CED-D76C-992593D1D21C}"/>
              </a:ext>
            </a:extLst>
          </p:cNvPr>
          <p:cNvSpPr/>
          <p:nvPr/>
        </p:nvSpPr>
        <p:spPr>
          <a:xfrm>
            <a:off x="6598024" y="3429000"/>
            <a:ext cx="1102660" cy="45271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dirty="0"/>
              <a:t>成本</a:t>
            </a:r>
          </a:p>
        </p:txBody>
      </p:sp>
      <p:sp>
        <p:nvSpPr>
          <p:cNvPr id="25" name="矩形 24">
            <a:extLst>
              <a:ext uri="{FF2B5EF4-FFF2-40B4-BE49-F238E27FC236}">
                <a16:creationId xmlns:a16="http://schemas.microsoft.com/office/drawing/2014/main" id="{29C9A7BA-0D52-1181-B3FA-AC6210CBCB17}"/>
              </a:ext>
            </a:extLst>
          </p:cNvPr>
          <p:cNvSpPr/>
          <p:nvPr/>
        </p:nvSpPr>
        <p:spPr>
          <a:xfrm>
            <a:off x="7781366" y="3429000"/>
            <a:ext cx="1102660" cy="45271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dirty="0"/>
              <a:t>质量</a:t>
            </a:r>
          </a:p>
        </p:txBody>
      </p:sp>
      <p:sp>
        <p:nvSpPr>
          <p:cNvPr id="26" name="矩形 25">
            <a:extLst>
              <a:ext uri="{FF2B5EF4-FFF2-40B4-BE49-F238E27FC236}">
                <a16:creationId xmlns:a16="http://schemas.microsoft.com/office/drawing/2014/main" id="{6E4AEDA2-4CF9-AE94-A7A0-380ED3B0FF0D}"/>
              </a:ext>
            </a:extLst>
          </p:cNvPr>
          <p:cNvSpPr/>
          <p:nvPr/>
        </p:nvSpPr>
        <p:spPr>
          <a:xfrm>
            <a:off x="8964708" y="3429000"/>
            <a:ext cx="1183342" cy="45271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kumimoji="1" lang="zh-CN" altLang="en-US" dirty="0"/>
              <a:t>范围</a:t>
            </a:r>
          </a:p>
        </p:txBody>
      </p:sp>
      <p:sp>
        <p:nvSpPr>
          <p:cNvPr id="27" name="矩形 26">
            <a:extLst>
              <a:ext uri="{FF2B5EF4-FFF2-40B4-BE49-F238E27FC236}">
                <a16:creationId xmlns:a16="http://schemas.microsoft.com/office/drawing/2014/main" id="{6E4AEDA2-4CF9-AE94-A7A0-380ED3B0FF0D}"/>
              </a:ext>
            </a:extLst>
          </p:cNvPr>
          <p:cNvSpPr/>
          <p:nvPr/>
        </p:nvSpPr>
        <p:spPr>
          <a:xfrm>
            <a:off x="5414682" y="4033871"/>
            <a:ext cx="4733368" cy="45271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kumimoji="1" lang="zh-CN" altLang="en-US" dirty="0"/>
              <a:t>资源（人、物）</a:t>
            </a:r>
          </a:p>
        </p:txBody>
      </p:sp>
      <p:sp>
        <p:nvSpPr>
          <p:cNvPr id="28" name="矩形 27">
            <a:extLst>
              <a:ext uri="{FF2B5EF4-FFF2-40B4-BE49-F238E27FC236}">
                <a16:creationId xmlns:a16="http://schemas.microsoft.com/office/drawing/2014/main" id="{6E4AEDA2-4CF9-AE94-A7A0-380ED3B0FF0D}"/>
              </a:ext>
            </a:extLst>
          </p:cNvPr>
          <p:cNvSpPr/>
          <p:nvPr/>
        </p:nvSpPr>
        <p:spPr>
          <a:xfrm>
            <a:off x="5414681" y="4638742"/>
            <a:ext cx="4733369" cy="45271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kumimoji="1" lang="zh-CN" altLang="en-US" dirty="0"/>
              <a:t>问题风险</a:t>
            </a:r>
          </a:p>
        </p:txBody>
      </p:sp>
      <p:sp>
        <p:nvSpPr>
          <p:cNvPr id="29" name="五边形 28">
            <a:extLst>
              <a:ext uri="{FF2B5EF4-FFF2-40B4-BE49-F238E27FC236}">
                <a16:creationId xmlns:a16="http://schemas.microsoft.com/office/drawing/2014/main" id="{86121C13-F45B-813D-17A4-D54BDE5AE791}"/>
              </a:ext>
            </a:extLst>
          </p:cNvPr>
          <p:cNvSpPr/>
          <p:nvPr/>
        </p:nvSpPr>
        <p:spPr>
          <a:xfrm>
            <a:off x="5414680" y="5315502"/>
            <a:ext cx="1183343" cy="365124"/>
          </a:xfrm>
          <a:prstGeom prst="homePlat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kumimoji="1" lang="zh-CN" altLang="en-US" dirty="0">
                <a:solidFill>
                  <a:schemeClr val="bg1"/>
                </a:solidFill>
              </a:rPr>
              <a:t>日跟踪</a:t>
            </a:r>
          </a:p>
        </p:txBody>
      </p:sp>
      <p:sp>
        <p:nvSpPr>
          <p:cNvPr id="30" name="燕尾形 29">
            <a:extLst>
              <a:ext uri="{FF2B5EF4-FFF2-40B4-BE49-F238E27FC236}">
                <a16:creationId xmlns:a16="http://schemas.microsoft.com/office/drawing/2014/main" id="{2A18BEE6-CDCF-E451-8FD0-28A69DBBD64B}"/>
              </a:ext>
            </a:extLst>
          </p:cNvPr>
          <p:cNvSpPr/>
          <p:nvPr/>
        </p:nvSpPr>
        <p:spPr>
          <a:xfrm>
            <a:off x="6517342" y="5315501"/>
            <a:ext cx="1264024" cy="372925"/>
          </a:xfrm>
          <a:prstGeom prst="chevron">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kumimoji="1" lang="zh-CN" altLang="en-US" dirty="0">
                <a:solidFill>
                  <a:schemeClr val="bg1"/>
                </a:solidFill>
              </a:rPr>
              <a:t>周跟踪</a:t>
            </a:r>
          </a:p>
        </p:txBody>
      </p:sp>
      <p:sp>
        <p:nvSpPr>
          <p:cNvPr id="31" name="燕尾形 30">
            <a:extLst>
              <a:ext uri="{FF2B5EF4-FFF2-40B4-BE49-F238E27FC236}">
                <a16:creationId xmlns:a16="http://schemas.microsoft.com/office/drawing/2014/main" id="{812E219B-B975-3DA6-D007-A86D39EFFD84}"/>
              </a:ext>
            </a:extLst>
          </p:cNvPr>
          <p:cNvSpPr/>
          <p:nvPr/>
        </p:nvSpPr>
        <p:spPr>
          <a:xfrm>
            <a:off x="7700684" y="5315501"/>
            <a:ext cx="1264024" cy="372925"/>
          </a:xfrm>
          <a:prstGeom prst="chevron">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kumimoji="1" lang="zh-CN" altLang="en-US" dirty="0">
                <a:solidFill>
                  <a:schemeClr val="bg1"/>
                </a:solidFill>
              </a:rPr>
              <a:t>里程碑</a:t>
            </a:r>
          </a:p>
        </p:txBody>
      </p:sp>
      <p:sp>
        <p:nvSpPr>
          <p:cNvPr id="32" name="燕尾形 31">
            <a:extLst>
              <a:ext uri="{FF2B5EF4-FFF2-40B4-BE49-F238E27FC236}">
                <a16:creationId xmlns:a16="http://schemas.microsoft.com/office/drawing/2014/main" id="{2A18BEE6-CDCF-E451-8FD0-28A69DBBD64B}"/>
              </a:ext>
            </a:extLst>
          </p:cNvPr>
          <p:cNvSpPr/>
          <p:nvPr/>
        </p:nvSpPr>
        <p:spPr>
          <a:xfrm>
            <a:off x="8884026" y="5311601"/>
            <a:ext cx="1264024" cy="372925"/>
          </a:xfrm>
          <a:prstGeom prst="chevron">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kumimoji="1" lang="zh-CN" altLang="en-US" dirty="0">
                <a:solidFill>
                  <a:schemeClr val="bg1"/>
                </a:solidFill>
              </a:rPr>
              <a:t>月跟踪</a:t>
            </a:r>
          </a:p>
        </p:txBody>
      </p:sp>
      <p:sp>
        <p:nvSpPr>
          <p:cNvPr id="33" name="圆角矩形 32">
            <a:extLst>
              <a:ext uri="{FF2B5EF4-FFF2-40B4-BE49-F238E27FC236}">
                <a16:creationId xmlns:a16="http://schemas.microsoft.com/office/drawing/2014/main" id="{EF760EE4-870F-AF59-759F-5FF78F26904B}"/>
              </a:ext>
            </a:extLst>
          </p:cNvPr>
          <p:cNvSpPr/>
          <p:nvPr/>
        </p:nvSpPr>
        <p:spPr>
          <a:xfrm>
            <a:off x="5172635" y="3236259"/>
            <a:ext cx="5226424" cy="2671482"/>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4" name="矩形 33">
            <a:extLst>
              <a:ext uri="{FF2B5EF4-FFF2-40B4-BE49-F238E27FC236}">
                <a16:creationId xmlns:a16="http://schemas.microsoft.com/office/drawing/2014/main" id="{4C887514-1481-021E-0EA8-476F9D43C280}"/>
              </a:ext>
            </a:extLst>
          </p:cNvPr>
          <p:cNvSpPr/>
          <p:nvPr/>
        </p:nvSpPr>
        <p:spPr>
          <a:xfrm>
            <a:off x="7147112" y="2063694"/>
            <a:ext cx="1268506" cy="452718"/>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kumimoji="1" lang="zh-CN" altLang="en-US" sz="2000" dirty="0"/>
              <a:t>项目执行</a:t>
            </a:r>
          </a:p>
        </p:txBody>
      </p:sp>
      <p:cxnSp>
        <p:nvCxnSpPr>
          <p:cNvPr id="36" name="直线箭头连接符 35">
            <a:extLst>
              <a:ext uri="{FF2B5EF4-FFF2-40B4-BE49-F238E27FC236}">
                <a16:creationId xmlns:a16="http://schemas.microsoft.com/office/drawing/2014/main" id="{CFC68E63-7A65-CBF1-1967-65525C02CEA1}"/>
              </a:ext>
            </a:extLst>
          </p:cNvPr>
          <p:cNvCxnSpPr>
            <a:cxnSpLocks/>
            <a:stCxn id="34" idx="2"/>
            <a:endCxn id="33" idx="0"/>
          </p:cNvCxnSpPr>
          <p:nvPr/>
        </p:nvCxnSpPr>
        <p:spPr>
          <a:xfrm>
            <a:off x="7781365" y="2516412"/>
            <a:ext cx="4482" cy="71984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8" name="矩形 37">
            <a:extLst>
              <a:ext uri="{FF2B5EF4-FFF2-40B4-BE49-F238E27FC236}">
                <a16:creationId xmlns:a16="http://schemas.microsoft.com/office/drawing/2014/main" id="{19B2813D-3DF5-3CF8-F170-21710513C574}"/>
              </a:ext>
            </a:extLst>
          </p:cNvPr>
          <p:cNvSpPr/>
          <p:nvPr/>
        </p:nvSpPr>
        <p:spPr>
          <a:xfrm>
            <a:off x="2743200" y="4345641"/>
            <a:ext cx="1389530" cy="452718"/>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kumimoji="1" lang="zh-CN" altLang="en-US" sz="2000" dirty="0"/>
              <a:t>项目计划</a:t>
            </a:r>
          </a:p>
        </p:txBody>
      </p:sp>
      <p:cxnSp>
        <p:nvCxnSpPr>
          <p:cNvPr id="39" name="直线箭头连接符 38">
            <a:extLst>
              <a:ext uri="{FF2B5EF4-FFF2-40B4-BE49-F238E27FC236}">
                <a16:creationId xmlns:a16="http://schemas.microsoft.com/office/drawing/2014/main" id="{541757A2-0595-DFEA-AAE8-3B713056795E}"/>
              </a:ext>
            </a:extLst>
          </p:cNvPr>
          <p:cNvCxnSpPr>
            <a:cxnSpLocks/>
            <a:stCxn id="38" idx="3"/>
            <a:endCxn id="33" idx="1"/>
          </p:cNvCxnSpPr>
          <p:nvPr/>
        </p:nvCxnSpPr>
        <p:spPr>
          <a:xfrm>
            <a:off x="4132730" y="4572000"/>
            <a:ext cx="103990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5819968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0F5E4C-29C7-1924-35B4-6C0DE95CA053}"/>
            </a:ext>
          </a:extLst>
        </p:cNvPr>
        <p:cNvGrpSpPr/>
        <p:nvPr/>
      </p:nvGrpSpPr>
      <p:grpSpPr>
        <a:xfrm>
          <a:off x="0" y="0"/>
          <a:ext cx="0" cy="0"/>
          <a:chOff x="0" y="0"/>
          <a:chExt cx="0" cy="0"/>
        </a:xfrm>
      </p:grpSpPr>
      <p:sp>
        <p:nvSpPr>
          <p:cNvPr id="4" name="矩形 3">
            <a:extLst>
              <a:ext uri="{FF2B5EF4-FFF2-40B4-BE49-F238E27FC236}">
                <a16:creationId xmlns:a16="http://schemas.microsoft.com/office/drawing/2014/main" id="{8A629E8F-19E8-18C1-E6F8-2BD576F237A4}"/>
              </a:ext>
            </a:extLst>
          </p:cNvPr>
          <p:cNvSpPr/>
          <p:nvPr/>
        </p:nvSpPr>
        <p:spPr>
          <a:xfrm>
            <a:off x="0" y="2530136"/>
            <a:ext cx="12192000" cy="97982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标题 1">
            <a:extLst>
              <a:ext uri="{FF2B5EF4-FFF2-40B4-BE49-F238E27FC236}">
                <a16:creationId xmlns:a16="http://schemas.microsoft.com/office/drawing/2014/main" id="{72968C16-635A-7969-0541-0B89929E6036}"/>
              </a:ext>
            </a:extLst>
          </p:cNvPr>
          <p:cNvSpPr>
            <a:spLocks noGrp="1"/>
          </p:cNvSpPr>
          <p:nvPr>
            <p:ph type="ctrTitle"/>
          </p:nvPr>
        </p:nvSpPr>
        <p:spPr/>
        <p:txBody>
          <a:bodyPr>
            <a:normAutofit/>
          </a:bodyPr>
          <a:lstStyle/>
          <a:p>
            <a:r>
              <a:rPr kumimoji="1" lang="zh-CN" altLang="en-US" sz="4000" dirty="0">
                <a:latin typeface="+mn-ea"/>
                <a:ea typeface="+mn-ea"/>
              </a:rPr>
              <a:t>谢谢大家！</a:t>
            </a:r>
          </a:p>
        </p:txBody>
      </p:sp>
      <p:sp>
        <p:nvSpPr>
          <p:cNvPr id="3" name="副标题 2">
            <a:extLst>
              <a:ext uri="{FF2B5EF4-FFF2-40B4-BE49-F238E27FC236}">
                <a16:creationId xmlns:a16="http://schemas.microsoft.com/office/drawing/2014/main" id="{7F1F9D9B-3309-7347-4801-DC5A3ADF642C}"/>
              </a:ext>
            </a:extLst>
          </p:cNvPr>
          <p:cNvSpPr>
            <a:spLocks noGrp="1"/>
          </p:cNvSpPr>
          <p:nvPr>
            <p:ph type="subTitle" idx="1"/>
          </p:nvPr>
        </p:nvSpPr>
        <p:spPr>
          <a:xfrm>
            <a:off x="3810000" y="3720317"/>
            <a:ext cx="4572000" cy="1655762"/>
          </a:xfrm>
        </p:spPr>
        <p:txBody>
          <a:bodyPr>
            <a:normAutofit/>
          </a:bodyPr>
          <a:lstStyle/>
          <a:p>
            <a:pPr>
              <a:lnSpc>
                <a:spcPct val="100000"/>
              </a:lnSpc>
              <a:buClr>
                <a:srgbClr val="C00000"/>
              </a:buClr>
            </a:pPr>
            <a:r>
              <a:rPr kumimoji="1" lang="en-US" altLang="zh-CN" sz="2000" dirty="0"/>
              <a:t>THANKS</a:t>
            </a:r>
            <a:endParaRPr kumimoji="1" lang="zh-CN" altLang="en-US" sz="2000" dirty="0"/>
          </a:p>
        </p:txBody>
      </p:sp>
      <p:cxnSp>
        <p:nvCxnSpPr>
          <p:cNvPr id="8" name="直线连接符 7">
            <a:extLst>
              <a:ext uri="{FF2B5EF4-FFF2-40B4-BE49-F238E27FC236}">
                <a16:creationId xmlns:a16="http://schemas.microsoft.com/office/drawing/2014/main" id="{B29E79C4-F436-DD7D-71F9-8818F71C5AFA}"/>
              </a:ext>
            </a:extLst>
          </p:cNvPr>
          <p:cNvCxnSpPr>
            <a:cxnSpLocks/>
          </p:cNvCxnSpPr>
          <p:nvPr/>
        </p:nvCxnSpPr>
        <p:spPr>
          <a:xfrm>
            <a:off x="3509818" y="3509963"/>
            <a:ext cx="5116946" cy="0"/>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570473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0971AD-0F88-5EDB-B1DE-DDB21BD94504}"/>
            </a:ext>
          </a:extLst>
        </p:cNvPr>
        <p:cNvGrpSpPr/>
        <p:nvPr/>
      </p:nvGrpSpPr>
      <p:grpSpPr>
        <a:xfrm>
          <a:off x="0" y="0"/>
          <a:ext cx="0" cy="0"/>
          <a:chOff x="0" y="0"/>
          <a:chExt cx="0" cy="0"/>
        </a:xfrm>
      </p:grpSpPr>
      <p:cxnSp>
        <p:nvCxnSpPr>
          <p:cNvPr id="3" name="直线连接符 2">
            <a:extLst>
              <a:ext uri="{FF2B5EF4-FFF2-40B4-BE49-F238E27FC236}">
                <a16:creationId xmlns:a16="http://schemas.microsoft.com/office/drawing/2014/main" id="{58848517-DDCE-EC58-EFD6-0C1F9676FCA5}"/>
              </a:ext>
            </a:extLst>
          </p:cNvPr>
          <p:cNvCxnSpPr>
            <a:cxnSpLocks/>
          </p:cNvCxnSpPr>
          <p:nvPr/>
        </p:nvCxnSpPr>
        <p:spPr>
          <a:xfrm>
            <a:off x="102093" y="714234"/>
            <a:ext cx="11987814" cy="0"/>
          </a:xfrm>
          <a:prstGeom prst="line">
            <a:avLst/>
          </a:prstGeom>
          <a:ln w="38100">
            <a:solidFill>
              <a:srgbClr val="C00000"/>
            </a:solidFill>
          </a:ln>
        </p:spPr>
        <p:style>
          <a:lnRef idx="2">
            <a:schemeClr val="accent1"/>
          </a:lnRef>
          <a:fillRef idx="0">
            <a:schemeClr val="accent1"/>
          </a:fillRef>
          <a:effectRef idx="1">
            <a:schemeClr val="accent1"/>
          </a:effectRef>
          <a:fontRef idx="minor">
            <a:schemeClr val="tx1"/>
          </a:fontRef>
        </p:style>
      </p:cxnSp>
      <p:sp>
        <p:nvSpPr>
          <p:cNvPr id="4" name="矩形 3">
            <a:extLst>
              <a:ext uri="{FF2B5EF4-FFF2-40B4-BE49-F238E27FC236}">
                <a16:creationId xmlns:a16="http://schemas.microsoft.com/office/drawing/2014/main" id="{C7E30200-6430-5343-B5DC-3A88750FBC25}"/>
              </a:ext>
            </a:extLst>
          </p:cNvPr>
          <p:cNvSpPr/>
          <p:nvPr/>
        </p:nvSpPr>
        <p:spPr>
          <a:xfrm>
            <a:off x="0" y="6492874"/>
            <a:ext cx="12192000" cy="365125"/>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标题 1">
            <a:extLst>
              <a:ext uri="{FF2B5EF4-FFF2-40B4-BE49-F238E27FC236}">
                <a16:creationId xmlns:a16="http://schemas.microsoft.com/office/drawing/2014/main" id="{C6E8693E-8073-B457-F92E-A3B6541A788A}"/>
              </a:ext>
            </a:extLst>
          </p:cNvPr>
          <p:cNvSpPr>
            <a:spLocks noGrp="1"/>
          </p:cNvSpPr>
          <p:nvPr>
            <p:ph type="title"/>
          </p:nvPr>
        </p:nvSpPr>
        <p:spPr>
          <a:xfrm>
            <a:off x="641636" y="166374"/>
            <a:ext cx="10712164" cy="547860"/>
          </a:xfrm>
        </p:spPr>
        <p:txBody>
          <a:bodyPr>
            <a:normAutofit fontScale="90000"/>
          </a:bodyPr>
          <a:lstStyle/>
          <a:p>
            <a:r>
              <a:rPr kumimoji="1" lang="zh-CN" altLang="en-US" sz="4000" dirty="0">
                <a:latin typeface="Microsoft YaHei" panose="020B0503020204020204" pitchFamily="34" charset="-122"/>
                <a:ea typeface="Microsoft YaHei" panose="020B0503020204020204" pitchFamily="34" charset="-122"/>
              </a:rPr>
              <a:t>案例分析</a:t>
            </a:r>
          </a:p>
        </p:txBody>
      </p:sp>
      <p:sp>
        <p:nvSpPr>
          <p:cNvPr id="5" name="日期占位符 4">
            <a:extLst>
              <a:ext uri="{FF2B5EF4-FFF2-40B4-BE49-F238E27FC236}">
                <a16:creationId xmlns:a16="http://schemas.microsoft.com/office/drawing/2014/main" id="{849C3B28-49D4-71EB-2BC4-D09926431284}"/>
              </a:ext>
            </a:extLst>
          </p:cNvPr>
          <p:cNvSpPr>
            <a:spLocks noGrp="1"/>
          </p:cNvSpPr>
          <p:nvPr>
            <p:ph type="dt" sz="half" idx="10"/>
          </p:nvPr>
        </p:nvSpPr>
        <p:spPr>
          <a:xfrm>
            <a:off x="838200" y="6492872"/>
            <a:ext cx="2743200" cy="365125"/>
          </a:xfrm>
        </p:spPr>
        <p:txBody>
          <a:bodyPr/>
          <a:lstStyle/>
          <a:p>
            <a:fld id="{E4C2CF94-821F-194A-BC37-ED2010A58F59}" type="datetime1">
              <a:rPr kumimoji="1" lang="zh-CN" altLang="en-US" smtClean="0">
                <a:solidFill>
                  <a:schemeClr val="bg1"/>
                </a:solidFill>
              </a:rPr>
              <a:t>2024/9/18</a:t>
            </a:fld>
            <a:endParaRPr kumimoji="1" lang="zh-CN" altLang="en-US" dirty="0">
              <a:solidFill>
                <a:schemeClr val="bg1"/>
              </a:solidFill>
            </a:endParaRPr>
          </a:p>
        </p:txBody>
      </p:sp>
      <p:sp>
        <p:nvSpPr>
          <p:cNvPr id="6" name="页脚占位符 5">
            <a:extLst>
              <a:ext uri="{FF2B5EF4-FFF2-40B4-BE49-F238E27FC236}">
                <a16:creationId xmlns:a16="http://schemas.microsoft.com/office/drawing/2014/main" id="{800C9F7F-C537-601E-FFB8-F3C90C081E85}"/>
              </a:ext>
            </a:extLst>
          </p:cNvPr>
          <p:cNvSpPr>
            <a:spLocks noGrp="1"/>
          </p:cNvSpPr>
          <p:nvPr>
            <p:ph type="ftr" sz="quarter" idx="11"/>
          </p:nvPr>
        </p:nvSpPr>
        <p:spPr>
          <a:xfrm>
            <a:off x="4038600" y="6492873"/>
            <a:ext cx="4114800" cy="365125"/>
          </a:xfrm>
        </p:spPr>
        <p:txBody>
          <a:bodyPr/>
          <a:lstStyle/>
          <a:p>
            <a:r>
              <a:rPr kumimoji="1" lang="en-US" altLang="zh-CN" dirty="0">
                <a:solidFill>
                  <a:schemeClr val="bg1"/>
                </a:solidFill>
              </a:rPr>
              <a:t>2024</a:t>
            </a:r>
            <a:r>
              <a:rPr kumimoji="1" lang="zh-CN" altLang="en-US" dirty="0">
                <a:solidFill>
                  <a:schemeClr val="bg1"/>
                </a:solidFill>
              </a:rPr>
              <a:t>秋，软件设计与体系结构</a:t>
            </a:r>
          </a:p>
        </p:txBody>
      </p:sp>
      <p:sp>
        <p:nvSpPr>
          <p:cNvPr id="7" name="灯片编号占位符 6">
            <a:extLst>
              <a:ext uri="{FF2B5EF4-FFF2-40B4-BE49-F238E27FC236}">
                <a16:creationId xmlns:a16="http://schemas.microsoft.com/office/drawing/2014/main" id="{1CAEC0D1-3A24-2D43-D9C7-796118746618}"/>
              </a:ext>
            </a:extLst>
          </p:cNvPr>
          <p:cNvSpPr>
            <a:spLocks noGrp="1"/>
          </p:cNvSpPr>
          <p:nvPr>
            <p:ph type="sldNum" sz="quarter" idx="12"/>
          </p:nvPr>
        </p:nvSpPr>
        <p:spPr>
          <a:xfrm>
            <a:off x="8610600" y="6485074"/>
            <a:ext cx="2743200" cy="365125"/>
          </a:xfrm>
        </p:spPr>
        <p:txBody>
          <a:bodyPr/>
          <a:lstStyle/>
          <a:p>
            <a:fld id="{CE4DB412-8034-E14D-81D5-D45E190EBA3C}" type="slidenum">
              <a:rPr kumimoji="1" lang="zh-CN" altLang="en-US" smtClean="0">
                <a:solidFill>
                  <a:schemeClr val="bg1"/>
                </a:solidFill>
              </a:rPr>
              <a:t>9</a:t>
            </a:fld>
            <a:endParaRPr kumimoji="1" lang="zh-CN" altLang="en-US" dirty="0">
              <a:solidFill>
                <a:schemeClr val="bg1"/>
              </a:solidFill>
            </a:endParaRPr>
          </a:p>
        </p:txBody>
      </p:sp>
      <p:pic>
        <p:nvPicPr>
          <p:cNvPr id="9" name="图片 8" descr="徽标&#10;&#10;描述已自动生成">
            <a:extLst>
              <a:ext uri="{FF2B5EF4-FFF2-40B4-BE49-F238E27FC236}">
                <a16:creationId xmlns:a16="http://schemas.microsoft.com/office/drawing/2014/main" id="{A003F18C-EDC5-5124-DD20-A76C033733CA}"/>
              </a:ext>
            </a:extLst>
          </p:cNvPr>
          <p:cNvPicPr>
            <a:picLocks noChangeAspect="1"/>
          </p:cNvPicPr>
          <p:nvPr/>
        </p:nvPicPr>
        <p:blipFill>
          <a:blip r:embed="rId2"/>
          <a:stretch>
            <a:fillRect/>
          </a:stretch>
        </p:blipFill>
        <p:spPr>
          <a:xfrm>
            <a:off x="11353800" y="0"/>
            <a:ext cx="838199" cy="818771"/>
          </a:xfrm>
          <a:prstGeom prst="rect">
            <a:avLst/>
          </a:prstGeom>
        </p:spPr>
      </p:pic>
      <p:sp>
        <p:nvSpPr>
          <p:cNvPr id="8" name="文本框 7">
            <a:extLst>
              <a:ext uri="{FF2B5EF4-FFF2-40B4-BE49-F238E27FC236}">
                <a16:creationId xmlns:a16="http://schemas.microsoft.com/office/drawing/2014/main" id="{0AC8D25E-34EC-9276-1102-4D6A2F8885F9}"/>
              </a:ext>
            </a:extLst>
          </p:cNvPr>
          <p:cNvSpPr txBox="1"/>
          <p:nvPr/>
        </p:nvSpPr>
        <p:spPr>
          <a:xfrm>
            <a:off x="641636" y="1262094"/>
            <a:ext cx="10712164" cy="461665"/>
          </a:xfrm>
          <a:prstGeom prst="rect">
            <a:avLst/>
          </a:prstGeom>
          <a:solidFill>
            <a:schemeClr val="tx1">
              <a:lumMod val="50000"/>
              <a:lumOff val="50000"/>
            </a:schemeClr>
          </a:solidFill>
        </p:spPr>
        <p:txBody>
          <a:bodyPr wrap="square" rtlCol="0">
            <a:spAutoFit/>
          </a:bodyPr>
          <a:lstStyle/>
          <a:p>
            <a:r>
              <a:rPr kumimoji="1" lang="zh-CN" altLang="en-US" sz="2400" b="1" dirty="0">
                <a:solidFill>
                  <a:schemeClr val="bg1"/>
                </a:solidFill>
              </a:rPr>
              <a:t>案例描述</a:t>
            </a:r>
          </a:p>
        </p:txBody>
      </p:sp>
      <p:sp>
        <p:nvSpPr>
          <p:cNvPr id="12" name="文本框 11">
            <a:extLst>
              <a:ext uri="{FF2B5EF4-FFF2-40B4-BE49-F238E27FC236}">
                <a16:creationId xmlns:a16="http://schemas.microsoft.com/office/drawing/2014/main" id="{D5A732BA-68BE-7548-078E-7B43117D694E}"/>
              </a:ext>
            </a:extLst>
          </p:cNvPr>
          <p:cNvSpPr txBox="1"/>
          <p:nvPr/>
        </p:nvSpPr>
        <p:spPr>
          <a:xfrm>
            <a:off x="641636" y="1731559"/>
            <a:ext cx="10712164" cy="1884555"/>
          </a:xfrm>
          <a:prstGeom prst="rect">
            <a:avLst/>
          </a:prstGeom>
          <a:solidFill>
            <a:schemeClr val="bg2">
              <a:lumMod val="90000"/>
            </a:schemeClr>
          </a:solidFill>
        </p:spPr>
        <p:txBody>
          <a:bodyPr wrap="square" rtlCol="0">
            <a:spAutoFit/>
          </a:bodyPr>
          <a:lstStyle/>
          <a:p>
            <a:pPr>
              <a:lnSpc>
                <a:spcPct val="150000"/>
              </a:lnSpc>
            </a:pPr>
            <a:r>
              <a:rPr lang="zh-CN" altLang="en-US" sz="2000" dirty="0">
                <a:solidFill>
                  <a:srgbClr val="000000"/>
                </a:solidFill>
                <a:effectLst/>
                <a:latin typeface="+mn-ea"/>
              </a:rPr>
              <a:t>假设你是一个报警系统开发公司的项目经理，该公司希望进入帮助独立生活的老年人和残疾人的技术服务市场。你需要组建一个开发团队，基于公司现有的报警处理技术开发一个新产品。</a:t>
            </a:r>
          </a:p>
          <a:p>
            <a:pPr>
              <a:lnSpc>
                <a:spcPct val="150000"/>
              </a:lnSpc>
            </a:pPr>
            <a:endParaRPr lang="en-US" altLang="zh-CN" sz="2000" dirty="0">
              <a:solidFill>
                <a:srgbClr val="000000"/>
              </a:solidFill>
              <a:effectLst/>
              <a:latin typeface="+mn-ea"/>
            </a:endParaRPr>
          </a:p>
          <a:p>
            <a:pPr>
              <a:lnSpc>
                <a:spcPct val="150000"/>
              </a:lnSpc>
            </a:pPr>
            <a:r>
              <a:rPr lang="zh-CN" altLang="en-US" sz="2000" dirty="0">
                <a:solidFill>
                  <a:srgbClr val="000000"/>
                </a:solidFill>
                <a:effectLst/>
                <a:latin typeface="+mn-ea"/>
              </a:rPr>
              <a:t>显然，你的首要任务是从公司内部或者外部选择合适的团队成员。</a:t>
            </a:r>
          </a:p>
        </p:txBody>
      </p:sp>
      <p:sp>
        <p:nvSpPr>
          <p:cNvPr id="13" name="文本框 12">
            <a:extLst>
              <a:ext uri="{FF2B5EF4-FFF2-40B4-BE49-F238E27FC236}">
                <a16:creationId xmlns:a16="http://schemas.microsoft.com/office/drawing/2014/main" id="{4C1E09D5-103E-B04C-D311-08819B253EF7}"/>
              </a:ext>
            </a:extLst>
          </p:cNvPr>
          <p:cNvSpPr txBox="1"/>
          <p:nvPr/>
        </p:nvSpPr>
        <p:spPr>
          <a:xfrm>
            <a:off x="2618125" y="4585029"/>
            <a:ext cx="6955750" cy="461665"/>
          </a:xfrm>
          <a:prstGeom prst="rect">
            <a:avLst/>
          </a:prstGeom>
          <a:noFill/>
        </p:spPr>
        <p:txBody>
          <a:bodyPr wrap="none" rtlCol="0">
            <a:spAutoFit/>
          </a:bodyPr>
          <a:lstStyle/>
          <a:p>
            <a:r>
              <a:rPr kumimoji="1" lang="zh-CN" altLang="en-US" sz="2400" dirty="0">
                <a:solidFill>
                  <a:srgbClr val="C00000"/>
                </a:solidFill>
              </a:rPr>
              <a:t>你将如何选择团队成员？这样选择的理由是什么？</a:t>
            </a:r>
          </a:p>
        </p:txBody>
      </p:sp>
    </p:spTree>
    <p:extLst>
      <p:ext uri="{BB962C8B-B14F-4D97-AF65-F5344CB8AC3E}">
        <p14:creationId xmlns:p14="http://schemas.microsoft.com/office/powerpoint/2010/main" val="184173307"/>
      </p:ext>
    </p:extLst>
  </p:cSld>
  <p:clrMapOvr>
    <a:masterClrMapping/>
  </p:clrMapOvr>
</p:sld>
</file>

<file path=ppt/theme/theme1.xml><?xml version="1.0" encoding="utf-8"?>
<a:theme xmlns:a="http://schemas.openxmlformats.org/drawingml/2006/main" name="Office 主题​​">
  <a:themeElements>
    <a:clrScheme name="Office 2013 - 2022">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onsolas-Verdana">
      <a:majorFont>
        <a:latin typeface="Consolas" panose="020B0609020204030204"/>
        <a:ea typeface=""/>
        <a:cs typeface=""/>
        <a:font script="Jpan" typeface="HG丸ｺﾞｼｯｸM-PRO"/>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Verdana" panose="020B060403050404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1478</TotalTime>
  <Words>5328</Words>
  <Application>Microsoft Macintosh PowerPoint</Application>
  <PresentationFormat>宽屏</PresentationFormat>
  <Paragraphs>962</Paragraphs>
  <Slides>82</Slides>
  <Notes>0</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82</vt:i4>
      </vt:variant>
    </vt:vector>
  </HeadingPairs>
  <TitlesOfParts>
    <vt:vector size="93" baseType="lpstr">
      <vt:lpstr>等线</vt:lpstr>
      <vt:lpstr>STKaiti</vt:lpstr>
      <vt:lpstr>STXingkai</vt:lpstr>
      <vt:lpstr>Microsoft YaHei</vt:lpstr>
      <vt:lpstr>Arial</vt:lpstr>
      <vt:lpstr>Cambria Math</vt:lpstr>
      <vt:lpstr>Consolas</vt:lpstr>
      <vt:lpstr>Helvetica</vt:lpstr>
      <vt:lpstr>Verdana</vt:lpstr>
      <vt:lpstr>Wingdings</vt:lpstr>
      <vt:lpstr>Office 主题​​</vt:lpstr>
      <vt:lpstr>软件设计和体系结构</vt:lpstr>
      <vt:lpstr>项目人员和团队组织</vt:lpstr>
      <vt:lpstr>开发团队的角色分工</vt:lpstr>
      <vt:lpstr>微软开发团队的角色分工</vt:lpstr>
      <vt:lpstr>软件团队的重要性</vt:lpstr>
      <vt:lpstr>团队组织与管理</vt:lpstr>
      <vt:lpstr>人力资源</vt:lpstr>
      <vt:lpstr>人员的选择</vt:lpstr>
      <vt:lpstr>案例分析</vt:lpstr>
      <vt:lpstr>人员的选择</vt:lpstr>
      <vt:lpstr>人员的选择</vt:lpstr>
      <vt:lpstr>人员的选择</vt:lpstr>
      <vt:lpstr>人员的选择</vt:lpstr>
      <vt:lpstr>团队的概念</vt:lpstr>
      <vt:lpstr>团队的概念</vt:lpstr>
      <vt:lpstr>人员的选择</vt:lpstr>
      <vt:lpstr>开发团队组织模式</vt:lpstr>
      <vt:lpstr>开发团队组织模式</vt:lpstr>
      <vt:lpstr>开发团队组织模式</vt:lpstr>
      <vt:lpstr>微软开发团队组织</vt:lpstr>
      <vt:lpstr>微软开发团队组织</vt:lpstr>
      <vt:lpstr>团队发展生命周期</vt:lpstr>
      <vt:lpstr>建立高效的项目团队</vt:lpstr>
      <vt:lpstr>团队建设活动</vt:lpstr>
      <vt:lpstr>绩效评估</vt:lpstr>
      <vt:lpstr>绩效评估</vt:lpstr>
      <vt:lpstr>项目沟通管理</vt:lpstr>
      <vt:lpstr>沟通的重要性</vt:lpstr>
      <vt:lpstr>沟通的概念</vt:lpstr>
      <vt:lpstr>沟通的复杂性</vt:lpstr>
      <vt:lpstr>沟通的复杂性</vt:lpstr>
      <vt:lpstr>沟通的复杂性</vt:lpstr>
      <vt:lpstr>沟通的复杂性</vt:lpstr>
      <vt:lpstr>沟通的复杂性</vt:lpstr>
      <vt:lpstr>沟通的模型</vt:lpstr>
      <vt:lpstr>常用沟通方式</vt:lpstr>
      <vt:lpstr>思考讨论</vt:lpstr>
      <vt:lpstr>沟通技巧</vt:lpstr>
      <vt:lpstr>项目沟通管理</vt:lpstr>
      <vt:lpstr>项目沟通管理</vt:lpstr>
      <vt:lpstr>项目沟通管理</vt:lpstr>
      <vt:lpstr>项目会议</vt:lpstr>
      <vt:lpstr>项目会议</vt:lpstr>
      <vt:lpstr>项目会议</vt:lpstr>
      <vt:lpstr>召开有效的会议</vt:lpstr>
      <vt:lpstr>项目文档</vt:lpstr>
      <vt:lpstr>演讲与表达</vt:lpstr>
      <vt:lpstr>沟通的最终目的</vt:lpstr>
      <vt:lpstr>软件项目估算</vt:lpstr>
      <vt:lpstr>项目估算</vt:lpstr>
      <vt:lpstr>项目估算的挑战</vt:lpstr>
      <vt:lpstr>项目估算的挑战</vt:lpstr>
      <vt:lpstr>项目估算内容</vt:lpstr>
      <vt:lpstr>软件项目估算</vt:lpstr>
      <vt:lpstr>软件项目估算</vt:lpstr>
      <vt:lpstr>基本估算方法</vt:lpstr>
      <vt:lpstr>基本估算方法</vt:lpstr>
      <vt:lpstr>功能点方法</vt:lpstr>
      <vt:lpstr>功能点方法</vt:lpstr>
      <vt:lpstr>用例点估算</vt:lpstr>
      <vt:lpstr>用例点估算</vt:lpstr>
      <vt:lpstr>用例点估算</vt:lpstr>
      <vt:lpstr>用例点估算</vt:lpstr>
      <vt:lpstr>用例点估算</vt:lpstr>
      <vt:lpstr>用例点估算</vt:lpstr>
      <vt:lpstr>机器学习方法</vt:lpstr>
      <vt:lpstr>机器学习方法</vt:lpstr>
      <vt:lpstr>软件项目计划</vt:lpstr>
      <vt:lpstr>项目的基本要素</vt:lpstr>
      <vt:lpstr>项目管理活动</vt:lpstr>
      <vt:lpstr>项目管理活动</vt:lpstr>
      <vt:lpstr>软件项目管理计划</vt:lpstr>
      <vt:lpstr>制定软件项目计划</vt:lpstr>
      <vt:lpstr>定义顶层设计</vt:lpstr>
      <vt:lpstr>定义顶层设计</vt:lpstr>
      <vt:lpstr>定义项目工作分解</vt:lpstr>
      <vt:lpstr>定义项目工作分解</vt:lpstr>
      <vt:lpstr>建立初始时间表</vt:lpstr>
      <vt:lpstr>建立初始时间表</vt:lpstr>
      <vt:lpstr>项目风险管理</vt:lpstr>
      <vt:lpstr>项目进展跟踪</vt:lpstr>
      <vt:lpstr>谢谢大家！</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软件设计和体系结构</dc:title>
  <dc:creator>晓川 王</dc:creator>
  <cp:lastModifiedBy>晓川 王</cp:lastModifiedBy>
  <cp:revision>2</cp:revision>
  <dcterms:created xsi:type="dcterms:W3CDTF">2024-08-04T07:13:20Z</dcterms:created>
  <dcterms:modified xsi:type="dcterms:W3CDTF">2024-09-18T14:48:50Z</dcterms:modified>
</cp:coreProperties>
</file>